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чт 16.02.23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ronov-nikita/teplica_predpro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UBER, </a:t>
            </a:r>
            <a:r>
              <a:rPr lang="ru-RU" dirty="0"/>
              <a:t> в которую входят ученики 10</a:t>
            </a:r>
            <a:r>
              <a:rPr lang="ru-RU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/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531868" y="4955562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85270" y="4945833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Алимов Альберт Радикович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69368" y="4955562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Шершина </a:t>
            </a:r>
          </a:p>
          <a:p>
            <a:r>
              <a:rPr lang="ru-RU" dirty="0"/>
              <a:t>Анна </a:t>
            </a:r>
          </a:p>
          <a:p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717412" y="4945833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Мандрыка </a:t>
            </a:r>
          </a:p>
          <a:p>
            <a:r>
              <a:rPr lang="ru-RU" dirty="0"/>
              <a:t>Арина </a:t>
            </a:r>
          </a:p>
          <a:p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Донченко </a:t>
            </a:r>
          </a:p>
          <a:p>
            <a:r>
              <a:rPr lang="ru-RU" dirty="0"/>
              <a:t>Дмитрий </a:t>
            </a:r>
          </a:p>
          <a:p>
            <a:r>
              <a:rPr lang="ru-RU" dirty="0"/>
              <a:t>Антонович</a:t>
            </a:r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6731" y="235765"/>
            <a:ext cx="6718971" cy="530225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Постановка задач и их выполнение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7274" y="1157876"/>
            <a:ext cx="7715037" cy="2582273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18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18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Привести наш продукт в готовый вид(автоматизировать теплицу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86731" y="4132035"/>
            <a:ext cx="8424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Распределение:</a:t>
            </a:r>
          </a:p>
          <a:p>
            <a:r>
              <a:rPr lang="ru-RU" sz="2400" i="1" dirty="0">
                <a:solidFill>
                  <a:schemeClr val="bg1"/>
                </a:solidFill>
              </a:rPr>
              <a:t>Воронов Никита Рустамович </a:t>
            </a:r>
            <a:r>
              <a:rPr lang="ru-RU" sz="2400" dirty="0">
                <a:solidFill>
                  <a:schemeClr val="bg1"/>
                </a:solidFill>
              </a:rPr>
              <a:t>– разработка мобильного приложения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Мандрыка Арина Юрьевна, Шершина Анна Исаевна</a:t>
            </a:r>
            <a:r>
              <a:rPr lang="ru-RU" sz="2400" i="1" u="sng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- Создание веб – сайта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Алимов Альберт Радикович, Донченко Дмитрий Антонович</a:t>
            </a:r>
            <a:r>
              <a:rPr lang="ru-RU" sz="2400" i="1" u="sng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написание и реализация презентации с документацией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0E7330"/>
            </a:gs>
            <a:gs pos="4000">
              <a:srgbClr val="0E733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67" y="33887"/>
            <a:ext cx="1076386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B82A7-8686-43F3-B356-1B162808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729"/>
            <a:ext cx="6262777" cy="5879271"/>
          </a:xfrm>
          <a:gradFill>
            <a:gsLst>
              <a:gs pos="77000">
                <a:srgbClr val="0E7330"/>
              </a:gs>
              <a:gs pos="64000">
                <a:srgbClr val="0E7330"/>
              </a:gs>
            </a:gsLst>
            <a:lin ang="2700000" scaled="1"/>
          </a:gradFill>
        </p:spPr>
        <p:txBody>
          <a:bodyPr>
            <a:normAutofit fontScale="77500" lnSpcReduction="20000"/>
          </a:bodyPr>
          <a:lstStyle/>
          <a:p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На сегодняшний день на рынке информационных технологий существует большое количество различных средств разработки приложений и веб – сайтов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ru-RU" b="1" i="1" dirty="0" err="1"/>
              <a:t>Kivy</a:t>
            </a:r>
            <a:r>
              <a:rPr lang="ru-RU" dirty="0"/>
              <a:t> — это библиотека </a:t>
            </a:r>
            <a:r>
              <a:rPr lang="ru-RU" b="1" i="1" dirty="0" err="1"/>
              <a:t>Python</a:t>
            </a:r>
            <a:r>
              <a:rPr lang="ru-RU" dirty="0"/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</a:t>
            </a:r>
            <a:r>
              <a:rPr lang="ru-RU" dirty="0" err="1"/>
              <a:t>Python</a:t>
            </a:r>
            <a:r>
              <a:rPr lang="ru-RU" dirty="0"/>
              <a:t>, которые работают на основных платформах (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, IOS)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Фреймворк </a:t>
            </a:r>
            <a:r>
              <a:rPr lang="ru-RU" b="1" i="1" dirty="0" err="1"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effectLst/>
                <a:latin typeface="Arial" panose="020B0604020202020204" pitchFamily="34" charset="0"/>
              </a:rPr>
              <a:t> разрабатывается с 2011 года. С момента релиза на его основе было построено много проектов под платформу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Андирод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Если сравнивать </a:t>
            </a:r>
            <a:r>
              <a:rPr lang="ru-RU" b="1" i="1" dirty="0" err="1"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effectLst/>
                <a:latin typeface="Arial" panose="020B0604020202020204" pitchFamily="34" charset="0"/>
              </a:rPr>
              <a:t> с другими библиотеками языка Питон по набору функций, то среди крупных конкурентов можно выделить </a:t>
            </a:r>
            <a:r>
              <a:rPr lang="ru-RU" b="1" i="1" dirty="0" err="1">
                <a:effectLst/>
                <a:latin typeface="Arial" panose="020B0604020202020204" pitchFamily="34" charset="0"/>
              </a:rPr>
              <a:t>PyQT</a:t>
            </a:r>
            <a:r>
              <a:rPr lang="ru-RU" b="0" i="0" dirty="0">
                <a:effectLst/>
                <a:latin typeface="Arial" panose="020B0604020202020204" pitchFamily="34" charset="0"/>
              </a:rPr>
              <a:t>. Все прочие библиотеки явно будут уступать по функционалу.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77" y="887289"/>
            <a:ext cx="5662074" cy="56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14" y="0"/>
            <a:ext cx="6945710" cy="1000664"/>
          </a:xfrm>
        </p:spPr>
        <p:txBody>
          <a:bodyPr>
            <a:noAutofit/>
          </a:bodyPr>
          <a:lstStyle/>
          <a:p>
            <a:r>
              <a:rPr lang="ru-RU" sz="4800" b="1" u="sng" dirty="0"/>
              <a:t>Мобильное приложение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554E81-2E90-4319-8BE2-1068289DC8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22" y="1000663"/>
            <a:ext cx="3695204" cy="5650860"/>
          </a:xfr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E147A8-765C-4700-9AED-345D5B5C7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8" y="1000663"/>
            <a:ext cx="3392129" cy="56508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8B2DA-FBF1-410C-B633-2FF0122C52D4}"/>
              </a:ext>
            </a:extLst>
          </p:cNvPr>
          <p:cNvSpPr txBox="1"/>
          <p:nvPr/>
        </p:nvSpPr>
        <p:spPr>
          <a:xfrm>
            <a:off x="4221633" y="1000665"/>
            <a:ext cx="37352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На этом слайде наглядно отображено техническое задание к нашему проекту</a:t>
            </a:r>
            <a:r>
              <a:rPr lang="en-US" sz="2000" dirty="0"/>
              <a:t>. </a:t>
            </a:r>
            <a:r>
              <a:rPr lang="ru-RU" sz="2000" dirty="0"/>
              <a:t>Меню мобильного приложение которое было разработано через </a:t>
            </a:r>
            <a:r>
              <a:rPr lang="en-US" sz="20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</a:t>
            </a:r>
            <a:r>
              <a:rPr lang="en-US" sz="2000" dirty="0"/>
              <a:t>. </a:t>
            </a:r>
            <a:r>
              <a:rPr lang="ru-RU" sz="2000" dirty="0"/>
              <a:t>И чтобы оно было удобно для всех возрастов</a:t>
            </a:r>
            <a:r>
              <a:rPr lang="en-US" sz="2000" dirty="0"/>
              <a:t>, </a:t>
            </a:r>
            <a:r>
              <a:rPr lang="ru-RU" sz="2000" dirty="0"/>
              <a:t>было принято решение сделать его довольно простым для использования и добавить большой функционал</a:t>
            </a:r>
            <a:r>
              <a:rPr lang="en-US" sz="2000" dirty="0"/>
              <a:t>.</a:t>
            </a:r>
            <a:endParaRPr lang="ru-RU" sz="2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10" y="449413"/>
            <a:ext cx="1920778" cy="4485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90632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Помимо приложения мы решили создать веб-сайт, с помощью которого каждый сможет скачать наше приложение, узнать как его скачивать и как им пользоваться. А также мы разместили информацию о том</a:t>
            </a:r>
            <a:r>
              <a:rPr lang="en-US" dirty="0"/>
              <a:t>,</a:t>
            </a:r>
            <a:r>
              <a:rPr lang="ru-RU" dirty="0"/>
              <a:t> чем полезно автоматическое управление</a:t>
            </a:r>
            <a:r>
              <a:rPr lang="en-US" dirty="0"/>
              <a:t>, </a:t>
            </a:r>
            <a:r>
              <a:rPr lang="ru-RU" dirty="0"/>
              <a:t>полезные рекомендации по регулировке температуры и влажности</a:t>
            </a:r>
            <a:r>
              <a:rPr lang="en-US" dirty="0"/>
              <a:t>.</a:t>
            </a:r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C507F-8020-4A94-B77E-A484651B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A3E97-984E-47B8-8A45-732F91C4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499" y="3429000"/>
            <a:ext cx="9499346" cy="1086058"/>
          </a:xfrm>
        </p:spPr>
        <p:txBody>
          <a:bodyPr>
            <a:normAutofit fontScale="55000" lnSpcReduction="20000"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Если вас что-то заинтересовало и вы хотите подробнее ознакомиться с проделанной нами работой, то переходите по ссылке в </a:t>
            </a:r>
            <a:r>
              <a:rPr lang="en-US" sz="5400" b="1" i="1" dirty="0">
                <a:solidFill>
                  <a:schemeClr val="bg1"/>
                </a:solidFill>
              </a:rPr>
              <a:t>GitHub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hlinkClick r:id="rId3"/>
            <a:extLst>
              <a:ext uri="{FF2B5EF4-FFF2-40B4-BE49-F238E27FC236}">
                <a16:creationId xmlns:a16="http://schemas.microsoft.com/office/drawing/2014/main" id="{8C9F78AB-76D6-46D5-9AAD-EE52B5DE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261" y="5473936"/>
            <a:ext cx="2477167" cy="12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381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Helvetica Neue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Albert Alimov</cp:lastModifiedBy>
  <cp:revision>23</cp:revision>
  <dcterms:created xsi:type="dcterms:W3CDTF">2023-02-04T15:04:14Z</dcterms:created>
  <dcterms:modified xsi:type="dcterms:W3CDTF">2023-02-16T18:20:25Z</dcterms:modified>
</cp:coreProperties>
</file>