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330"/>
    <a:srgbClr val="CDD0C8"/>
    <a:srgbClr val="5F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4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1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9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6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52FF-E99A-454E-9E17-9CB9EA5E51F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52FF-E99A-454E-9E17-9CB9EA5E51FA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28F6-64AF-49B0-99D6-0ACE41B15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0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ronov-nikita/teplica_predpro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383F267-DDAD-45F0-B231-E9DAF799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DA29-F001-419F-B079-033BD0664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2398143"/>
          </a:xfrm>
        </p:spPr>
        <p:txBody>
          <a:bodyPr>
            <a:normAutofit/>
          </a:bodyPr>
          <a:lstStyle/>
          <a:p>
            <a:r>
              <a:rPr lang="ru-RU" sz="4400" b="1" i="0" dirty="0">
                <a:effectLst/>
                <a:latin typeface="-apple-system"/>
              </a:rPr>
              <a:t>Автоматизированная система удаленного управления теплицей</a:t>
            </a:r>
            <a: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  <a:t/>
            </a:r>
            <a:br>
              <a:rPr lang="ru-RU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5FCF9-B59A-4E92-9533-8A442190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262"/>
            <a:ext cx="9144000" cy="827881"/>
          </a:xfrm>
        </p:spPr>
        <p:txBody>
          <a:bodyPr/>
          <a:lstStyle/>
          <a:p>
            <a:r>
              <a:rPr lang="ru-RU" dirty="0"/>
              <a:t> Работу подготовила команда</a:t>
            </a:r>
            <a:r>
              <a:rPr lang="en-US" dirty="0"/>
              <a:t>: UBER, </a:t>
            </a:r>
            <a:r>
              <a:rPr lang="ru-RU" dirty="0"/>
              <a:t> в которую входят ученики 10</a:t>
            </a:r>
            <a:r>
              <a:rPr lang="ru-RU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класса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ru-RU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ГБОУ Школа №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1532</a:t>
            </a:r>
            <a:endParaRPr lang="ru-RU" dirty="0"/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C2D865BE-E2C8-46FD-A6A9-07223079FC34}"/>
              </a:ext>
            </a:extLst>
          </p:cNvPr>
          <p:cNvSpPr/>
          <p:nvPr/>
        </p:nvSpPr>
        <p:spPr>
          <a:xfrm>
            <a:off x="433505" y="3151998"/>
            <a:ext cx="1415846" cy="1418303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CB960-2529-4D38-A87C-3F5A5DA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40" y="3151998"/>
            <a:ext cx="1426588" cy="14265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DFC8DF-1466-42DF-8524-1357B333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10" y="3139726"/>
            <a:ext cx="1426588" cy="14265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DA856-D3B9-42F2-AEF3-4996909A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80" y="3151998"/>
            <a:ext cx="1426588" cy="14265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9974AB-8D62-485E-A250-B075370C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657" y="3139726"/>
            <a:ext cx="1426588" cy="1426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5DDD8-5480-4DC0-8672-9E670914995D}"/>
              </a:ext>
            </a:extLst>
          </p:cNvPr>
          <p:cNvSpPr txBox="1"/>
          <p:nvPr/>
        </p:nvSpPr>
        <p:spPr>
          <a:xfrm>
            <a:off x="531868" y="4955562"/>
            <a:ext cx="165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Воронов Никита Рустамович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5CAC6-4214-4C0C-960F-0E6BD4B3108D}"/>
              </a:ext>
            </a:extLst>
          </p:cNvPr>
          <p:cNvSpPr txBox="1"/>
          <p:nvPr/>
        </p:nvSpPr>
        <p:spPr>
          <a:xfrm>
            <a:off x="2785270" y="4945833"/>
            <a:ext cx="142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Алимов Альберт Радикович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D6D97-44E9-4525-BA8E-11C619D508CD}"/>
              </a:ext>
            </a:extLst>
          </p:cNvPr>
          <p:cNvSpPr txBox="1"/>
          <p:nvPr/>
        </p:nvSpPr>
        <p:spPr>
          <a:xfrm>
            <a:off x="5369368" y="4955562"/>
            <a:ext cx="11537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Шершина </a:t>
            </a:r>
          </a:p>
          <a:p>
            <a:r>
              <a:rPr lang="ru-RU" dirty="0"/>
              <a:t>Анна </a:t>
            </a:r>
          </a:p>
          <a:p>
            <a:r>
              <a:rPr lang="ru-RU" dirty="0"/>
              <a:t>Исаевна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9D91A-81F1-4E93-BDFE-D027B729EF50}"/>
              </a:ext>
            </a:extLst>
          </p:cNvPr>
          <p:cNvSpPr txBox="1"/>
          <p:nvPr/>
        </p:nvSpPr>
        <p:spPr>
          <a:xfrm>
            <a:off x="7717412" y="4945833"/>
            <a:ext cx="1426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Мандрыка </a:t>
            </a:r>
          </a:p>
          <a:p>
            <a:r>
              <a:rPr lang="ru-RU" dirty="0"/>
              <a:t>Арина </a:t>
            </a:r>
          </a:p>
          <a:p>
            <a:r>
              <a:rPr lang="ru-RU" dirty="0"/>
              <a:t>Юрьевна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752D3-38C1-42CF-9052-73A46202554E}"/>
              </a:ext>
            </a:extLst>
          </p:cNvPr>
          <p:cNvSpPr txBox="1"/>
          <p:nvPr/>
        </p:nvSpPr>
        <p:spPr>
          <a:xfrm>
            <a:off x="10032432" y="4955769"/>
            <a:ext cx="1271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Донченко </a:t>
            </a:r>
          </a:p>
          <a:p>
            <a:r>
              <a:rPr lang="ru-RU" dirty="0"/>
              <a:t>Дмитрий </a:t>
            </a:r>
          </a:p>
          <a:p>
            <a:r>
              <a:rPr lang="ru-RU" dirty="0"/>
              <a:t>Антонович</a:t>
            </a:r>
          </a:p>
        </p:txBody>
      </p:sp>
    </p:spTree>
    <p:extLst>
      <p:ext uri="{BB962C8B-B14F-4D97-AF65-F5344CB8AC3E}">
        <p14:creationId xmlns:p14="http://schemas.microsoft.com/office/powerpoint/2010/main" val="412262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6731" y="235765"/>
            <a:ext cx="6718971" cy="530225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Постановка задач и их выполнение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7274" y="1157876"/>
            <a:ext cx="7715037" cy="2582273"/>
          </a:xfr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800" i="1" dirty="0">
                <a:solidFill>
                  <a:schemeClr val="bg1"/>
                </a:solidFill>
              </a:rPr>
              <a:t>При старте работы над нашим проектом мы тщательно его проанализировали</a:t>
            </a:r>
            <a:r>
              <a:rPr lang="en-US" sz="1800" i="1" dirty="0">
                <a:solidFill>
                  <a:schemeClr val="bg1"/>
                </a:solidFill>
              </a:rPr>
              <a:t>.</a:t>
            </a:r>
          </a:p>
          <a:p>
            <a:r>
              <a:rPr lang="ru-RU" sz="1800" b="1" dirty="0">
                <a:solidFill>
                  <a:schemeClr val="bg1"/>
                </a:solidFill>
              </a:rPr>
              <a:t>Поставили перед собой основные цели</a:t>
            </a:r>
            <a:r>
              <a:rPr lang="en-US" sz="18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Привести наш продукт в готовый вид(автоматизировать теплицу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установив в нее автоматизированную систему контроля и управления климатом)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ru-RU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Создать для автоматизированной теплицы многофункциональное приложение и веб-интерфейс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800" dirty="0">
                <a:solidFill>
                  <a:schemeClr val="bg1"/>
                </a:solidFill>
              </a:rPr>
              <a:t>Также для более быстрого выполнения поставленной задачи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мы распределили обязанности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86731" y="4132035"/>
            <a:ext cx="84247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Распределение:</a:t>
            </a:r>
          </a:p>
          <a:p>
            <a:r>
              <a:rPr lang="ru-RU" sz="2400" i="1" dirty="0" smtClean="0">
                <a:solidFill>
                  <a:schemeClr val="bg1"/>
                </a:solidFill>
              </a:rPr>
              <a:t>Воронов </a:t>
            </a:r>
            <a:r>
              <a:rPr lang="ru-RU" sz="2400" i="1" dirty="0">
                <a:solidFill>
                  <a:schemeClr val="bg1"/>
                </a:solidFill>
              </a:rPr>
              <a:t>Никита Рустамович </a:t>
            </a:r>
            <a:r>
              <a:rPr lang="ru-RU" sz="2400" dirty="0">
                <a:solidFill>
                  <a:schemeClr val="bg1"/>
                </a:solidFill>
              </a:rPr>
              <a:t>– разработка мобильного приложения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Мандрыка Арина Юрьевна, Шершина Анна Исаевна</a:t>
            </a:r>
            <a:r>
              <a:rPr lang="ru-RU" sz="2400" i="1" u="sng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- Создание веб – сайта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Алимов Альберт Радикович, Донченко Дмитрий Антонович</a:t>
            </a:r>
            <a:r>
              <a:rPr lang="ru-RU" sz="2400" i="1" u="sng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написание и реализация презентации с документацией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6180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rgbClr val="0E7330"/>
            </a:gs>
            <a:gs pos="4000">
              <a:srgbClr val="0E733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87E1751-78EA-4332-815C-B1207B130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67" y="33887"/>
            <a:ext cx="10763865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Обоснование выбора языка программирования и используемых программных средств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B82A7-8686-43F3-B356-1B162808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8729"/>
            <a:ext cx="6262777" cy="5879271"/>
          </a:xfrm>
          <a:gradFill>
            <a:gsLst>
              <a:gs pos="77000">
                <a:srgbClr val="0E7330"/>
              </a:gs>
              <a:gs pos="64000">
                <a:srgbClr val="0E7330"/>
              </a:gs>
            </a:gsLst>
            <a:lin ang="2700000" scaled="1"/>
          </a:gradFill>
        </p:spPr>
        <p:txBody>
          <a:bodyPr>
            <a:normAutofit fontScale="77500" lnSpcReduction="20000"/>
          </a:bodyPr>
          <a:lstStyle/>
          <a:p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effectLst/>
                <a:latin typeface="Arial" panose="020B0604020202020204" pitchFamily="34" charset="0"/>
              </a:rPr>
              <a:t>На сегодняшний день на рынке информационных технологий существует большое количество различных средств разработки приложений и веб – сайтов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ru-RU" b="1" i="1" dirty="0" err="1"/>
              <a:t>Kivy</a:t>
            </a:r>
            <a:r>
              <a:rPr lang="ru-RU" dirty="0"/>
              <a:t> — это библиотека </a:t>
            </a:r>
            <a:r>
              <a:rPr lang="ru-RU" b="1" i="1" dirty="0" err="1"/>
              <a:t>Python</a:t>
            </a:r>
            <a:r>
              <a:rPr lang="ru-RU" dirty="0"/>
              <a:t>, имеющая открытый код, предназначенная для разработки кроссплатформенных GUI приложений. Она позволяет писать вам приложения с графическим интерфейсом на чистом </a:t>
            </a:r>
            <a:r>
              <a:rPr lang="ru-RU" dirty="0" err="1"/>
              <a:t>Python</a:t>
            </a:r>
            <a:r>
              <a:rPr lang="ru-RU" dirty="0"/>
              <a:t>, которые работают на основных платформах (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MacOS</a:t>
            </a:r>
            <a:r>
              <a:rPr lang="ru-RU" dirty="0"/>
              <a:t>, </a:t>
            </a:r>
            <a:r>
              <a:rPr lang="ru-RU" dirty="0" err="1"/>
              <a:t>Android</a:t>
            </a:r>
            <a:r>
              <a:rPr lang="ru-RU" dirty="0"/>
              <a:t>, IOS)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effectLst/>
                <a:latin typeface="Arial" panose="020B0604020202020204" pitchFamily="34" charset="0"/>
              </a:rPr>
              <a:t>Фреймворк </a:t>
            </a:r>
            <a:r>
              <a:rPr lang="ru-RU" b="1" i="1" dirty="0" err="1">
                <a:effectLst/>
                <a:latin typeface="Arial" panose="020B0604020202020204" pitchFamily="34" charset="0"/>
              </a:rPr>
              <a:t>Kivy</a:t>
            </a:r>
            <a:r>
              <a:rPr lang="ru-RU" b="0" i="0" dirty="0">
                <a:effectLst/>
                <a:latin typeface="Arial" panose="020B0604020202020204" pitchFamily="34" charset="0"/>
              </a:rPr>
              <a:t> разрабатывается с 2011 года. С момента релиза на его основе было построено много проектов под платформу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Андирод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Если сравнивать </a:t>
            </a:r>
            <a:r>
              <a:rPr lang="ru-RU" b="1" i="1" dirty="0" err="1">
                <a:effectLst/>
                <a:latin typeface="Arial" panose="020B0604020202020204" pitchFamily="34" charset="0"/>
              </a:rPr>
              <a:t>Kivy</a:t>
            </a:r>
            <a:r>
              <a:rPr lang="ru-RU" b="0" i="0" dirty="0">
                <a:effectLst/>
                <a:latin typeface="Arial" panose="020B0604020202020204" pitchFamily="34" charset="0"/>
              </a:rPr>
              <a:t> с другими библиотеками языка Питон по набору функций, то среди крупных конкурентов можно выделить </a:t>
            </a:r>
            <a:r>
              <a:rPr lang="ru-RU" b="1" i="1" dirty="0" err="1">
                <a:effectLst/>
                <a:latin typeface="Arial" panose="020B0604020202020204" pitchFamily="34" charset="0"/>
              </a:rPr>
              <a:t>PyQT</a:t>
            </a:r>
            <a:r>
              <a:rPr lang="ru-RU" b="0" i="0" dirty="0">
                <a:effectLst/>
                <a:latin typeface="Arial" panose="020B0604020202020204" pitchFamily="34" charset="0"/>
              </a:rPr>
              <a:t>. Все прочие библиотеки явно будут уступать по функционалу.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77" y="887289"/>
            <a:ext cx="5662074" cy="56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2">
                <a:lumMod val="50000"/>
              </a:schemeClr>
            </a:gs>
            <a:gs pos="29000">
              <a:schemeClr val="accent2">
                <a:lumMod val="60000"/>
                <a:lumOff val="40000"/>
              </a:schemeClr>
            </a:gs>
            <a:gs pos="44000">
              <a:schemeClr val="accent2"/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783B5-21E2-467C-ADDB-C4D0943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14" y="0"/>
            <a:ext cx="6945710" cy="1000664"/>
          </a:xfrm>
        </p:spPr>
        <p:txBody>
          <a:bodyPr>
            <a:noAutofit/>
          </a:bodyPr>
          <a:lstStyle/>
          <a:p>
            <a:r>
              <a:rPr lang="ru-RU" sz="4800" b="1" u="sng" dirty="0"/>
              <a:t>Мобильное приложение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F554E81-2E90-4319-8BE2-1068289DC8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22" y="1000663"/>
            <a:ext cx="3695204" cy="5620689"/>
          </a:xfr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F7E147A8-765C-4700-9AED-345D5B5C75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8" y="1000663"/>
            <a:ext cx="3392129" cy="565086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98B2DA-FBF1-410C-B633-2FF0122C52D4}"/>
              </a:ext>
            </a:extLst>
          </p:cNvPr>
          <p:cNvSpPr txBox="1"/>
          <p:nvPr/>
        </p:nvSpPr>
        <p:spPr>
          <a:xfrm>
            <a:off x="4221633" y="1000665"/>
            <a:ext cx="37352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На этом слайде наглядно отображено техническое задание к нашему проекту</a:t>
            </a:r>
            <a:r>
              <a:rPr lang="en-US" sz="2000" dirty="0" smtClean="0"/>
              <a:t>. </a:t>
            </a:r>
            <a:r>
              <a:rPr lang="ru-RU" sz="2000" dirty="0" smtClean="0"/>
              <a:t>Меню мобильного приложение которое было разработано через </a:t>
            </a:r>
            <a:r>
              <a:rPr lang="en-US" sz="2000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kivy</a:t>
            </a:r>
            <a:r>
              <a:rPr lang="en-US" sz="20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python</a:t>
            </a:r>
            <a:r>
              <a:rPr lang="en-US" sz="2000" dirty="0" smtClean="0"/>
              <a:t>. </a:t>
            </a:r>
            <a:r>
              <a:rPr lang="ru-RU" sz="2000" dirty="0" smtClean="0"/>
              <a:t>И чтобы оно было удобно для всех возрастов</a:t>
            </a:r>
            <a:r>
              <a:rPr lang="en-US" sz="2000" dirty="0" smtClean="0"/>
              <a:t>, </a:t>
            </a:r>
            <a:r>
              <a:rPr lang="ru-RU" sz="2000" dirty="0" smtClean="0"/>
              <a:t>было принято решение сделать его довольно простым для использования и добавить большой функционал</a:t>
            </a:r>
            <a:r>
              <a:rPr lang="en-US" sz="2000" dirty="0" smtClean="0"/>
              <a:t>.</a:t>
            </a:r>
            <a:endParaRPr lang="ru-RU" sz="2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07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AF435E-64AA-44D9-8688-22991CA6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92091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7484" y="367046"/>
            <a:ext cx="11857703" cy="1504331"/>
          </a:xfrm>
          <a:prstGeom prst="rect">
            <a:avLst/>
          </a:prstGeom>
          <a:solidFill>
            <a:srgbClr val="92D05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A04E7-AAC8-4245-A9D6-63F1666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610" y="449413"/>
            <a:ext cx="1920778" cy="4485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Веб - сайт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FBFE65-49BB-4B06-8F2F-36C34A69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484" y="810329"/>
            <a:ext cx="12191999" cy="106104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Помимо приложения мы решили </a:t>
            </a:r>
            <a:r>
              <a:rPr lang="ru-RU" dirty="0" smtClean="0"/>
              <a:t>создать веб-сайт</a:t>
            </a:r>
            <a:r>
              <a:rPr lang="ru-RU" dirty="0"/>
              <a:t>, с помощью которого каждый сможет скачать наше приложение, узнать как его скачивать и как им пользоваться. А также мы разместили информацию о том</a:t>
            </a:r>
            <a:r>
              <a:rPr lang="en-US" dirty="0"/>
              <a:t>,</a:t>
            </a:r>
            <a:r>
              <a:rPr lang="ru-RU" dirty="0"/>
              <a:t> чем полезно автоматическое управление</a:t>
            </a:r>
            <a:r>
              <a:rPr lang="en-US" dirty="0"/>
              <a:t>, </a:t>
            </a:r>
            <a:r>
              <a:rPr lang="ru-RU" dirty="0"/>
              <a:t>полезные рекомендации по регулировке температуры и влажности</a:t>
            </a:r>
            <a:r>
              <a:rPr lang="en-US" dirty="0"/>
              <a:t>.</a:t>
            </a:r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50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7C507F-8020-4A94-B77E-A484651B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BA3E97-984E-47B8-8A45-732F91C4A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499" y="3429000"/>
            <a:ext cx="9499346" cy="1086058"/>
          </a:xfrm>
        </p:spPr>
        <p:txBody>
          <a:bodyPr>
            <a:normAutofit fontScale="55000" lnSpcReduction="20000"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Если вас что-то заинтересовало и вы хотите подробнее ознакомиться с проделанной нами работой, то переходите по ссылке в </a:t>
            </a:r>
            <a:r>
              <a:rPr lang="en-US" sz="5400" b="1" i="1" dirty="0">
                <a:solidFill>
                  <a:schemeClr val="bg1"/>
                </a:solidFill>
              </a:rPr>
              <a:t>GitHub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endParaRPr lang="ru-RU" sz="5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hlinkClick r:id="rId3"/>
            <a:extLst>
              <a:ext uri="{FF2B5EF4-FFF2-40B4-BE49-F238E27FC236}">
                <a16:creationId xmlns:a16="http://schemas.microsoft.com/office/drawing/2014/main" id="{8C9F78AB-76D6-46D5-9AAD-EE52B5DE4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261" y="5473936"/>
            <a:ext cx="2477167" cy="125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26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378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Helvetica Neue</vt:lpstr>
      <vt:lpstr>Wingdings</vt:lpstr>
      <vt:lpstr>Office Theme</vt:lpstr>
      <vt:lpstr>Автоматизированная система удаленного управления теплицей </vt:lpstr>
      <vt:lpstr>Постановка задач и их выполнение.</vt:lpstr>
      <vt:lpstr>Обоснование выбора языка программирования и используемых программных средств</vt:lpstr>
      <vt:lpstr>Мобильное приложение</vt:lpstr>
      <vt:lpstr>Веб - сайт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удаленного управления теплицей</dc:title>
  <dc:creator>Albert Alimov</dc:creator>
  <cp:lastModifiedBy>Student</cp:lastModifiedBy>
  <cp:revision>22</cp:revision>
  <dcterms:created xsi:type="dcterms:W3CDTF">2023-02-04T15:04:14Z</dcterms:created>
  <dcterms:modified xsi:type="dcterms:W3CDTF">2023-02-15T12:25:56Z</dcterms:modified>
</cp:coreProperties>
</file>