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0C8"/>
    <a:srgbClr val="5FDCD9"/>
    <a:srgbClr val="0E7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solidFill>
                  <a:schemeClr val="bg1"/>
                </a:solidFill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Работу подготовила команда</a:t>
            </a:r>
            <a:r>
              <a:rPr lang="en-US" dirty="0">
                <a:solidFill>
                  <a:schemeClr val="bg1"/>
                </a:solidFill>
              </a:rPr>
              <a:t>: UBER, </a:t>
            </a:r>
            <a:r>
              <a:rPr lang="ru-RU" dirty="0">
                <a:solidFill>
                  <a:schemeClr val="bg1"/>
                </a:solidFill>
              </a:rPr>
              <a:t> в которую входят ученики 10</a:t>
            </a:r>
            <a:r>
              <a:rPr lang="ru-RU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531868" y="4955562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85270" y="4945833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Алимов Альберт </a:t>
            </a:r>
            <a:r>
              <a:rPr lang="ru-RU" dirty="0" err="1">
                <a:solidFill>
                  <a:schemeClr val="bg1"/>
                </a:solidFill>
              </a:rPr>
              <a:t>Радикович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69368" y="4955562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Шершина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</a:rPr>
              <a:t>Анна </a:t>
            </a:r>
          </a:p>
          <a:p>
            <a:r>
              <a:rPr lang="ru-RU" dirty="0">
                <a:solidFill>
                  <a:schemeClr val="bg1"/>
                </a:solidFill>
              </a:rPr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717412" y="4945833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Мандрыка </a:t>
            </a:r>
          </a:p>
          <a:p>
            <a:r>
              <a:rPr lang="ru-RU" dirty="0">
                <a:solidFill>
                  <a:schemeClr val="bg1"/>
                </a:solidFill>
              </a:rPr>
              <a:t>Арина </a:t>
            </a:r>
          </a:p>
          <a:p>
            <a:r>
              <a:rPr lang="ru-RU" dirty="0">
                <a:solidFill>
                  <a:schemeClr val="bg1"/>
                </a:solidFill>
              </a:rPr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Донченко </a:t>
            </a:r>
          </a:p>
          <a:p>
            <a:r>
              <a:rPr lang="ru-RU" dirty="0">
                <a:solidFill>
                  <a:schemeClr val="bg1"/>
                </a:solidFill>
              </a:rPr>
              <a:t>Дмитрий </a:t>
            </a:r>
          </a:p>
          <a:p>
            <a:r>
              <a:rPr lang="ru-RU" dirty="0">
                <a:solidFill>
                  <a:schemeClr val="bg1"/>
                </a:solidFill>
              </a:rPr>
              <a:t>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046" y="0"/>
            <a:ext cx="5796986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задач и их выполнение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62400" y="752928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/>
              <a:t>При старте работы над нашим проектом мы тщательно его проанализировали</a:t>
            </a:r>
            <a:r>
              <a:rPr lang="en-US" sz="1800" i="1" dirty="0"/>
              <a:t>.</a:t>
            </a:r>
          </a:p>
          <a:p>
            <a:r>
              <a:rPr lang="ru-RU" sz="1800" b="1" dirty="0"/>
              <a:t>Поставили перед собой основные цели</a:t>
            </a:r>
            <a:r>
              <a:rPr lang="en-US" sz="1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Привести наш продукт в готовый вид(автоматизировать теплицу</a:t>
            </a:r>
            <a:r>
              <a:rPr lang="en-US" sz="1800" dirty="0"/>
              <a:t>, </a:t>
            </a:r>
            <a:r>
              <a:rPr lang="ru-RU" sz="1800" dirty="0"/>
              <a:t>установив в нее автоматизированную систему контроля и управления климатом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/>
          </a:p>
          <a:p>
            <a:pPr marL="285750" indent="-285750">
              <a:buFontTx/>
              <a:buChar char="-"/>
            </a:pPr>
            <a:r>
              <a:rPr lang="ru-RU" sz="1800" dirty="0"/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/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/>
              <a:t>Также для более быстрого выполнения поставленной задачи</a:t>
            </a:r>
            <a:r>
              <a:rPr lang="en-US" sz="1800" dirty="0"/>
              <a:t>, </a:t>
            </a:r>
            <a:r>
              <a:rPr lang="ru-RU" sz="1800" dirty="0"/>
              <a:t>мы распределили обязанности</a:t>
            </a:r>
            <a:r>
              <a:rPr lang="en-US" sz="1800" dirty="0"/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39722" y="3557904"/>
            <a:ext cx="7837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Распределение:</a:t>
            </a:r>
          </a:p>
          <a:p>
            <a:pPr algn="ctr"/>
            <a:r>
              <a:rPr lang="ru-RU" i="1" dirty="0"/>
              <a:t>Воронов Никита Рустамович </a:t>
            </a:r>
            <a:r>
              <a:rPr lang="ru-RU" dirty="0"/>
              <a:t>– разработка мобильного </a:t>
            </a:r>
            <a:r>
              <a:rPr lang="ru-RU" dirty="0" smtClean="0"/>
              <a:t>приложения</a:t>
            </a:r>
            <a:r>
              <a:rPr lang="en-US" dirty="0"/>
              <a:t>.</a:t>
            </a:r>
            <a:endParaRPr lang="ru-RU" dirty="0"/>
          </a:p>
          <a:p>
            <a:pPr algn="ctr"/>
            <a:r>
              <a:rPr lang="ru-RU" i="1" dirty="0"/>
              <a:t>Мандрыка Арина Юрьевна, </a:t>
            </a:r>
            <a:r>
              <a:rPr lang="ru-RU" i="1" dirty="0" err="1"/>
              <a:t>Шершина</a:t>
            </a:r>
            <a:r>
              <a:rPr lang="ru-RU" i="1" dirty="0"/>
              <a:t> Анна Исаевна </a:t>
            </a:r>
            <a:r>
              <a:rPr lang="ru-RU" dirty="0"/>
              <a:t>- Создание веб – </a:t>
            </a:r>
            <a:r>
              <a:rPr lang="ru-RU" dirty="0" smtClean="0"/>
              <a:t>сайта</a:t>
            </a:r>
            <a:r>
              <a:rPr lang="en-US" dirty="0"/>
              <a:t>.</a:t>
            </a:r>
            <a:endParaRPr lang="ru-RU" dirty="0"/>
          </a:p>
          <a:p>
            <a:pPr algn="ctr"/>
            <a:r>
              <a:rPr lang="ru-RU" i="1" dirty="0"/>
              <a:t>Алимов Альберт </a:t>
            </a:r>
            <a:r>
              <a:rPr lang="ru-RU" i="1" dirty="0" err="1"/>
              <a:t>Радикович</a:t>
            </a:r>
            <a:r>
              <a:rPr lang="ru-RU" i="1" dirty="0"/>
              <a:t>, Донченко Дмитрий Антонович </a:t>
            </a:r>
            <a:r>
              <a:rPr lang="ru-RU" dirty="0"/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0E7330"/>
            </a:gs>
            <a:gs pos="4000">
              <a:srgbClr val="0E733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0"/>
            <a:ext cx="1076386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82A7-8686-43F3-B356-1B16280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729"/>
            <a:ext cx="6262777" cy="5879271"/>
          </a:xfrm>
          <a:gradFill>
            <a:gsLst>
              <a:gs pos="77000">
                <a:srgbClr val="0E7330"/>
              </a:gs>
              <a:gs pos="64000">
                <a:srgbClr val="0E7330"/>
              </a:gs>
            </a:gsLst>
            <a:lin ang="2700000" scaled="1"/>
          </a:gradFill>
        </p:spPr>
        <p:txBody>
          <a:bodyPr>
            <a:normAutofit fontScale="77500" lnSpcReduction="20000"/>
          </a:bodyPr>
          <a:lstStyle/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dirty="0" err="1"/>
              <a:t>Kivy</a:t>
            </a:r>
            <a:r>
              <a:rPr lang="ru-RU" dirty="0"/>
              <a:t> — это библиотека </a:t>
            </a:r>
            <a:r>
              <a:rPr lang="ru-RU" dirty="0" err="1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</a:t>
            </a:r>
            <a:r>
              <a:rPr lang="ru-RU" dirty="0" err="1"/>
              <a:t>Python</a:t>
            </a:r>
            <a:r>
              <a:rPr lang="ru-RU" dirty="0"/>
              <a:t>, которые работают на основных платформах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Фреймворк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78729"/>
            <a:ext cx="5662074" cy="5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F62B3C-42F4-4C70-8ADA-76AF2BB2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56" y="2754990"/>
            <a:ext cx="6277589" cy="41030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458" y="1"/>
            <a:ext cx="6277588" cy="1000664"/>
          </a:xfrm>
        </p:spPr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554E81-2E90-4319-8BE2-1068289DC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46" y="0"/>
            <a:ext cx="2963954" cy="6858000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E147A8-765C-4700-9AED-345D5B5C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0457" cy="6858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8B2DA-FBF1-410C-B633-2FF0122C52D4}"/>
              </a:ext>
            </a:extLst>
          </p:cNvPr>
          <p:cNvSpPr txBox="1"/>
          <p:nvPr/>
        </p:nvSpPr>
        <p:spPr>
          <a:xfrm>
            <a:off x="2950455" y="1000665"/>
            <a:ext cx="6291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этом слайде наглядно отображено техническое задание к нашему проекту</a:t>
            </a:r>
            <a:r>
              <a:rPr lang="en-US" dirty="0"/>
              <a:t>. </a:t>
            </a:r>
            <a:r>
              <a:rPr lang="ru-RU" dirty="0"/>
              <a:t>Меню мобильного приложение которое было разработано через 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r>
              <a:rPr lang="en-US" dirty="0"/>
              <a:t>. </a:t>
            </a:r>
            <a:r>
              <a:rPr lang="ru-RU" dirty="0"/>
              <a:t>И чтобы оно было удобно для всех возрастов</a:t>
            </a:r>
            <a:r>
              <a:rPr lang="en-US" dirty="0"/>
              <a:t>, </a:t>
            </a:r>
            <a:r>
              <a:rPr lang="ru-RU" dirty="0"/>
              <a:t>было принято решение сделать его довольно простым для использования и добавить большой функционал</a:t>
            </a:r>
            <a:r>
              <a:rPr lang="en-US" dirty="0"/>
              <a:t>.</a:t>
            </a:r>
            <a:endParaRPr lang="ru-RU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280" y="194102"/>
            <a:ext cx="9144000" cy="108605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Благодарим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311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16</cp:revision>
  <dcterms:created xsi:type="dcterms:W3CDTF">2023-02-04T15:04:14Z</dcterms:created>
  <dcterms:modified xsi:type="dcterms:W3CDTF">2023-02-13T13:23:29Z</dcterms:modified>
</cp:coreProperties>
</file>