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18"/>
    <a:srgbClr val="1E1E1E"/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1.86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 2902 24575,'1'2'0,"0"0"0,-1 0 0,1 0 0,1 1 0,-1-1 0,0 0 0,0-1 0,1 1 0,-1 0 0,1 0 0,0 0 0,0-1 0,-1 1 0,1-1 0,0 0 0,0 1 0,0-1 0,0 0 0,0 0 0,1 0 0,-1 0 0,0-1 0,0 1 0,1-1 0,-1 1 0,0-1 0,5 0 0,74 9 0,-71-8 0,192 25 0,-131-14 0,114 4 0,514-18 0,-674 0 0,0 0 0,-1-1 0,0-2 0,0-1 0,0 0 0,-1-2 0,24-10 0,159-88 0,-128 63 0,-28 15 0,0-3 0,-3-2 0,0-1 0,-2-3 0,-2-2 0,-2-1 0,-1-3 0,34-47 0,-54 55 0,-2-1 0,-1 0 0,-2-1 0,-1-1 0,-2 0 0,-2-1 0,8-58 0,1 5 0,29-257 0,-35 264 0,-4-1 0,-4 0 0,-9-153 0,-1 54 0,5 163 0,1-11 0,-2 0 0,-1 0 0,-12-62 0,11 84 0,0 0 0,-1 1 0,-1-1 0,1 1 0,-2 0 0,1 0 0,-2 1 0,1-1 0,-1 1 0,-1 1 0,1-1 0,-1 1 0,-1 1 0,0 0 0,-12-9 0,-18-11 0,2-2 0,1-1 0,-52-57 0,69 69 0,-1 1 0,0 1 0,-1 1 0,0 1 0,-1 0 0,-1 2 0,0 0 0,-1 2 0,-34-10 0,64 25 0,-1 0 0,1 0 0,-1 1 0,-1-1 0,1 1 0,-1 1 0,0-1 0,0 1 0,-1-1 0,0 1 0,0 0 0,0 0 0,-1 0 0,0 0 0,-1 1 0,2 13 0,5 20 0,-2 1 0,1 46 0,-11 320 0,8-518 0,-1 64 0,-2-1 0,-1 1 0,-3-1 0,-11-55 0,9 85 0,-1 0 0,0 1 0,-18-31 0,16 34 0,1 0 0,0-1 0,1 0 0,1-1 0,0 1 0,-3-19 0,5 15 0,1-1 0,0 1 0,1 0 0,1-1 0,1 1 0,1 0 0,0 0 0,7-22 0,-7 33 0,0 1 0,1 0 0,0 0 0,0 0 0,1 0 0,-1 0 0,1 0 0,1 1 0,-1 0 0,1 0 0,0 0 0,0 1 0,0-1 0,1 1 0,-1 0 0,1 1 0,0-1 0,0 1 0,0 1 0,1-1 0,-1 1 0,1 0 0,-1 0 0,14-1 0,131-9 0,-108 11 0,-1-2 0,50-10 0,-39 4 0,1 3 0,97 0 0,-241 5 0,-251 6 0,299 2-1365,10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5:32:15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6:06:45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2555 24575,'-1'0'0,"1"0"0,-1 0 0,0 0 0,1-1 0,-1 1 0,0 0 0,0 0 0,1-1 0,-1 1 0,0-1 0,1 1 0,-1-1 0,1 1 0,-1-1 0,1 1 0,-1-1 0,1 1 0,-1-1 0,1 0 0,-1 1 0,1-1 0,0 0 0,-1 1 0,1-1 0,0 0 0,0 0 0,-1 1 0,1-1 0,0 0 0,0 0 0,0 1 0,0-1 0,0 0 0,0 0 0,0 1 0,0-1 0,0 0 0,1 0 0,-1 1 0,0-1 0,0 0 0,1 0 0,-1 1 0,0-1 0,1 0 0,16-43 0,-14 37 0,59-111 0,-4 10 0,-45 79 0,91-219 0,-87 210 0,2 1 0,1 1 0,1 1 0,40-50 0,-16 23 0,-7-4 0,-31 51 0,0 1 0,1 1 0,1-1 0,0 1 0,13-13 0,30-19 0,-41 37 0,-2 1 0,1-1 0,-1-1 0,-1 1 0,1-2 0,-1 1 0,9-16 0,-7 8 0,0 1 0,1 0 0,1 0 0,0 2 0,1-1 0,1 1 0,0 1 0,0 1 0,30-20 0,75-59 0,18-13 0,35-6 0,-119 70 0,-42 31 0,-1 1 0,2-1 0,-1 2 0,1 0 0,0 0 0,0 1 0,20-7 0,-16 8 0,1 0 0,-1-2 0,-1 0 0,1 0 0,-1-2 0,0 0 0,-1 0 0,17-16 0,-7 6 0,1 1 0,1 2 0,0 0 0,1 2 0,56-22 0,-63 31 0,-1 1 0,0 0 0,1 2 0,-1 0 0,29 1 0,-24 1 0,0-1 0,0-1 0,26-6 0,13-7 0,1 2 0,0 4 0,123-3 0,-148 13 0,0-2 0,0-1 0,71-13 0,41-17 0,-120 26 0,1 2 0,0 2 0,-1 0 0,39 4 0,59-2 0,-45-15 0,-61 10 0,0 1 0,31-2 0,-26 5 0,250 3 0,-275-1 0,0-1 0,0 0 0,-1 1 0,1-1 0,0 1 0,0 0 0,-1 0 0,1 0 0,0 0 0,-1 1 0,1-1 0,-1 1 0,0 0 0,1-1 0,-1 1 0,0 0 0,0 0 0,0 0 0,0 1 0,-1-1 0,1 0 0,-1 1 0,1-1 0,-1 1 0,0-1 0,0 1 0,0 0 0,0-1 0,0 1 0,-1 0 0,1 4 0,0-3 0,-1 1 0,0 0 0,0 0 0,-1-1 0,1 1 0,-1 0 0,0 0 0,0-1 0,-1 1 0,1-1 0,-1 1 0,0-1 0,0 0 0,-1 0 0,1 0 0,-1 0 0,0 0 0,-4 4 0,-175 161 0,172-160 0,0-1 0,-1 0 0,0-1 0,-1 0 0,1 0 0,-23 8 0,-31 17 0,30-10 0,-8 5 0,-51 41 0,85-54 0,23-14 0,25-14 0,-22 4 0,0-2 0,0 0 0,26-27 0,-29 25 0,1 2 0,-1-1 0,2 2 0,28-17 0,-37 25 0,1-1 0,-1 0 0,0-1 0,0 1 0,0-1 0,-1-1 0,0 1 0,0-1 0,0 0 0,-1-1 0,1 1 0,-2-1 0,1 0 0,-1 0 0,0-1 0,0 1 0,-1-1 0,0 0 0,-1 0 0,4-14 0,1 0 0,0 0 0,2 1 0,1 1 0,0 0 0,1 0 0,2 1 0,0 0 0,0 1 0,2 1 0,30-29 0,-43 45 0,-1 0 0,0-1 0,0 1 0,0 0 0,1-1 0,-1 1 0,0-1 0,-1 1 0,1-1 0,0 1 0,0-1 0,-1 0 0,1 1 0,-1-1 0,1 0 0,-1 0 0,0 1 0,0-1 0,0 0 0,0 0 0,0 1 0,0-1 0,0 0 0,0 0 0,-1 1 0,1-1 0,-1 0 0,1 0 0,-1 1 0,0-1 0,0 1 0,0-1 0,0 1 0,0-1 0,0 1 0,0-1 0,0 1 0,0 0 0,-1 0 0,-1-2 0,-8-6 0,0 0 0,-2 0 0,1 1 0,-16-8 0,-3-2 0,-31-30 0,49 36 0,0 1 0,-1 1 0,0 0 0,-1 1 0,0 0 0,-30-11 0,38 16 0,0 1 0,0-1 0,0 0 0,1-1 0,-1 0 0,1 0 0,0 0 0,0 0 0,1-1 0,0 0 0,0 0 0,0-1 0,1 1 0,0-1 0,-5-12 0,-25-33 0,20 30 0,28 29 0,29 30 0,175 168 0,-204-193-163,0 0 1,2-1-1,-1-1 0,1 0 0,18 7 0,-28-14-225,18 10-6438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,</a:t>
            </a:r>
          </a:p>
          <a:p>
            <a:r>
              <a:rPr lang="ru-RU" sz="2000" dirty="0">
                <a:solidFill>
                  <a:schemeClr val="tx1">
                    <a:lumMod val="85000"/>
                  </a:schemeClr>
                </a:solidFill>
              </a:rPr>
              <a:t>в которую входят ученики 10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313292" y="4943805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02340" y="4953534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Алимов Альберт Радикович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14612" y="4953534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Шершина </a:t>
            </a:r>
          </a:p>
          <a:p>
            <a:pPr algn="ctr"/>
            <a:r>
              <a:rPr lang="ru-RU" dirty="0"/>
              <a:t>Анна </a:t>
            </a:r>
          </a:p>
          <a:p>
            <a:pPr algn="ctr"/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654080" y="4941037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Мандрыка </a:t>
            </a:r>
          </a:p>
          <a:p>
            <a:pPr algn="ctr"/>
            <a:r>
              <a:rPr lang="ru-RU" dirty="0"/>
              <a:t>Арина </a:t>
            </a:r>
          </a:p>
          <a:p>
            <a:pPr algn="ctr"/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Донченко </a:t>
            </a:r>
          </a:p>
          <a:p>
            <a:pPr algn="ctr"/>
            <a:r>
              <a:rPr lang="ru-RU" dirty="0"/>
              <a:t>Дмитрий </a:t>
            </a:r>
          </a:p>
          <a:p>
            <a:pPr algn="ctr"/>
            <a:r>
              <a:rPr lang="ru-RU" dirty="0"/>
              <a:t>Антонович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6D3127-2C3A-BAA1-4663-F5A7720A79DD}"/>
              </a:ext>
            </a:extLst>
          </p:cNvPr>
          <p:cNvSpPr/>
          <p:nvPr/>
        </p:nvSpPr>
        <p:spPr>
          <a:xfrm>
            <a:off x="7436386" y="6257581"/>
            <a:ext cx="4627084" cy="3525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F1D506-7144-FECF-089A-C0E7EDA62AD9}"/>
              </a:ext>
            </a:extLst>
          </p:cNvPr>
          <p:cNvSpPr/>
          <p:nvPr/>
        </p:nvSpPr>
        <p:spPr>
          <a:xfrm>
            <a:off x="0" y="0"/>
            <a:ext cx="12192000" cy="680969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6731" y="235765"/>
            <a:ext cx="7590653" cy="530225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Постановка задач и их выполнение</a:t>
            </a:r>
            <a:r>
              <a:rPr lang="en-US" b="1" dirty="0">
                <a:solidFill>
                  <a:schemeClr val="bg1"/>
                </a:solidFill>
                <a:latin typeface="KTF Jermilov Solid" panose="00000500000000000000" pitchFamily="2" charset="-52"/>
              </a:rPr>
              <a:t>.</a:t>
            </a:r>
            <a:endParaRPr lang="ru-RU" b="1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7274" y="1157876"/>
            <a:ext cx="7715037" cy="2582273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18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18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Привести наш продукт в готовый вид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(автоматизировать теплицу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6731" y="4132035"/>
            <a:ext cx="8424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Распределение:</a:t>
            </a: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Воронов Никита Рустамович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разработка мобильного приложения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Мандрыка Арина Юрьевна, Шершина Анна Исаевна</a:t>
            </a:r>
            <a:r>
              <a:rPr lang="ru-RU" sz="24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Создание веб – сайта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sz="24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Алимов Альберт Радикович, Донченко Дмитрий Антонович</a:t>
            </a:r>
            <a:r>
              <a:rPr lang="ru-RU" sz="2400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написание и реализация презентации с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58000"/>
                <a:lumMod val="30000"/>
              </a:schemeClr>
            </a:gs>
            <a:gs pos="83000">
              <a:schemeClr val="accent1">
                <a:lumMod val="75000"/>
                <a:alpha val="98000"/>
              </a:schemeClr>
            </a:gs>
            <a:gs pos="14000">
              <a:srgbClr val="073B18">
                <a:lumMod val="98000"/>
                <a:lumOff val="2000"/>
              </a:srgb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67" y="26962"/>
            <a:ext cx="10763865" cy="110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KTF Jermilov Solid" panose="00000500000000000000" pitchFamily="2" charset="-52"/>
              </a:rPr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17DC3A-3F2E-89FD-5428-894A283D7BE4}"/>
              </a:ext>
            </a:extLst>
          </p:cNvPr>
          <p:cNvSpPr/>
          <p:nvPr/>
        </p:nvSpPr>
        <p:spPr>
          <a:xfrm>
            <a:off x="1" y="1013552"/>
            <a:ext cx="5640636" cy="584444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5" y="1478082"/>
            <a:ext cx="5346031" cy="534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3D46-2601-1C4A-917E-5B9A7685110B}"/>
              </a:ext>
            </a:extLst>
          </p:cNvPr>
          <p:cNvSpPr txBox="1"/>
          <p:nvPr/>
        </p:nvSpPr>
        <p:spPr>
          <a:xfrm>
            <a:off x="207896" y="1844925"/>
            <a:ext cx="52248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b="1" i="1" dirty="0"/>
              <a:t>    </a:t>
            </a:r>
            <a:r>
              <a:rPr lang="ru-RU" sz="2400" b="1" i="1" dirty="0">
                <a:cs typeface="Times New Roman" panose="02020603050405020304" pitchFamily="18" charset="0"/>
              </a:rPr>
              <a:t>Kivy</a:t>
            </a:r>
            <a:r>
              <a:rPr lang="ru-RU" sz="2000" dirty="0">
                <a:cs typeface="Times New Roman" panose="02020603050405020304" pitchFamily="18" charset="0"/>
              </a:rPr>
              <a:t> — это библиотека </a:t>
            </a:r>
            <a:r>
              <a:rPr lang="ru-RU" sz="2000" b="1" i="1" dirty="0">
                <a:cs typeface="Times New Roman" panose="02020603050405020304" pitchFamily="18" charset="0"/>
              </a:rPr>
              <a:t>Python</a:t>
            </a:r>
            <a:r>
              <a:rPr lang="ru-RU" sz="2000" dirty="0">
                <a:cs typeface="Times New Roman" panose="02020603050405020304" pitchFamily="18" charset="0"/>
              </a:rPr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Python, которые работают на всех платформах.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Фреймворк </a:t>
            </a:r>
            <a:r>
              <a:rPr lang="ru-RU" sz="2000" dirty="0">
                <a:effectLst/>
                <a:cs typeface="Times New Roman" panose="02020603050405020304" pitchFamily="18" charset="0"/>
              </a:rPr>
              <a:t>Kivy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 разрабатывается с 2011 года. С момента релиза на его основе было построено много проектов под платформу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Android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.</a:t>
            </a:r>
            <a:r>
              <a:rPr lang="en-US" sz="2000" b="0" i="0" dirty="0">
                <a:effectLst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cs typeface="Times New Roman" panose="02020603050405020304" pitchFamily="18" charset="0"/>
              </a:rPr>
              <a:t>Все прочие библиотеки явно будут уступать по функционалу.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CB3FC1-5981-8FB8-86D7-8D2A89F5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59" y="1585456"/>
            <a:ext cx="5131281" cy="51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369" y="-11289"/>
            <a:ext cx="7660618" cy="1000664"/>
          </a:xfrm>
        </p:spPr>
        <p:txBody>
          <a:bodyPr>
            <a:noAutofit/>
          </a:bodyPr>
          <a:lstStyle/>
          <a:p>
            <a:pPr algn="ctr"/>
            <a:r>
              <a:rPr lang="ru-RU" sz="4800" b="1" u="sng" dirty="0">
                <a:latin typeface="KTF Jermilov Solid" panose="00000500000000000000" pitchFamily="2" charset="-52"/>
              </a:rPr>
              <a:t>Мобильное приложение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B442D46-B6A6-781C-EBB4-2059680295DA}"/>
              </a:ext>
            </a:extLst>
          </p:cNvPr>
          <p:cNvGrpSpPr/>
          <p:nvPr/>
        </p:nvGrpSpPr>
        <p:grpSpPr>
          <a:xfrm>
            <a:off x="4032173" y="998789"/>
            <a:ext cx="3924697" cy="3479751"/>
            <a:chOff x="4032173" y="998789"/>
            <a:chExt cx="3924697" cy="347975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E66D502-CC35-6B22-E6D9-8EA46ABD6911}"/>
                </a:ext>
              </a:extLst>
            </p:cNvPr>
            <p:cNvSpPr/>
            <p:nvPr/>
          </p:nvSpPr>
          <p:spPr>
            <a:xfrm>
              <a:off x="4032173" y="1000663"/>
              <a:ext cx="3924697" cy="347787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98B2DA-FBF1-410C-B633-2FF0122C52D4}"/>
                </a:ext>
              </a:extLst>
            </p:cNvPr>
            <p:cNvSpPr txBox="1"/>
            <p:nvPr/>
          </p:nvSpPr>
          <p:spPr>
            <a:xfrm>
              <a:off x="4126902" y="998789"/>
              <a:ext cx="3735237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/>
                <a:t>На этом слайде наглядно отображено техническое задание к нашему проекту</a:t>
              </a:r>
              <a:r>
                <a:rPr lang="en-US" sz="2000" dirty="0"/>
                <a:t>. </a:t>
              </a:r>
              <a:r>
                <a:rPr lang="ru-RU" sz="2000" dirty="0"/>
                <a:t>Меню мобильного приложение которое было разработано с помощью </a:t>
              </a:r>
              <a:r>
                <a:rPr lang="en-US" sz="2000" i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kivy python</a:t>
              </a:r>
              <a:r>
                <a:rPr lang="en-US" sz="2000" dirty="0"/>
                <a:t>. </a:t>
              </a:r>
              <a:r>
                <a:rPr lang="ru-RU" sz="2000" dirty="0"/>
                <a:t>И чтобы оно было удобно для всех возрастов</a:t>
              </a:r>
              <a:r>
                <a:rPr lang="en-US" sz="2000" dirty="0"/>
                <a:t>, </a:t>
              </a:r>
              <a:r>
                <a:rPr lang="ru-RU" sz="2000" dirty="0"/>
                <a:t>было принято решение сделать его довольно простым для использования и добавить большой функционал</a:t>
              </a:r>
              <a:r>
                <a:rPr lang="en-US" sz="2000" dirty="0"/>
                <a:t>.</a:t>
              </a:r>
              <a:endParaRPr lang="ru-RU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A3322F3-0A57-E4FA-EA8E-7934A6D3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2458" y="1000662"/>
            <a:ext cx="4083551" cy="5378103"/>
          </a:xfr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CA6BB3D1-8278-4F8C-EBF5-D6E5C054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94" y="998788"/>
            <a:ext cx="3933026" cy="5247775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8C31EE8-8DAC-7F1C-146C-D3935DBA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684" y="1012131"/>
            <a:ext cx="4231109" cy="535516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63E3B9-4678-1B08-E858-6D1A44AE9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468" y="1023602"/>
            <a:ext cx="4312089" cy="53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301 L -0.65899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69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6107 -0.00301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07 -0.00301 L -1.01107 -0.00787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7319 -0.004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41E1BE-7A49-90DF-76E8-FCE305DE62AF}"/>
              </a:ext>
            </a:extLst>
          </p:cNvPr>
          <p:cNvSpPr/>
          <p:nvPr/>
        </p:nvSpPr>
        <p:spPr>
          <a:xfrm>
            <a:off x="0" y="0"/>
            <a:ext cx="12191999" cy="6920916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0936" y="367046"/>
            <a:ext cx="11490385" cy="1522139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10" y="449413"/>
            <a:ext cx="1920778" cy="44857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KTF Jermilov Solid" panose="00000500000000000000" pitchFamily="2" charset="-52"/>
              </a:rPr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813" y="810329"/>
            <a:ext cx="11857702" cy="1265606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Помимо приложения мы решили создать веб-сайт, с помощью которого каждый сможет скачать наше приложение, узнать</a:t>
            </a:r>
            <a:r>
              <a:rPr lang="en-US" sz="1800" dirty="0"/>
              <a:t>: </a:t>
            </a:r>
            <a:r>
              <a:rPr lang="ru-RU" sz="1800" dirty="0"/>
              <a:t>как его скачивать</a:t>
            </a:r>
            <a:r>
              <a:rPr lang="en-US" sz="1800" dirty="0"/>
              <a:t>, </a:t>
            </a:r>
            <a:r>
              <a:rPr lang="ru-RU" sz="1800" dirty="0"/>
              <a:t>как им пользоваться. А также мы разместили информацию о том</a:t>
            </a:r>
            <a:r>
              <a:rPr lang="en-US" sz="1800" dirty="0"/>
              <a:t>,</a:t>
            </a:r>
            <a:r>
              <a:rPr lang="ru-RU" sz="1800" dirty="0"/>
              <a:t> чем полезно автоматическое управление</a:t>
            </a:r>
            <a:r>
              <a:rPr lang="en-US" sz="1800" dirty="0"/>
              <a:t>, </a:t>
            </a:r>
            <a:r>
              <a:rPr lang="ru-RU" sz="1800" dirty="0"/>
              <a:t>полезные рекомендации по регулировке температуры и влажности</a:t>
            </a:r>
            <a:r>
              <a:rPr lang="en-US" sz="1800" dirty="0"/>
              <a:t>.</a:t>
            </a:r>
            <a:endParaRPr lang="ru-RU" sz="1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табло">
            <a:extLst>
              <a:ext uri="{FF2B5EF4-FFF2-40B4-BE49-F238E27FC236}">
                <a16:creationId xmlns:a16="http://schemas.microsoft.com/office/drawing/2014/main" id="{BDF1FCB7-F653-AD4D-3D6A-4C98083D5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-48145"/>
            <a:ext cx="12191980" cy="6856718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3B35D6-E8C8-8948-AD1F-748A20EE0A42}"/>
              </a:ext>
            </a:extLst>
          </p:cNvPr>
          <p:cNvGrpSpPr/>
          <p:nvPr/>
        </p:nvGrpSpPr>
        <p:grpSpPr>
          <a:xfrm>
            <a:off x="445667" y="454179"/>
            <a:ext cx="4296508" cy="4296508"/>
            <a:chOff x="1655885" y="593588"/>
            <a:chExt cx="4296508" cy="429650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43CDC7-2730-03FA-A507-FB9127B83BDA}"/>
                </a:ext>
              </a:extLst>
            </p:cNvPr>
            <p:cNvSpPr/>
            <p:nvPr/>
          </p:nvSpPr>
          <p:spPr>
            <a:xfrm>
              <a:off x="1758462" y="738554"/>
              <a:ext cx="4091354" cy="397412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428C877-7BC3-9D77-83B1-F9FFAA5F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85" y="593588"/>
              <a:ext cx="4296508" cy="42965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B9364-8C1F-7F61-50E8-009742FD2541}"/>
              </a:ext>
            </a:extLst>
          </p:cNvPr>
          <p:cNvSpPr txBox="1"/>
          <p:nvPr/>
        </p:nvSpPr>
        <p:spPr>
          <a:xfrm>
            <a:off x="230803" y="4782605"/>
            <a:ext cx="472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latin typeface="KTF Jermilov Solid" panose="00000500000000000000" pitchFamily="2" charset="-52"/>
              </a:rPr>
              <a:t>Ссылка на репозиторий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14:cNvPr>
              <p14:cNvContentPartPr/>
              <p14:nvPr/>
            </p14:nvContentPartPr>
            <p14:xfrm>
              <a:off x="4380470" y="4080436"/>
              <a:ext cx="928564" cy="108195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EB76EE9-510C-5ED6-D0F3-D95300563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747" y="4061353"/>
                <a:ext cx="966369" cy="1119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14:cNvPr>
              <p14:cNvContentPartPr/>
              <p14:nvPr/>
            </p14:nvContentPartPr>
            <p14:xfrm>
              <a:off x="-683662" y="1200370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48899277-C426-01FD-F8F7-6CF92F0F5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1302" y="118237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F5E1A27-EEAA-E676-BC6E-F2AAC9D92E8C}"/>
              </a:ext>
            </a:extLst>
          </p:cNvPr>
          <p:cNvSpPr/>
          <p:nvPr/>
        </p:nvSpPr>
        <p:spPr>
          <a:xfrm>
            <a:off x="8626207" y="0"/>
            <a:ext cx="3564269" cy="162282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E74FD-A6F1-0827-BF4E-2495E4FAE01E}"/>
              </a:ext>
            </a:extLst>
          </p:cNvPr>
          <p:cNvSpPr txBox="1"/>
          <p:nvPr/>
        </p:nvSpPr>
        <p:spPr>
          <a:xfrm>
            <a:off x="6031598" y="224415"/>
            <a:ext cx="5392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Полезные </a:t>
            </a:r>
          </a:p>
          <a:p>
            <a:pPr algn="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TF Jermilov Solid" panose="00000500000000000000" pitchFamily="2" charset="-52"/>
              </a:rPr>
              <a:t>ссылки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A8D4C-66BC-38AA-E321-14471252CA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57" y="2529531"/>
            <a:ext cx="4086339" cy="40863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D753D7-7ED3-9E95-EF8C-A28E552B624C}"/>
              </a:ext>
            </a:extLst>
          </p:cNvPr>
          <p:cNvSpPr txBox="1"/>
          <p:nvPr/>
        </p:nvSpPr>
        <p:spPr>
          <a:xfrm>
            <a:off x="3888954" y="5640636"/>
            <a:ext cx="255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>
                <a:latin typeface="KTF Jermilov Solid" panose="00000500000000000000" pitchFamily="2" charset="-52"/>
              </a:rPr>
              <a:t>Ссылка на сайт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14:cNvPr>
              <p14:cNvContentPartPr/>
              <p14:nvPr/>
            </p14:nvContentPartPr>
            <p14:xfrm>
              <a:off x="6196658" y="4533250"/>
              <a:ext cx="1329120" cy="9201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F19AA9C-7386-9383-4866-2D0DE4D9F5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18" y="4515610"/>
                <a:ext cx="1364760" cy="9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20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B93572-97DF-849B-62B9-834AD51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53BCA5-4329-CEF7-70B3-1CAE7209FF0D}"/>
              </a:ext>
            </a:extLst>
          </p:cNvPr>
          <p:cNvSpPr txBox="1"/>
          <p:nvPr/>
        </p:nvSpPr>
        <p:spPr>
          <a:xfrm>
            <a:off x="2015590" y="2875002"/>
            <a:ext cx="9028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latin typeface="KTF Jermilov Solid" panose="00000500000000000000" pitchFamily="2" charset="-52"/>
              </a:rPr>
              <a:t>Спасибо за внимание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93896-7632-4951-A0FB-E80529CDC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4931" y="6204176"/>
            <a:ext cx="590184" cy="59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0B71C-95FF-C75E-ACA8-AF7B52826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41490" y="6185596"/>
            <a:ext cx="590184" cy="59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82308-573F-E34D-FB89-844BEEB19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9135" y="6172199"/>
            <a:ext cx="645404" cy="645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AD49A5-1FB2-22DB-2488-928B4643B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3845" y="6227419"/>
            <a:ext cx="590184" cy="59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A74BF-7834-EAD1-BB80-DFE560712D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825" y="6204176"/>
            <a:ext cx="590185" cy="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326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Helvetica Neue</vt:lpstr>
      <vt:lpstr>KTF Jermilov Solid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никита воронов</cp:lastModifiedBy>
  <cp:revision>25</cp:revision>
  <dcterms:created xsi:type="dcterms:W3CDTF">2023-02-04T15:04:14Z</dcterms:created>
  <dcterms:modified xsi:type="dcterms:W3CDTF">2023-02-19T20:14:59Z</dcterms:modified>
</cp:coreProperties>
</file>