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29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</a:rPr>
              <a:t>Автоматизированная система удаленного управления теплицей</a:t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9455" y="1570262"/>
            <a:ext cx="7194015" cy="1117854"/>
          </a:xfrm>
        </p:spPr>
        <p:txBody>
          <a:bodyPr>
            <a:normAutofit fontScale="92500"/>
          </a:bodyPr>
          <a:lstStyle/>
          <a:p>
            <a:pPr algn="r"/>
            <a:r>
              <a:rPr lang="ru-RU" sz="2800" dirty="0">
                <a:latin typeface="+mj-lt"/>
              </a:rPr>
              <a:t>Работу подготовила команда</a:t>
            </a:r>
            <a:r>
              <a:rPr lang="en-US" sz="2800" dirty="0">
                <a:latin typeface="+mj-lt"/>
              </a:rPr>
              <a:t>: UBER</a:t>
            </a:r>
            <a:r>
              <a:rPr lang="en-US" dirty="0">
                <a:latin typeface="+mj-lt"/>
              </a:rPr>
              <a:t>,</a:t>
            </a:r>
          </a:p>
          <a:p>
            <a:pPr algn="r"/>
            <a:r>
              <a:rPr lang="ru-RU" dirty="0">
                <a:latin typeface="+mj-lt"/>
              </a:rPr>
              <a:t>в которую входят ученики 10</a:t>
            </a:r>
            <a:r>
              <a:rPr lang="ru-RU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sz="2800" dirty="0"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55864" y="5272885"/>
            <a:ext cx="300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+mj-lt"/>
              </a:rPr>
              <a:t>Руководитель работы</a:t>
            </a:r>
            <a:r>
              <a:rPr lang="en-US" dirty="0">
                <a:latin typeface="+mj-lt"/>
              </a:rPr>
              <a:t>:</a:t>
            </a:r>
            <a:r>
              <a:rPr lang="ru-RU" dirty="0">
                <a:latin typeface="+mj-lt"/>
              </a:rPr>
              <a:t> учитель информатики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ГБОУ Школа №1532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 Сергиенко Антон Борисович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6103" y="2841632"/>
            <a:ext cx="5655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Воронов Никита Рустамович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,</a:t>
            </a:r>
          </a:p>
          <a:p>
            <a:pPr algn="r"/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Алимов Альберт Радикович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,</a:t>
            </a:r>
            <a:endParaRPr lang="ru-RU" sz="2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r"/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Шершина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Анна Исаевна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,</a:t>
            </a:r>
          </a:p>
          <a:p>
            <a:pPr algn="r"/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Мандрыка Арина Юрьевна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,</a:t>
            </a:r>
            <a:endParaRPr lang="ru-RU" sz="2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r"/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Донченко Дмитрий Антонович</a:t>
            </a:r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0673" y="0"/>
            <a:ext cx="7590653" cy="94887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Постановка задач и их выполнение</a:t>
            </a:r>
            <a:r>
              <a:rPr lang="en-US" b="1" dirty="0"/>
              <a:t>.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72348" y="1157876"/>
            <a:ext cx="8359964" cy="3089659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i="1" dirty="0"/>
              <a:t>При старте работы над нашим проектом мы тщательно его проанализировали</a:t>
            </a:r>
            <a:r>
              <a:rPr lang="en-US" sz="2200" i="1" dirty="0"/>
              <a:t>.</a:t>
            </a:r>
          </a:p>
          <a:p>
            <a:r>
              <a:rPr lang="ru-RU" sz="2200" b="1" dirty="0"/>
              <a:t>Поставили перед собой основные цели</a:t>
            </a:r>
            <a:r>
              <a:rPr lang="en-US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Привести наш продукт в готовый вид</a:t>
            </a:r>
            <a:r>
              <a:rPr lang="en-US" sz="2200" dirty="0"/>
              <a:t> </a:t>
            </a:r>
            <a:r>
              <a:rPr lang="ru-RU" sz="2200" dirty="0"/>
              <a:t>(автоматизировать теплицу</a:t>
            </a:r>
            <a:r>
              <a:rPr lang="en-US" sz="2200" dirty="0"/>
              <a:t>, </a:t>
            </a:r>
            <a:r>
              <a:rPr lang="ru-RU" sz="2200" dirty="0"/>
              <a:t>установив в нее автоматизированную систему контроля и управления климатом)</a:t>
            </a:r>
            <a:r>
              <a:rPr lang="en-US" sz="2200" dirty="0"/>
              <a:t>.</a:t>
            </a:r>
            <a:endParaRPr lang="ru-RU" sz="2200" dirty="0"/>
          </a:p>
          <a:p>
            <a:pPr marL="285750" indent="-285750">
              <a:buFontTx/>
              <a:buChar char="-"/>
            </a:pPr>
            <a:r>
              <a:rPr lang="ru-RU" sz="2200" dirty="0"/>
              <a:t>Создать для автоматизированной теплицы многофункциональное приложение и веб-интерфейс</a:t>
            </a:r>
            <a:r>
              <a:rPr lang="en-US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Также для более быстрого выполнения поставленной задачи</a:t>
            </a:r>
            <a:r>
              <a:rPr lang="en-US" sz="2200" dirty="0"/>
              <a:t>, </a:t>
            </a:r>
            <a:r>
              <a:rPr lang="ru-RU" sz="2200" dirty="0"/>
              <a:t>мы распределили обязанности</a:t>
            </a:r>
            <a:r>
              <a:rPr lang="en-US" sz="2200" dirty="0"/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0673" y="4521813"/>
            <a:ext cx="935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+mj-lt"/>
              </a:rPr>
              <a:t>Распределение:</a:t>
            </a:r>
          </a:p>
          <a:p>
            <a:r>
              <a:rPr lang="ru-RU" sz="2200" i="1" dirty="0"/>
              <a:t>Воронов Никита Рустамович </a:t>
            </a:r>
            <a:r>
              <a:rPr lang="ru-RU" sz="2200" dirty="0"/>
              <a:t>– разработка мобильного приложения</a:t>
            </a:r>
            <a:r>
              <a:rPr lang="en-US" sz="2200" dirty="0"/>
              <a:t>.</a:t>
            </a:r>
            <a:endParaRPr lang="ru-RU" sz="2200" dirty="0"/>
          </a:p>
          <a:p>
            <a:r>
              <a:rPr lang="ru-RU" sz="2200" i="1" dirty="0"/>
              <a:t>Мандрыка Арина Юрьевна, Шершина Анна Исаевна</a:t>
            </a:r>
            <a:r>
              <a:rPr lang="ru-RU" sz="2200" i="1" u="sng" dirty="0"/>
              <a:t> </a:t>
            </a:r>
            <a:r>
              <a:rPr lang="ru-RU" sz="2200" dirty="0"/>
              <a:t>- Создание веб – сайта</a:t>
            </a:r>
            <a:r>
              <a:rPr lang="en-US" sz="2200" dirty="0"/>
              <a:t>.</a:t>
            </a:r>
            <a:endParaRPr lang="ru-RU" sz="2200" dirty="0"/>
          </a:p>
          <a:p>
            <a:r>
              <a:rPr lang="ru-RU" sz="2200" i="1" dirty="0"/>
              <a:t>Алимов Альберт Радикович, Донченко Дмитрий Антонович</a:t>
            </a:r>
            <a:r>
              <a:rPr lang="ru-RU" sz="2200" i="1" u="sng" dirty="0"/>
              <a:t> </a:t>
            </a:r>
            <a:r>
              <a:rPr lang="ru-RU" sz="2200" dirty="0"/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129" y="191281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478082"/>
            <a:ext cx="5640636" cy="53799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15" y="37686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/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467" y="349977"/>
            <a:ext cx="1769064" cy="4485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+mj-lt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372202" y="161523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+mj-lt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1322550" y="2875002"/>
            <a:ext cx="9546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+mj-lt"/>
              </a:rPr>
              <a:t>Спасибо</a:t>
            </a:r>
            <a:r>
              <a:rPr lang="en-US" sz="4000" dirty="0">
                <a:latin typeface="+mj-lt"/>
              </a:rPr>
              <a:t> </a:t>
            </a:r>
            <a:r>
              <a:rPr lang="ru-RU" sz="6600" dirty="0">
                <a:latin typeface="+mj-lt"/>
              </a:rPr>
              <a:t>за</a:t>
            </a:r>
            <a:r>
              <a:rPr lang="en-US" sz="4000" dirty="0">
                <a:latin typeface="+mj-lt"/>
              </a:rPr>
              <a:t> </a:t>
            </a:r>
            <a:r>
              <a:rPr lang="ru-RU" sz="6600" dirty="0">
                <a:latin typeface="+mj-lt"/>
              </a:rPr>
              <a:t>внимание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341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никита воронов</cp:lastModifiedBy>
  <cp:revision>36</cp:revision>
  <dcterms:created xsi:type="dcterms:W3CDTF">2023-02-04T15:04:14Z</dcterms:created>
  <dcterms:modified xsi:type="dcterms:W3CDTF">2023-03-01T19:16:48Z</dcterms:modified>
</cp:coreProperties>
</file>