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22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2261" y="144897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05" y="361754"/>
            <a:ext cx="248438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2015589" y="2875002"/>
            <a:ext cx="1257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KTF Jermilov Solid" panose="00000500000000000000" pitchFamily="2" charset="-52"/>
              </a:rPr>
              <a:t>Спасибо</a:t>
            </a:r>
            <a:r>
              <a:rPr lang="en-US" sz="3200" dirty="0" smtClean="0">
                <a:latin typeface="KTF Jermilov Solid" panose="00000500000000000000" pitchFamily="2" charset="-52"/>
              </a:rPr>
              <a:t> </a:t>
            </a:r>
            <a:r>
              <a:rPr lang="ru-RU" sz="5400" dirty="0" smtClean="0">
                <a:latin typeface="KTF Jermilov Solid" panose="00000500000000000000" pitchFamily="2" charset="-52"/>
              </a:rPr>
              <a:t>за</a:t>
            </a:r>
            <a:r>
              <a:rPr lang="en-US" sz="3200" dirty="0" smtClean="0">
                <a:latin typeface="KTF Jermilov Solid" panose="00000500000000000000" pitchFamily="2" charset="-52"/>
              </a:rPr>
              <a:t> </a:t>
            </a:r>
            <a:r>
              <a:rPr lang="ru-RU" sz="5400" dirty="0" smtClean="0">
                <a:latin typeface="KTF Jermilov Solid" panose="00000500000000000000" pitchFamily="2" charset="-52"/>
              </a:rPr>
              <a:t>внимание</a:t>
            </a:r>
            <a:endParaRPr lang="ru-RU" sz="5400" dirty="0">
              <a:latin typeface="KTF Jermilov Solid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325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KTF Jermilov Solid</vt:lpstr>
      <vt:lpstr>Times New Roman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27</cp:revision>
  <dcterms:created xsi:type="dcterms:W3CDTF">2023-02-04T15:04:14Z</dcterms:created>
  <dcterms:modified xsi:type="dcterms:W3CDTF">2023-02-20T13:09:49Z</dcterms:modified>
</cp:coreProperties>
</file>