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вт 14.02.23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ronov-nikita/teplica_predpro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UBER, </a:t>
            </a:r>
            <a:r>
              <a:rPr lang="ru-RU" dirty="0"/>
              <a:t> в которую входят ученики 10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/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531868" y="4955562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85270" y="4945833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Алимов Альберт </a:t>
            </a:r>
            <a:r>
              <a:rPr lang="ru-RU" dirty="0" err="1"/>
              <a:t>Радикович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69368" y="4955562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Шершина</a:t>
            </a:r>
            <a:r>
              <a:rPr lang="ru-RU" dirty="0"/>
              <a:t> </a:t>
            </a:r>
          </a:p>
          <a:p>
            <a:r>
              <a:rPr lang="ru-RU" dirty="0"/>
              <a:t>Анна </a:t>
            </a:r>
          </a:p>
          <a:p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717412" y="4945833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Мандрыка </a:t>
            </a:r>
          </a:p>
          <a:p>
            <a:r>
              <a:rPr lang="ru-RU" dirty="0"/>
              <a:t>Арина </a:t>
            </a:r>
          </a:p>
          <a:p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Донченко </a:t>
            </a:r>
          </a:p>
          <a:p>
            <a:r>
              <a:rPr lang="ru-RU" dirty="0"/>
              <a:t>Дмитрий </a:t>
            </a:r>
          </a:p>
          <a:p>
            <a:r>
              <a:rPr lang="ru-RU" dirty="0"/>
              <a:t>Антонович</a:t>
            </a: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046" y="0"/>
            <a:ext cx="5796986" cy="53022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Постановка задач и их выполнение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62400" y="752928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39722" y="3557904"/>
            <a:ext cx="7837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Распределение:</a:t>
            </a:r>
          </a:p>
          <a:p>
            <a:pPr algn="ctr"/>
            <a:r>
              <a:rPr lang="ru-RU" i="1" dirty="0">
                <a:solidFill>
                  <a:schemeClr val="bg1"/>
                </a:solidFill>
              </a:rPr>
              <a:t>Воронов Никита Рустамович </a:t>
            </a:r>
            <a:r>
              <a:rPr lang="ru-RU" dirty="0">
                <a:solidFill>
                  <a:schemeClr val="bg1"/>
                </a:solidFill>
              </a:rPr>
              <a:t>– разработка мобильного приложения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i="1" dirty="0">
                <a:solidFill>
                  <a:schemeClr val="bg1"/>
                </a:solidFill>
              </a:rPr>
              <a:t>Мандрыка Арина Юрьевна, </a:t>
            </a:r>
            <a:r>
              <a:rPr lang="ru-RU" i="1" dirty="0" err="1">
                <a:solidFill>
                  <a:schemeClr val="bg1"/>
                </a:solidFill>
              </a:rPr>
              <a:t>Шершина</a:t>
            </a:r>
            <a:r>
              <a:rPr lang="ru-RU" i="1" dirty="0">
                <a:solidFill>
                  <a:schemeClr val="bg1"/>
                </a:solidFill>
              </a:rPr>
              <a:t> Анна Исаевна </a:t>
            </a:r>
            <a:r>
              <a:rPr lang="ru-RU" dirty="0">
                <a:solidFill>
                  <a:schemeClr val="bg1"/>
                </a:solidFill>
              </a:rPr>
              <a:t>- Создание веб – сайта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i="1" dirty="0">
                <a:solidFill>
                  <a:schemeClr val="bg1"/>
                </a:solidFill>
              </a:rPr>
              <a:t>Алимов Альберт </a:t>
            </a:r>
            <a:r>
              <a:rPr lang="ru-RU" i="1" dirty="0" err="1">
                <a:solidFill>
                  <a:schemeClr val="bg1"/>
                </a:solidFill>
              </a:rPr>
              <a:t>Радикович</a:t>
            </a:r>
            <a:r>
              <a:rPr lang="ru-RU" i="1" dirty="0">
                <a:solidFill>
                  <a:schemeClr val="bg1"/>
                </a:solidFill>
              </a:rPr>
              <a:t>, Донченко Дмитрий Антонович </a:t>
            </a:r>
            <a:r>
              <a:rPr lang="ru-RU" dirty="0">
                <a:solidFill>
                  <a:schemeClr val="bg1"/>
                </a:solidFill>
              </a:rPr>
              <a:t>– написание и реализация презентации с документацией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0E7330"/>
            </a:gs>
            <a:gs pos="4000">
              <a:srgbClr val="0E733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0"/>
            <a:ext cx="1076386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82A7-8686-43F3-B356-1B162808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729"/>
            <a:ext cx="6262777" cy="5879271"/>
          </a:xfrm>
          <a:gradFill>
            <a:gsLst>
              <a:gs pos="77000">
                <a:srgbClr val="0E7330"/>
              </a:gs>
              <a:gs pos="64000">
                <a:srgbClr val="0E7330"/>
              </a:gs>
            </a:gsLst>
            <a:lin ang="2700000" scaled="1"/>
          </a:gradFill>
        </p:spPr>
        <p:txBody>
          <a:bodyPr>
            <a:normAutofit fontScale="77500" lnSpcReduction="20000"/>
          </a:bodyPr>
          <a:lstStyle/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сегодняшний день на рынке информационных технологий существует большое количество различных средств разработки приложений и веб – сайтов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dirty="0" err="1"/>
              <a:t>Kivy</a:t>
            </a:r>
            <a:r>
              <a:rPr lang="ru-RU" dirty="0"/>
              <a:t> — это библиотека </a:t>
            </a:r>
            <a:r>
              <a:rPr lang="ru-RU" dirty="0" err="1"/>
              <a:t>Python</a:t>
            </a:r>
            <a:r>
              <a:rPr lang="ru-RU" dirty="0"/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</a:t>
            </a:r>
            <a:r>
              <a:rPr lang="ru-RU" dirty="0" err="1"/>
              <a:t>Python</a:t>
            </a:r>
            <a:r>
              <a:rPr lang="ru-RU" dirty="0"/>
              <a:t>, которые работают на основных платформах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IOS)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Фреймворк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разрабатывается с 2011 года. С момента релиза на его основе было построено много проектов под платформу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Андирод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Если сравнивать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другими библиотеками языка Питон по набору функций, то среди крупных конкурентов можно выделить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Все прочие библиотеки явно будут уступать по функционалу.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78729"/>
            <a:ext cx="5662074" cy="5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0E7330"/>
            </a:gs>
            <a:gs pos="29000">
              <a:schemeClr val="tx1"/>
            </a:gs>
            <a:gs pos="32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458" y="1"/>
            <a:ext cx="6277588" cy="1000664"/>
          </a:xfrm>
        </p:spPr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554E81-2E90-4319-8BE2-1068289DC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6" y="999015"/>
            <a:ext cx="3695204" cy="5857336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E147A8-765C-4700-9AED-345D5B5C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016"/>
            <a:ext cx="3392129" cy="585898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8B2DA-FBF1-410C-B633-2FF0122C52D4}"/>
              </a:ext>
            </a:extLst>
          </p:cNvPr>
          <p:cNvSpPr txBox="1"/>
          <p:nvPr/>
        </p:nvSpPr>
        <p:spPr>
          <a:xfrm>
            <a:off x="4221633" y="1504743"/>
            <a:ext cx="37352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этом слайде наглядно отображено техническое задание к нашему проекту</a:t>
            </a:r>
            <a:r>
              <a:rPr lang="en-US" dirty="0"/>
              <a:t>. </a:t>
            </a:r>
            <a:r>
              <a:rPr lang="ru-RU" dirty="0"/>
              <a:t>Меню мобильного приложение которое было разработано через 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r>
              <a:rPr lang="en-US" dirty="0"/>
              <a:t>. </a:t>
            </a:r>
            <a:r>
              <a:rPr lang="ru-RU" dirty="0"/>
              <a:t>И чтобы оно было удобно для всех возрастов</a:t>
            </a:r>
            <a:r>
              <a:rPr lang="en-US" dirty="0"/>
              <a:t>, </a:t>
            </a:r>
            <a:r>
              <a:rPr lang="ru-RU" dirty="0"/>
              <a:t>было принято решение сделать его довольно простым для использования и добавить большой функционал</a:t>
            </a:r>
            <a:r>
              <a:rPr lang="en-US" dirty="0"/>
              <a:t>.</a:t>
            </a:r>
            <a:endParaRPr lang="ru-RU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808BC4-D7EE-4A66-B0B7-59A0DEAF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1" y="310552"/>
            <a:ext cx="1920778" cy="448574"/>
          </a:xfrm>
        </p:spPr>
        <p:txBody>
          <a:bodyPr>
            <a:normAutofit fontScale="90000"/>
          </a:bodyPr>
          <a:lstStyle/>
          <a:p>
            <a:r>
              <a:rPr lang="ru-RU" dirty="0"/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59126"/>
            <a:ext cx="12191999" cy="1061048"/>
          </a:xfrm>
        </p:spPr>
        <p:txBody>
          <a:bodyPr/>
          <a:lstStyle/>
          <a:p>
            <a:r>
              <a:rPr lang="ru-RU" dirty="0"/>
              <a:t>Мобильное приложение это замечательно</a:t>
            </a:r>
            <a:r>
              <a:rPr lang="en-US" dirty="0"/>
              <a:t>, </a:t>
            </a:r>
            <a:r>
              <a:rPr lang="ru-RU" dirty="0"/>
              <a:t>однако</a:t>
            </a:r>
            <a:r>
              <a:rPr lang="en-US" dirty="0"/>
              <a:t>, </a:t>
            </a:r>
            <a:r>
              <a:rPr lang="ru-RU" dirty="0"/>
              <a:t>на этом не стоит останавливаться</a:t>
            </a:r>
            <a:r>
              <a:rPr lang="en-US" dirty="0"/>
              <a:t>. </a:t>
            </a:r>
            <a:r>
              <a:rPr lang="ru-RU" dirty="0"/>
              <a:t>Поэтому было принято решение реализовать не в добавок к приложению сайт</a:t>
            </a:r>
            <a:r>
              <a:rPr lang="en-US" dirty="0"/>
              <a:t>. </a:t>
            </a:r>
            <a:r>
              <a:rPr lang="ru-RU" dirty="0"/>
              <a:t>На сайте мы разместили информацию о том</a:t>
            </a:r>
            <a:r>
              <a:rPr lang="en-US" dirty="0"/>
              <a:t>,</a:t>
            </a:r>
            <a:r>
              <a:rPr lang="ru-RU" dirty="0"/>
              <a:t> чем полезно автоматическое управление</a:t>
            </a:r>
            <a:r>
              <a:rPr lang="en-US" dirty="0"/>
              <a:t>, </a:t>
            </a:r>
            <a:r>
              <a:rPr lang="ru-RU" dirty="0"/>
              <a:t>полезные рекомендации для регулировке температуры и влажности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C507F-8020-4A94-B77E-A484651B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A3E97-984E-47B8-8A45-732F91C4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499" y="3429000"/>
            <a:ext cx="9499346" cy="1086058"/>
          </a:xfrm>
        </p:spPr>
        <p:txBody>
          <a:bodyPr>
            <a:normAutofit fontScale="55000" lnSpcReduction="20000"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Если вас что то заинтересовало и вы хотите подробнее ознакомиться с проделанной нами работой то переходите по ссылке в </a:t>
            </a:r>
            <a:r>
              <a:rPr lang="en-US" sz="5400" b="1" i="1" dirty="0">
                <a:solidFill>
                  <a:schemeClr val="bg1"/>
                </a:solidFill>
              </a:rPr>
              <a:t>GitHub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hlinkClick r:id="rId3"/>
            <a:extLst>
              <a:ext uri="{FF2B5EF4-FFF2-40B4-BE49-F238E27FC236}">
                <a16:creationId xmlns:a16="http://schemas.microsoft.com/office/drawing/2014/main" id="{8C9F78AB-76D6-46D5-9AAD-EE52B5DE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610" y="4800808"/>
            <a:ext cx="4241390" cy="21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381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 Neue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Albert Alimov</cp:lastModifiedBy>
  <cp:revision>18</cp:revision>
  <dcterms:created xsi:type="dcterms:W3CDTF">2023-02-04T15:04:14Z</dcterms:created>
  <dcterms:modified xsi:type="dcterms:W3CDTF">2023-02-14T17:23:44Z</dcterms:modified>
</cp:coreProperties>
</file>