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67" r:id="rId10"/>
    <p:sldId id="268" r:id="rId11"/>
    <p:sldId id="269" r:id="rId12"/>
    <p:sldId id="270" r:id="rId13"/>
    <p:sldId id="271" r:id="rId14"/>
    <p:sldId id="272" r:id="rId15"/>
    <p:sldId id="273"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A9B49-655D-8A13-327B-938A6F4BBCDC}" v="5724" dt="2024-12-14T20:48:05.567"/>
    <p1510:client id="{D9D869DF-27F2-2E9F-C705-688D09A3FFA1}" v="514" dt="2024-12-15T14:23:25.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enecke, Dylan" userId="S::dylan.wienecke@snhu.edu::50e57d0f-87fa-46f0-b485-8ad2b7d6b011" providerId="AD" clId="Web-{3A1A9B49-655D-8A13-327B-938A6F4BBCDC}"/>
    <pc:docChg chg="addSld delSld modSld sldOrd">
      <pc:chgData name="Wienecke, Dylan" userId="S::dylan.wienecke@snhu.edu::50e57d0f-87fa-46f0-b485-8ad2b7d6b011" providerId="AD" clId="Web-{3A1A9B49-655D-8A13-327B-938A6F4BBCDC}" dt="2024-12-14T20:48:05.567" v="5562" actId="20577"/>
      <pc:docMkLst>
        <pc:docMk/>
      </pc:docMkLst>
      <pc:sldChg chg="addSp modSp mod setBg">
        <pc:chgData name="Wienecke, Dylan" userId="S::dylan.wienecke@snhu.edu::50e57d0f-87fa-46f0-b485-8ad2b7d6b011" providerId="AD" clId="Web-{3A1A9B49-655D-8A13-327B-938A6F4BBCDC}" dt="2024-12-14T18:02:42.869" v="962" actId="20577"/>
        <pc:sldMkLst>
          <pc:docMk/>
          <pc:sldMk cId="109857222" sldId="256"/>
        </pc:sldMkLst>
        <pc:spChg chg="mod">
          <ac:chgData name="Wienecke, Dylan" userId="S::dylan.wienecke@snhu.edu::50e57d0f-87fa-46f0-b485-8ad2b7d6b011" providerId="AD" clId="Web-{3A1A9B49-655D-8A13-327B-938A6F4BBCDC}" dt="2024-12-14T18:02:42.869" v="962" actId="20577"/>
          <ac:spMkLst>
            <pc:docMk/>
            <pc:sldMk cId="109857222" sldId="256"/>
            <ac:spMk id="2" creationId="{00000000-0000-0000-0000-000000000000}"/>
          </ac:spMkLst>
        </pc:spChg>
        <pc:spChg chg="mod">
          <ac:chgData name="Wienecke, Dylan" userId="S::dylan.wienecke@snhu.edu::50e57d0f-87fa-46f0-b485-8ad2b7d6b011" providerId="AD" clId="Web-{3A1A9B49-655D-8A13-327B-938A6F4BBCDC}" dt="2024-12-14T18:02:09.323" v="957"/>
          <ac:spMkLst>
            <pc:docMk/>
            <pc:sldMk cId="109857222" sldId="256"/>
            <ac:spMk id="3" creationId="{00000000-0000-0000-0000-000000000000}"/>
          </ac:spMkLst>
        </pc:spChg>
        <pc:spChg chg="add">
          <ac:chgData name="Wienecke, Dylan" userId="S::dylan.wienecke@snhu.edu::50e57d0f-87fa-46f0-b485-8ad2b7d6b011" providerId="AD" clId="Web-{3A1A9B49-655D-8A13-327B-938A6F4BBCDC}" dt="2024-12-14T18:02:09.323" v="957"/>
          <ac:spMkLst>
            <pc:docMk/>
            <pc:sldMk cId="109857222" sldId="256"/>
            <ac:spMk id="9" creationId="{8B646C36-EEEC-4D52-8E8E-206F4CD8A3DA}"/>
          </ac:spMkLst>
        </pc:spChg>
        <pc:spChg chg="add">
          <ac:chgData name="Wienecke, Dylan" userId="S::dylan.wienecke@snhu.edu::50e57d0f-87fa-46f0-b485-8ad2b7d6b011" providerId="AD" clId="Web-{3A1A9B49-655D-8A13-327B-938A6F4BBCDC}" dt="2024-12-14T18:02:09.323" v="957"/>
          <ac:spMkLst>
            <pc:docMk/>
            <pc:sldMk cId="109857222" sldId="256"/>
            <ac:spMk id="15" creationId="{8258443E-B333-44F4-8D49-1EAB1C1A4613}"/>
          </ac:spMkLst>
        </pc:spChg>
        <pc:spChg chg="add">
          <ac:chgData name="Wienecke, Dylan" userId="S::dylan.wienecke@snhu.edu::50e57d0f-87fa-46f0-b485-8ad2b7d6b011" providerId="AD" clId="Web-{3A1A9B49-655D-8A13-327B-938A6F4BBCDC}" dt="2024-12-14T18:02:09.323" v="957"/>
          <ac:spMkLst>
            <pc:docMk/>
            <pc:sldMk cId="109857222" sldId="256"/>
            <ac:spMk id="24" creationId="{4FB204DF-284E-45F6-A017-79A4DF57BCCB}"/>
          </ac:spMkLst>
        </pc:spChg>
        <pc:spChg chg="add">
          <ac:chgData name="Wienecke, Dylan" userId="S::dylan.wienecke@snhu.edu::50e57d0f-87fa-46f0-b485-8ad2b7d6b011" providerId="AD" clId="Web-{3A1A9B49-655D-8A13-327B-938A6F4BBCDC}" dt="2024-12-14T18:02:09.323" v="957"/>
          <ac:spMkLst>
            <pc:docMk/>
            <pc:sldMk cId="109857222" sldId="256"/>
            <ac:spMk id="26" creationId="{EB8560A9-B281-46EB-A304-1E4A5A00D6A9}"/>
          </ac:spMkLst>
        </pc:spChg>
        <pc:spChg chg="add">
          <ac:chgData name="Wienecke, Dylan" userId="S::dylan.wienecke@snhu.edu::50e57d0f-87fa-46f0-b485-8ad2b7d6b011" providerId="AD" clId="Web-{3A1A9B49-655D-8A13-327B-938A6F4BBCDC}" dt="2024-12-14T18:02:09.323" v="957"/>
          <ac:spMkLst>
            <pc:docMk/>
            <pc:sldMk cId="109857222" sldId="256"/>
            <ac:spMk id="28" creationId="{4D1A5E71-B6B6-486A-8CDC-C7ABD9B903F6}"/>
          </ac:spMkLst>
        </pc:spChg>
        <pc:spChg chg="add">
          <ac:chgData name="Wienecke, Dylan" userId="S::dylan.wienecke@snhu.edu::50e57d0f-87fa-46f0-b485-8ad2b7d6b011" providerId="AD" clId="Web-{3A1A9B49-655D-8A13-327B-938A6F4BBCDC}" dt="2024-12-14T18:02:09.323" v="957"/>
          <ac:spMkLst>
            <pc:docMk/>
            <pc:sldMk cId="109857222" sldId="256"/>
            <ac:spMk id="30" creationId="{667882DD-56E8-460E-99D5-86E71982D5AB}"/>
          </ac:spMkLst>
        </pc:spChg>
        <pc:grpChg chg="add">
          <ac:chgData name="Wienecke, Dylan" userId="S::dylan.wienecke@snhu.edu::50e57d0f-87fa-46f0-b485-8ad2b7d6b011" providerId="AD" clId="Web-{3A1A9B49-655D-8A13-327B-938A6F4BBCDC}" dt="2024-12-14T18:02:09.323" v="957"/>
          <ac:grpSpMkLst>
            <pc:docMk/>
            <pc:sldMk cId="109857222" sldId="256"/>
            <ac:grpSpMk id="17" creationId="{FB9739EB-7F66-433D-841F-AB3CD18700B7}"/>
          </ac:grpSpMkLst>
        </pc:grpChg>
        <pc:picChg chg="add mod">
          <ac:chgData name="Wienecke, Dylan" userId="S::dylan.wienecke@snhu.edu::50e57d0f-87fa-46f0-b485-8ad2b7d6b011" providerId="AD" clId="Web-{3A1A9B49-655D-8A13-327B-938A6F4BBCDC}" dt="2024-12-14T18:02:09.323" v="957"/>
          <ac:picMkLst>
            <pc:docMk/>
            <pc:sldMk cId="109857222" sldId="256"/>
            <ac:picMk id="4" creationId="{DDF5094F-B7A0-00F1-AC39-C81B3460379F}"/>
          </ac:picMkLst>
        </pc:picChg>
      </pc:sldChg>
      <pc:sldChg chg="addSp modSp new mod setBg">
        <pc:chgData name="Wienecke, Dylan" userId="S::dylan.wienecke@snhu.edu::50e57d0f-87fa-46f0-b485-8ad2b7d6b011" providerId="AD" clId="Web-{3A1A9B49-655D-8A13-327B-938A6F4BBCDC}" dt="2024-12-14T19:06:19.715" v="2074" actId="20577"/>
        <pc:sldMkLst>
          <pc:docMk/>
          <pc:sldMk cId="699840627" sldId="257"/>
        </pc:sldMkLst>
        <pc:spChg chg="mod">
          <ac:chgData name="Wienecke, Dylan" userId="S::dylan.wienecke@snhu.edu::50e57d0f-87fa-46f0-b485-8ad2b7d6b011" providerId="AD" clId="Web-{3A1A9B49-655D-8A13-327B-938A6F4BBCDC}" dt="2024-12-14T17:59:30.335" v="928" actId="14100"/>
          <ac:spMkLst>
            <pc:docMk/>
            <pc:sldMk cId="699840627" sldId="257"/>
            <ac:spMk id="2" creationId="{9FAF115B-CE18-F2C6-4636-0C603BFCD901}"/>
          </ac:spMkLst>
        </pc:spChg>
        <pc:spChg chg="mod">
          <ac:chgData name="Wienecke, Dylan" userId="S::dylan.wienecke@snhu.edu::50e57d0f-87fa-46f0-b485-8ad2b7d6b011" providerId="AD" clId="Web-{3A1A9B49-655D-8A13-327B-938A6F4BBCDC}" dt="2024-12-14T19:06:19.715" v="2074" actId="20577"/>
          <ac:spMkLst>
            <pc:docMk/>
            <pc:sldMk cId="699840627" sldId="257"/>
            <ac:spMk id="3" creationId="{37C565C7-243E-0E3A-6ED1-0F07F47CFD4B}"/>
          </ac:spMkLst>
        </pc:spChg>
        <pc:spChg chg="add">
          <ac:chgData name="Wienecke, Dylan" userId="S::dylan.wienecke@snhu.edu::50e57d0f-87fa-46f0-b485-8ad2b7d6b011" providerId="AD" clId="Web-{3A1A9B49-655D-8A13-327B-938A6F4BBCDC}" dt="2024-12-14T17:59:20.898" v="927"/>
          <ac:spMkLst>
            <pc:docMk/>
            <pc:sldMk cId="699840627" sldId="257"/>
            <ac:spMk id="8" creationId="{B34F5AD2-EDBD-4BBD-A55C-EAFFD0C7097A}"/>
          </ac:spMkLst>
        </pc:spChg>
        <pc:spChg chg="add">
          <ac:chgData name="Wienecke, Dylan" userId="S::dylan.wienecke@snhu.edu::50e57d0f-87fa-46f0-b485-8ad2b7d6b011" providerId="AD" clId="Web-{3A1A9B49-655D-8A13-327B-938A6F4BBCDC}" dt="2024-12-14T17:59:20.898" v="927"/>
          <ac:spMkLst>
            <pc:docMk/>
            <pc:sldMk cId="699840627" sldId="257"/>
            <ac:spMk id="10" creationId="{C3896A03-3945-419A-B66B-4EE266EDD152}"/>
          </ac:spMkLst>
        </pc:spChg>
        <pc:spChg chg="add">
          <ac:chgData name="Wienecke, Dylan" userId="S::dylan.wienecke@snhu.edu::50e57d0f-87fa-46f0-b485-8ad2b7d6b011" providerId="AD" clId="Web-{3A1A9B49-655D-8A13-327B-938A6F4BBCDC}" dt="2024-12-14T17:59:20.898" v="927"/>
          <ac:spMkLst>
            <pc:docMk/>
            <pc:sldMk cId="699840627" sldId="257"/>
            <ac:spMk id="12" creationId="{B8EAE243-3A9F-4A46-B0D9-04C723A8A1BD}"/>
          </ac:spMkLst>
        </pc:spChg>
      </pc:sldChg>
      <pc:sldChg chg="addSp modSp new mod setBg">
        <pc:chgData name="Wienecke, Dylan" userId="S::dylan.wienecke@snhu.edu::50e57d0f-87fa-46f0-b485-8ad2b7d6b011" providerId="AD" clId="Web-{3A1A9B49-655D-8A13-327B-938A6F4BBCDC}" dt="2024-12-14T18:12:03.665" v="978" actId="14100"/>
        <pc:sldMkLst>
          <pc:docMk/>
          <pc:sldMk cId="3183799212" sldId="258"/>
        </pc:sldMkLst>
        <pc:spChg chg="mod">
          <ac:chgData name="Wienecke, Dylan" userId="S::dylan.wienecke@snhu.edu::50e57d0f-87fa-46f0-b485-8ad2b7d6b011" providerId="AD" clId="Web-{3A1A9B49-655D-8A13-327B-938A6F4BBCDC}" dt="2024-12-14T17:59:16.554" v="926"/>
          <ac:spMkLst>
            <pc:docMk/>
            <pc:sldMk cId="3183799212" sldId="258"/>
            <ac:spMk id="2" creationId="{9EBB5910-C9BD-4FAC-F5AC-4C0D9BAB94FB}"/>
          </ac:spMkLst>
        </pc:spChg>
        <pc:spChg chg="mod">
          <ac:chgData name="Wienecke, Dylan" userId="S::dylan.wienecke@snhu.edu::50e57d0f-87fa-46f0-b485-8ad2b7d6b011" providerId="AD" clId="Web-{3A1A9B49-655D-8A13-327B-938A6F4BBCDC}" dt="2024-12-14T18:01:12.697" v="953" actId="20577"/>
          <ac:spMkLst>
            <pc:docMk/>
            <pc:sldMk cId="3183799212" sldId="258"/>
            <ac:spMk id="3" creationId="{C087279C-5B1D-86BF-D0AB-F1B8EE4452A1}"/>
          </ac:spMkLst>
        </pc:spChg>
        <pc:spChg chg="add mod">
          <ac:chgData name="Wienecke, Dylan" userId="S::dylan.wienecke@snhu.edu::50e57d0f-87fa-46f0-b485-8ad2b7d6b011" providerId="AD" clId="Web-{3A1A9B49-655D-8A13-327B-938A6F4BBCDC}" dt="2024-12-14T18:12:03.665" v="978" actId="14100"/>
          <ac:spMkLst>
            <pc:docMk/>
            <pc:sldMk cId="3183799212" sldId="258"/>
            <ac:spMk id="4" creationId="{DFD88F22-B6C4-7798-C4AA-DC22E4829C3A}"/>
          </ac:spMkLst>
        </pc:spChg>
        <pc:spChg chg="add">
          <ac:chgData name="Wienecke, Dylan" userId="S::dylan.wienecke@snhu.edu::50e57d0f-87fa-46f0-b485-8ad2b7d6b011" providerId="AD" clId="Web-{3A1A9B49-655D-8A13-327B-938A6F4BBCDC}" dt="2024-12-14T17:59:16.554" v="926"/>
          <ac:spMkLst>
            <pc:docMk/>
            <pc:sldMk cId="3183799212" sldId="258"/>
            <ac:spMk id="9" creationId="{E35A04CF-97D4-4FF7-B359-C546B1F62E54}"/>
          </ac:spMkLst>
        </pc:spChg>
        <pc:spChg chg="add">
          <ac:chgData name="Wienecke, Dylan" userId="S::dylan.wienecke@snhu.edu::50e57d0f-87fa-46f0-b485-8ad2b7d6b011" providerId="AD" clId="Web-{3A1A9B49-655D-8A13-327B-938A6F4BBCDC}" dt="2024-12-14T17:59:16.554" v="926"/>
          <ac:spMkLst>
            <pc:docMk/>
            <pc:sldMk cId="3183799212" sldId="258"/>
            <ac:spMk id="11" creationId="{1DE7243B-5109-444B-8FAF-7437C66BC0E9}"/>
          </ac:spMkLst>
        </pc:spChg>
        <pc:spChg chg="add">
          <ac:chgData name="Wienecke, Dylan" userId="S::dylan.wienecke@snhu.edu::50e57d0f-87fa-46f0-b485-8ad2b7d6b011" providerId="AD" clId="Web-{3A1A9B49-655D-8A13-327B-938A6F4BBCDC}" dt="2024-12-14T17:59:16.554" v="926"/>
          <ac:spMkLst>
            <pc:docMk/>
            <pc:sldMk cId="3183799212" sldId="258"/>
            <ac:spMk id="13" creationId="{4C5D6221-DA7B-4611-AA26-7D8E349FDE96}"/>
          </ac:spMkLst>
        </pc:spChg>
      </pc:sldChg>
      <pc:sldChg chg="modSp new">
        <pc:chgData name="Wienecke, Dylan" userId="S::dylan.wienecke@snhu.edu::50e57d0f-87fa-46f0-b485-8ad2b7d6b011" providerId="AD" clId="Web-{3A1A9B49-655D-8A13-327B-938A6F4BBCDC}" dt="2024-12-14T19:10:18.230" v="2158" actId="20577"/>
        <pc:sldMkLst>
          <pc:docMk/>
          <pc:sldMk cId="2517024200" sldId="259"/>
        </pc:sldMkLst>
        <pc:spChg chg="mod">
          <ac:chgData name="Wienecke, Dylan" userId="S::dylan.wienecke@snhu.edu::50e57d0f-87fa-46f0-b485-8ad2b7d6b011" providerId="AD" clId="Web-{3A1A9B49-655D-8A13-327B-938A6F4BBCDC}" dt="2024-12-14T17:18:46.408" v="521" actId="20577"/>
          <ac:spMkLst>
            <pc:docMk/>
            <pc:sldMk cId="2517024200" sldId="259"/>
            <ac:spMk id="2" creationId="{175AF003-DCE0-CA0C-42EF-20C9D715F25D}"/>
          </ac:spMkLst>
        </pc:spChg>
        <pc:spChg chg="mod">
          <ac:chgData name="Wienecke, Dylan" userId="S::dylan.wienecke@snhu.edu::50e57d0f-87fa-46f0-b485-8ad2b7d6b011" providerId="AD" clId="Web-{3A1A9B49-655D-8A13-327B-938A6F4BBCDC}" dt="2024-12-14T19:10:18.230" v="2158" actId="20577"/>
          <ac:spMkLst>
            <pc:docMk/>
            <pc:sldMk cId="2517024200" sldId="259"/>
            <ac:spMk id="3" creationId="{D51AFCDD-9756-5A1A-AA5F-9D40C904AF23}"/>
          </ac:spMkLst>
        </pc:spChg>
      </pc:sldChg>
      <pc:sldChg chg="new del">
        <pc:chgData name="Wienecke, Dylan" userId="S::dylan.wienecke@snhu.edu::50e57d0f-87fa-46f0-b485-8ad2b7d6b011" providerId="AD" clId="Web-{3A1A9B49-655D-8A13-327B-938A6F4BBCDC}" dt="2024-12-14T17:21:42.580" v="572"/>
        <pc:sldMkLst>
          <pc:docMk/>
          <pc:sldMk cId="1839304269" sldId="260"/>
        </pc:sldMkLst>
      </pc:sldChg>
      <pc:sldChg chg="addSp delSp modSp add mod replId setBg setClrOvrMap">
        <pc:chgData name="Wienecke, Dylan" userId="S::dylan.wienecke@snhu.edu::50e57d0f-87fa-46f0-b485-8ad2b7d6b011" providerId="AD" clId="Web-{3A1A9B49-655D-8A13-327B-938A6F4BBCDC}" dt="2024-12-14T18:11:46.931" v="975" actId="14100"/>
        <pc:sldMkLst>
          <pc:docMk/>
          <pc:sldMk cId="782755101" sldId="261"/>
        </pc:sldMkLst>
        <pc:spChg chg="mod">
          <ac:chgData name="Wienecke, Dylan" userId="S::dylan.wienecke@snhu.edu::50e57d0f-87fa-46f0-b485-8ad2b7d6b011" providerId="AD" clId="Web-{3A1A9B49-655D-8A13-327B-938A6F4BBCDC}" dt="2024-12-14T17:59:00.742" v="925"/>
          <ac:spMkLst>
            <pc:docMk/>
            <pc:sldMk cId="782755101" sldId="261"/>
            <ac:spMk id="2" creationId="{9EBB5910-C9BD-4FAC-F5AC-4C0D9BAB94FB}"/>
          </ac:spMkLst>
        </pc:spChg>
        <pc:spChg chg="mod">
          <ac:chgData name="Wienecke, Dylan" userId="S::dylan.wienecke@snhu.edu::50e57d0f-87fa-46f0-b485-8ad2b7d6b011" providerId="AD" clId="Web-{3A1A9B49-655D-8A13-327B-938A6F4BBCDC}" dt="2024-12-14T18:04:06.463" v="972" actId="20577"/>
          <ac:spMkLst>
            <pc:docMk/>
            <pc:sldMk cId="782755101" sldId="261"/>
            <ac:spMk id="3" creationId="{C087279C-5B1D-86BF-D0AB-F1B8EE4452A1}"/>
          </ac:spMkLst>
        </pc:spChg>
        <pc:spChg chg="mod">
          <ac:chgData name="Wienecke, Dylan" userId="S::dylan.wienecke@snhu.edu::50e57d0f-87fa-46f0-b485-8ad2b7d6b011" providerId="AD" clId="Web-{3A1A9B49-655D-8A13-327B-938A6F4BBCDC}" dt="2024-12-14T18:11:46.931" v="975" actId="14100"/>
          <ac:spMkLst>
            <pc:docMk/>
            <pc:sldMk cId="782755101" sldId="261"/>
            <ac:spMk id="4" creationId="{DFD88F22-B6C4-7798-C4AA-DC22E4829C3A}"/>
          </ac:spMkLst>
        </pc:spChg>
        <pc:spChg chg="add del">
          <ac:chgData name="Wienecke, Dylan" userId="S::dylan.wienecke@snhu.edu::50e57d0f-87fa-46f0-b485-8ad2b7d6b011" providerId="AD" clId="Web-{3A1A9B49-655D-8A13-327B-938A6F4BBCDC}" dt="2024-12-14T17:58:35.617" v="912"/>
          <ac:spMkLst>
            <pc:docMk/>
            <pc:sldMk cId="782755101" sldId="261"/>
            <ac:spMk id="9" creationId="{1DE7243B-5109-444B-8FAF-7437C66BC0E9}"/>
          </ac:spMkLst>
        </pc:spChg>
        <pc:spChg chg="add del">
          <ac:chgData name="Wienecke, Dylan" userId="S::dylan.wienecke@snhu.edu::50e57d0f-87fa-46f0-b485-8ad2b7d6b011" providerId="AD" clId="Web-{3A1A9B49-655D-8A13-327B-938A6F4BBCDC}" dt="2024-12-14T17:58:35.617" v="912"/>
          <ac:spMkLst>
            <pc:docMk/>
            <pc:sldMk cId="782755101" sldId="261"/>
            <ac:spMk id="11" creationId="{4C5D6221-DA7B-4611-AA26-7D8E349FDE96}"/>
          </ac:spMkLst>
        </pc:spChg>
        <pc:spChg chg="add del">
          <ac:chgData name="Wienecke, Dylan" userId="S::dylan.wienecke@snhu.edu::50e57d0f-87fa-46f0-b485-8ad2b7d6b011" providerId="AD" clId="Web-{3A1A9B49-655D-8A13-327B-938A6F4BBCDC}" dt="2024-12-14T17:58:37.914" v="914"/>
          <ac:spMkLst>
            <pc:docMk/>
            <pc:sldMk cId="782755101" sldId="261"/>
            <ac:spMk id="13" creationId="{4FFBEE45-F140-49D5-85EA-C78C24340B23}"/>
          </ac:spMkLst>
        </pc:spChg>
        <pc:spChg chg="add del">
          <ac:chgData name="Wienecke, Dylan" userId="S::dylan.wienecke@snhu.edu::50e57d0f-87fa-46f0-b485-8ad2b7d6b011" providerId="AD" clId="Web-{3A1A9B49-655D-8A13-327B-938A6F4BBCDC}" dt="2024-12-14T17:58:40.242" v="916"/>
          <ac:spMkLst>
            <pc:docMk/>
            <pc:sldMk cId="782755101" sldId="261"/>
            <ac:spMk id="15" creationId="{1DE7243B-5109-444B-8FAF-7437C66BC0E9}"/>
          </ac:spMkLst>
        </pc:spChg>
        <pc:spChg chg="add del">
          <ac:chgData name="Wienecke, Dylan" userId="S::dylan.wienecke@snhu.edu::50e57d0f-87fa-46f0-b485-8ad2b7d6b011" providerId="AD" clId="Web-{3A1A9B49-655D-8A13-327B-938A6F4BBCDC}" dt="2024-12-14T17:58:40.242" v="916"/>
          <ac:spMkLst>
            <pc:docMk/>
            <pc:sldMk cId="782755101" sldId="261"/>
            <ac:spMk id="16" creationId="{4C5D6221-DA7B-4611-AA26-7D8E349FDE96}"/>
          </ac:spMkLst>
        </pc:spChg>
        <pc:spChg chg="add del">
          <ac:chgData name="Wienecke, Dylan" userId="S::dylan.wienecke@snhu.edu::50e57d0f-87fa-46f0-b485-8ad2b7d6b011" providerId="AD" clId="Web-{3A1A9B49-655D-8A13-327B-938A6F4BBCDC}" dt="2024-12-14T17:58:52.539" v="918"/>
          <ac:spMkLst>
            <pc:docMk/>
            <pc:sldMk cId="782755101" sldId="261"/>
            <ac:spMk id="18" creationId="{4C608BEB-860E-4094-8511-78603564A75E}"/>
          </ac:spMkLst>
        </pc:spChg>
        <pc:spChg chg="add del">
          <ac:chgData name="Wienecke, Dylan" userId="S::dylan.wienecke@snhu.edu::50e57d0f-87fa-46f0-b485-8ad2b7d6b011" providerId="AD" clId="Web-{3A1A9B49-655D-8A13-327B-938A6F4BBCDC}" dt="2024-12-14T17:58:54.820" v="920"/>
          <ac:spMkLst>
            <pc:docMk/>
            <pc:sldMk cId="782755101" sldId="261"/>
            <ac:spMk id="21" creationId="{8CA06CD6-90CA-4C45-856C-6771339E1E22}"/>
          </ac:spMkLst>
        </pc:spChg>
        <pc:spChg chg="add del">
          <ac:chgData name="Wienecke, Dylan" userId="S::dylan.wienecke@snhu.edu::50e57d0f-87fa-46f0-b485-8ad2b7d6b011" providerId="AD" clId="Web-{3A1A9B49-655D-8A13-327B-938A6F4BBCDC}" dt="2024-12-14T17:58:57.117" v="922"/>
          <ac:spMkLst>
            <pc:docMk/>
            <pc:sldMk cId="782755101" sldId="261"/>
            <ac:spMk id="24" creationId="{4FFBEE45-F140-49D5-85EA-C78C24340B23}"/>
          </ac:spMkLst>
        </pc:spChg>
        <pc:spChg chg="add del">
          <ac:chgData name="Wienecke, Dylan" userId="S::dylan.wienecke@snhu.edu::50e57d0f-87fa-46f0-b485-8ad2b7d6b011" providerId="AD" clId="Web-{3A1A9B49-655D-8A13-327B-938A6F4BBCDC}" dt="2024-12-14T17:59:00.726" v="924"/>
          <ac:spMkLst>
            <pc:docMk/>
            <pc:sldMk cId="782755101" sldId="261"/>
            <ac:spMk id="26" creationId="{1DE7243B-5109-444B-8FAF-7437C66BC0E9}"/>
          </ac:spMkLst>
        </pc:spChg>
        <pc:spChg chg="add del">
          <ac:chgData name="Wienecke, Dylan" userId="S::dylan.wienecke@snhu.edu::50e57d0f-87fa-46f0-b485-8ad2b7d6b011" providerId="AD" clId="Web-{3A1A9B49-655D-8A13-327B-938A6F4BBCDC}" dt="2024-12-14T17:59:00.726" v="924"/>
          <ac:spMkLst>
            <pc:docMk/>
            <pc:sldMk cId="782755101" sldId="261"/>
            <ac:spMk id="27" creationId="{4C5D6221-DA7B-4611-AA26-7D8E349FDE96}"/>
          </ac:spMkLst>
        </pc:spChg>
        <pc:spChg chg="add">
          <ac:chgData name="Wienecke, Dylan" userId="S::dylan.wienecke@snhu.edu::50e57d0f-87fa-46f0-b485-8ad2b7d6b011" providerId="AD" clId="Web-{3A1A9B49-655D-8A13-327B-938A6F4BBCDC}" dt="2024-12-14T17:59:00.742" v="925"/>
          <ac:spMkLst>
            <pc:docMk/>
            <pc:sldMk cId="782755101" sldId="261"/>
            <ac:spMk id="29" creationId="{E35A04CF-97D4-4FF7-B359-C546B1F62E54}"/>
          </ac:spMkLst>
        </pc:spChg>
        <pc:spChg chg="add">
          <ac:chgData name="Wienecke, Dylan" userId="S::dylan.wienecke@snhu.edu::50e57d0f-87fa-46f0-b485-8ad2b7d6b011" providerId="AD" clId="Web-{3A1A9B49-655D-8A13-327B-938A6F4BBCDC}" dt="2024-12-14T17:59:00.742" v="925"/>
          <ac:spMkLst>
            <pc:docMk/>
            <pc:sldMk cId="782755101" sldId="261"/>
            <ac:spMk id="30" creationId="{1DE7243B-5109-444B-8FAF-7437C66BC0E9}"/>
          </ac:spMkLst>
        </pc:spChg>
        <pc:spChg chg="add">
          <ac:chgData name="Wienecke, Dylan" userId="S::dylan.wienecke@snhu.edu::50e57d0f-87fa-46f0-b485-8ad2b7d6b011" providerId="AD" clId="Web-{3A1A9B49-655D-8A13-327B-938A6F4BBCDC}" dt="2024-12-14T17:59:00.742" v="925"/>
          <ac:spMkLst>
            <pc:docMk/>
            <pc:sldMk cId="782755101" sldId="261"/>
            <ac:spMk id="31" creationId="{4C5D6221-DA7B-4611-AA26-7D8E349FDE96}"/>
          </ac:spMkLst>
        </pc:spChg>
        <pc:cxnChg chg="add del">
          <ac:chgData name="Wienecke, Dylan" userId="S::dylan.wienecke@snhu.edu::50e57d0f-87fa-46f0-b485-8ad2b7d6b011" providerId="AD" clId="Web-{3A1A9B49-655D-8A13-327B-938A6F4BBCDC}" dt="2024-12-14T17:58:52.539" v="918"/>
          <ac:cxnSpMkLst>
            <pc:docMk/>
            <pc:sldMk cId="782755101" sldId="261"/>
            <ac:cxnSpMk id="19" creationId="{1F16A8D4-FE87-4604-88B2-394B5D1EB437}"/>
          </ac:cxnSpMkLst>
        </pc:cxnChg>
        <pc:cxnChg chg="add del">
          <ac:chgData name="Wienecke, Dylan" userId="S::dylan.wienecke@snhu.edu::50e57d0f-87fa-46f0-b485-8ad2b7d6b011" providerId="AD" clId="Web-{3A1A9B49-655D-8A13-327B-938A6F4BBCDC}" dt="2024-12-14T17:58:54.820" v="920"/>
          <ac:cxnSpMkLst>
            <pc:docMk/>
            <pc:sldMk cId="782755101" sldId="261"/>
            <ac:cxnSpMk id="22" creationId="{5021601D-2758-4B15-A31C-FDA184C51B3A}"/>
          </ac:cxnSpMkLst>
        </pc:cxnChg>
      </pc:sldChg>
      <pc:sldChg chg="modSp new del">
        <pc:chgData name="Wienecke, Dylan" userId="S::dylan.wienecke@snhu.edu::50e57d0f-87fa-46f0-b485-8ad2b7d6b011" providerId="AD" clId="Web-{3A1A9B49-655D-8A13-327B-938A6F4BBCDC}" dt="2024-12-14T18:16:31.665" v="991"/>
        <pc:sldMkLst>
          <pc:docMk/>
          <pc:sldMk cId="1963293868" sldId="262"/>
        </pc:sldMkLst>
        <pc:spChg chg="mod">
          <ac:chgData name="Wienecke, Dylan" userId="S::dylan.wienecke@snhu.edu::50e57d0f-87fa-46f0-b485-8ad2b7d6b011" providerId="AD" clId="Web-{3A1A9B49-655D-8A13-327B-938A6F4BBCDC}" dt="2024-12-14T18:12:56.462" v="987" actId="14100"/>
          <ac:spMkLst>
            <pc:docMk/>
            <pc:sldMk cId="1963293868" sldId="262"/>
            <ac:spMk id="2" creationId="{E483AFC0-75AC-6E24-853B-E18FCF72360B}"/>
          </ac:spMkLst>
        </pc:spChg>
        <pc:spChg chg="mod">
          <ac:chgData name="Wienecke, Dylan" userId="S::dylan.wienecke@snhu.edu::50e57d0f-87fa-46f0-b485-8ad2b7d6b011" providerId="AD" clId="Web-{3A1A9B49-655D-8A13-327B-938A6F4BBCDC}" dt="2024-12-14T18:13:00.977" v="988" actId="14100"/>
          <ac:spMkLst>
            <pc:docMk/>
            <pc:sldMk cId="1963293868" sldId="262"/>
            <ac:spMk id="3" creationId="{CB2FA8D2-576F-5D1E-DD67-C96D5999B822}"/>
          </ac:spMkLst>
        </pc:spChg>
      </pc:sldChg>
      <pc:sldChg chg="addSp delSp modSp add ord replId">
        <pc:chgData name="Wienecke, Dylan" userId="S::dylan.wienecke@snhu.edu::50e57d0f-87fa-46f0-b485-8ad2b7d6b011" providerId="AD" clId="Web-{3A1A9B49-655D-8A13-327B-938A6F4BBCDC}" dt="2024-12-14T18:34:17.062" v="1450" actId="20577"/>
        <pc:sldMkLst>
          <pc:docMk/>
          <pc:sldMk cId="1478153300" sldId="263"/>
        </pc:sldMkLst>
        <pc:spChg chg="mod">
          <ac:chgData name="Wienecke, Dylan" userId="S::dylan.wienecke@snhu.edu::50e57d0f-87fa-46f0-b485-8ad2b7d6b011" providerId="AD" clId="Web-{3A1A9B49-655D-8A13-327B-938A6F4BBCDC}" dt="2024-12-14T18:32:00.547" v="1445" actId="20577"/>
          <ac:spMkLst>
            <pc:docMk/>
            <pc:sldMk cId="1478153300" sldId="263"/>
            <ac:spMk id="2" creationId="{9EBB5910-C9BD-4FAC-F5AC-4C0D9BAB94FB}"/>
          </ac:spMkLst>
        </pc:spChg>
        <pc:spChg chg="mod">
          <ac:chgData name="Wienecke, Dylan" userId="S::dylan.wienecke@snhu.edu::50e57d0f-87fa-46f0-b485-8ad2b7d6b011" providerId="AD" clId="Web-{3A1A9B49-655D-8A13-327B-938A6F4BBCDC}" dt="2024-12-14T18:34:17.062" v="1450" actId="20577"/>
          <ac:spMkLst>
            <pc:docMk/>
            <pc:sldMk cId="1478153300" sldId="263"/>
            <ac:spMk id="3" creationId="{C087279C-5B1D-86BF-D0AB-F1B8EE4452A1}"/>
          </ac:spMkLst>
        </pc:spChg>
        <pc:spChg chg="del mod">
          <ac:chgData name="Wienecke, Dylan" userId="S::dylan.wienecke@snhu.edu::50e57d0f-87fa-46f0-b485-8ad2b7d6b011" providerId="AD" clId="Web-{3A1A9B49-655D-8A13-327B-938A6F4BBCDC}" dt="2024-12-14T18:31:30.141" v="1438"/>
          <ac:spMkLst>
            <pc:docMk/>
            <pc:sldMk cId="1478153300" sldId="263"/>
            <ac:spMk id="4" creationId="{DFD88F22-B6C4-7798-C4AA-DC22E4829C3A}"/>
          </ac:spMkLst>
        </pc:spChg>
        <pc:spChg chg="add">
          <ac:chgData name="Wienecke, Dylan" userId="S::dylan.wienecke@snhu.edu::50e57d0f-87fa-46f0-b485-8ad2b7d6b011" providerId="AD" clId="Web-{3A1A9B49-655D-8A13-327B-938A6F4BBCDC}" dt="2024-12-14T18:31:25.172" v="1437"/>
          <ac:spMkLst>
            <pc:docMk/>
            <pc:sldMk cId="1478153300" sldId="263"/>
            <ac:spMk id="6" creationId="{5AC4BBF5-4D5D-7A1C-BDEA-E8CE011AC89E}"/>
          </ac:spMkLst>
        </pc:spChg>
      </pc:sldChg>
      <pc:sldChg chg="addSp modSp new mod setBg">
        <pc:chgData name="Wienecke, Dylan" userId="S::dylan.wienecke@snhu.edu::50e57d0f-87fa-46f0-b485-8ad2b7d6b011" providerId="AD" clId="Web-{3A1A9B49-655D-8A13-327B-938A6F4BBCDC}" dt="2024-12-14T19:58:37.966" v="4229" actId="14100"/>
        <pc:sldMkLst>
          <pc:docMk/>
          <pc:sldMk cId="2718014650" sldId="264"/>
        </pc:sldMkLst>
        <pc:spChg chg="mod">
          <ac:chgData name="Wienecke, Dylan" userId="S::dylan.wienecke@snhu.edu::50e57d0f-87fa-46f0-b485-8ad2b7d6b011" providerId="AD" clId="Web-{3A1A9B49-655D-8A13-327B-938A6F4BBCDC}" dt="2024-12-14T19:04:43.138" v="2052" actId="14100"/>
          <ac:spMkLst>
            <pc:docMk/>
            <pc:sldMk cId="2718014650" sldId="264"/>
            <ac:spMk id="2" creationId="{7C0AF708-57FA-E103-E77D-FE53949F0692}"/>
          </ac:spMkLst>
        </pc:spChg>
        <pc:spChg chg="mod">
          <ac:chgData name="Wienecke, Dylan" userId="S::dylan.wienecke@snhu.edu::50e57d0f-87fa-46f0-b485-8ad2b7d6b011" providerId="AD" clId="Web-{3A1A9B49-655D-8A13-327B-938A6F4BBCDC}" dt="2024-12-14T19:56:41.264" v="4141" actId="1076"/>
          <ac:spMkLst>
            <pc:docMk/>
            <pc:sldMk cId="2718014650" sldId="264"/>
            <ac:spMk id="3" creationId="{C22FF988-C39D-63A9-0FA0-53C0C4DD72F8}"/>
          </ac:spMkLst>
        </pc:spChg>
        <pc:spChg chg="add mod">
          <ac:chgData name="Wienecke, Dylan" userId="S::dylan.wienecke@snhu.edu::50e57d0f-87fa-46f0-b485-8ad2b7d6b011" providerId="AD" clId="Web-{3A1A9B49-655D-8A13-327B-938A6F4BBCDC}" dt="2024-12-14T19:08:44.652" v="2106" actId="20577"/>
          <ac:spMkLst>
            <pc:docMk/>
            <pc:sldMk cId="2718014650" sldId="264"/>
            <ac:spMk id="4" creationId="{713BD413-1303-B78B-AF5E-6064F8F12258}"/>
          </ac:spMkLst>
        </pc:spChg>
        <pc:spChg chg="add mod">
          <ac:chgData name="Wienecke, Dylan" userId="S::dylan.wienecke@snhu.edu::50e57d0f-87fa-46f0-b485-8ad2b7d6b011" providerId="AD" clId="Web-{3A1A9B49-655D-8A13-327B-938A6F4BBCDC}" dt="2024-12-14T19:58:37.966" v="4229" actId="14100"/>
          <ac:spMkLst>
            <pc:docMk/>
            <pc:sldMk cId="2718014650" sldId="264"/>
            <ac:spMk id="5" creationId="{9D0274BC-B442-90CE-68FA-C6061DA384F6}"/>
          </ac:spMkLst>
        </pc:spChg>
        <pc:spChg chg="add">
          <ac:chgData name="Wienecke, Dylan" userId="S::dylan.wienecke@snhu.edu::50e57d0f-87fa-46f0-b485-8ad2b7d6b011" providerId="AD" clId="Web-{3A1A9B49-655D-8A13-327B-938A6F4BBCDC}" dt="2024-12-14T18:39:57.280" v="1452"/>
          <ac:spMkLst>
            <pc:docMk/>
            <pc:sldMk cId="2718014650" sldId="264"/>
            <ac:spMk id="8" creationId="{09588DA8-065E-4F6F-8EFD-43104AB2E0CF}"/>
          </ac:spMkLst>
        </pc:spChg>
        <pc:spChg chg="add">
          <ac:chgData name="Wienecke, Dylan" userId="S::dylan.wienecke@snhu.edu::50e57d0f-87fa-46f0-b485-8ad2b7d6b011" providerId="AD" clId="Web-{3A1A9B49-655D-8A13-327B-938A6F4BBCDC}" dt="2024-12-14T18:39:57.280" v="1452"/>
          <ac:spMkLst>
            <pc:docMk/>
            <pc:sldMk cId="2718014650" sldId="264"/>
            <ac:spMk id="10" creationId="{C4285719-470E-454C-AF62-8323075F1F5B}"/>
          </ac:spMkLst>
        </pc:spChg>
        <pc:spChg chg="add">
          <ac:chgData name="Wienecke, Dylan" userId="S::dylan.wienecke@snhu.edu::50e57d0f-87fa-46f0-b485-8ad2b7d6b011" providerId="AD" clId="Web-{3A1A9B49-655D-8A13-327B-938A6F4BBCDC}" dt="2024-12-14T18:39:57.280" v="1452"/>
          <ac:spMkLst>
            <pc:docMk/>
            <pc:sldMk cId="2718014650" sldId="264"/>
            <ac:spMk id="12" creationId="{CD9FE4EF-C4D8-49A0-B2FF-81D8DB7D8A24}"/>
          </ac:spMkLst>
        </pc:spChg>
        <pc:spChg chg="add">
          <ac:chgData name="Wienecke, Dylan" userId="S::dylan.wienecke@snhu.edu::50e57d0f-87fa-46f0-b485-8ad2b7d6b011" providerId="AD" clId="Web-{3A1A9B49-655D-8A13-327B-938A6F4BBCDC}" dt="2024-12-14T18:39:57.280" v="1452"/>
          <ac:spMkLst>
            <pc:docMk/>
            <pc:sldMk cId="2718014650" sldId="264"/>
            <ac:spMk id="14" creationId="{4300840D-0A0B-4512-BACA-B439D5B9C57C}"/>
          </ac:spMkLst>
        </pc:spChg>
        <pc:spChg chg="add">
          <ac:chgData name="Wienecke, Dylan" userId="S::dylan.wienecke@snhu.edu::50e57d0f-87fa-46f0-b485-8ad2b7d6b011" providerId="AD" clId="Web-{3A1A9B49-655D-8A13-327B-938A6F4BBCDC}" dt="2024-12-14T18:39:57.280" v="1452"/>
          <ac:spMkLst>
            <pc:docMk/>
            <pc:sldMk cId="2718014650" sldId="264"/>
            <ac:spMk id="16" creationId="{D2B78728-A580-49A7-84F9-6EF6F583ADE0}"/>
          </ac:spMkLst>
        </pc:spChg>
        <pc:spChg chg="add">
          <ac:chgData name="Wienecke, Dylan" userId="S::dylan.wienecke@snhu.edu::50e57d0f-87fa-46f0-b485-8ad2b7d6b011" providerId="AD" clId="Web-{3A1A9B49-655D-8A13-327B-938A6F4BBCDC}" dt="2024-12-14T18:39:57.280" v="1452"/>
          <ac:spMkLst>
            <pc:docMk/>
            <pc:sldMk cId="2718014650" sldId="264"/>
            <ac:spMk id="18" creationId="{38FAA1A1-D861-433F-88FA-1E9D6FD31D11}"/>
          </ac:spMkLst>
        </pc:spChg>
        <pc:spChg chg="add">
          <ac:chgData name="Wienecke, Dylan" userId="S::dylan.wienecke@snhu.edu::50e57d0f-87fa-46f0-b485-8ad2b7d6b011" providerId="AD" clId="Web-{3A1A9B49-655D-8A13-327B-938A6F4BBCDC}" dt="2024-12-14T18:39:57.280" v="1452"/>
          <ac:spMkLst>
            <pc:docMk/>
            <pc:sldMk cId="2718014650" sldId="264"/>
            <ac:spMk id="20" creationId="{8D71EDA1-87BF-4D5D-AB79-F346FD19278A}"/>
          </ac:spMkLst>
        </pc:spChg>
      </pc:sldChg>
      <pc:sldChg chg="addSp modSp new mod setBg">
        <pc:chgData name="Wienecke, Dylan" userId="S::dylan.wienecke@snhu.edu::50e57d0f-87fa-46f0-b485-8ad2b7d6b011" providerId="AD" clId="Web-{3A1A9B49-655D-8A13-327B-938A6F4BBCDC}" dt="2024-12-14T19:10:30.495" v="2159"/>
        <pc:sldMkLst>
          <pc:docMk/>
          <pc:sldMk cId="3026878012" sldId="265"/>
        </pc:sldMkLst>
        <pc:spChg chg="mod">
          <ac:chgData name="Wienecke, Dylan" userId="S::dylan.wienecke@snhu.edu::50e57d0f-87fa-46f0-b485-8ad2b7d6b011" providerId="AD" clId="Web-{3A1A9B49-655D-8A13-327B-938A6F4BBCDC}" dt="2024-12-14T19:05:59.075" v="2072" actId="20577"/>
          <ac:spMkLst>
            <pc:docMk/>
            <pc:sldMk cId="3026878012" sldId="265"/>
            <ac:spMk id="2" creationId="{F6EB83A1-E720-711F-5EF8-A556D859AB14}"/>
          </ac:spMkLst>
        </pc:spChg>
        <pc:spChg chg="mod">
          <ac:chgData name="Wienecke, Dylan" userId="S::dylan.wienecke@snhu.edu::50e57d0f-87fa-46f0-b485-8ad2b7d6b011" providerId="AD" clId="Web-{3A1A9B49-655D-8A13-327B-938A6F4BBCDC}" dt="2024-12-14T19:08:06.965" v="2095" actId="20577"/>
          <ac:spMkLst>
            <pc:docMk/>
            <pc:sldMk cId="3026878012" sldId="265"/>
            <ac:spMk id="3" creationId="{7EB06901-C70D-542A-3B87-2AF83988B64E}"/>
          </ac:spMkLst>
        </pc:spChg>
        <pc:spChg chg="add">
          <ac:chgData name="Wienecke, Dylan" userId="S::dylan.wienecke@snhu.edu::50e57d0f-87fa-46f0-b485-8ad2b7d6b011" providerId="AD" clId="Web-{3A1A9B49-655D-8A13-327B-938A6F4BBCDC}" dt="2024-12-14T19:10:30.495" v="2159"/>
          <ac:spMkLst>
            <pc:docMk/>
            <pc:sldMk cId="3026878012" sldId="265"/>
            <ac:spMk id="5" creationId="{D558F0E9-2839-28BC-63C1-15782F96A340}"/>
          </ac:spMkLst>
        </pc:spChg>
        <pc:spChg chg="add">
          <ac:chgData name="Wienecke, Dylan" userId="S::dylan.wienecke@snhu.edu::50e57d0f-87fa-46f0-b485-8ad2b7d6b011" providerId="AD" clId="Web-{3A1A9B49-655D-8A13-327B-938A6F4BBCDC}" dt="2024-12-14T18:50:39.559" v="1645"/>
          <ac:spMkLst>
            <pc:docMk/>
            <pc:sldMk cId="3026878012" sldId="265"/>
            <ac:spMk id="8" creationId="{09588DA8-065E-4F6F-8EFD-43104AB2E0CF}"/>
          </ac:spMkLst>
        </pc:spChg>
        <pc:spChg chg="add">
          <ac:chgData name="Wienecke, Dylan" userId="S::dylan.wienecke@snhu.edu::50e57d0f-87fa-46f0-b485-8ad2b7d6b011" providerId="AD" clId="Web-{3A1A9B49-655D-8A13-327B-938A6F4BBCDC}" dt="2024-12-14T18:50:39.559" v="1645"/>
          <ac:spMkLst>
            <pc:docMk/>
            <pc:sldMk cId="3026878012" sldId="265"/>
            <ac:spMk id="10" creationId="{C4285719-470E-454C-AF62-8323075F1F5B}"/>
          </ac:spMkLst>
        </pc:spChg>
        <pc:spChg chg="add">
          <ac:chgData name="Wienecke, Dylan" userId="S::dylan.wienecke@snhu.edu::50e57d0f-87fa-46f0-b485-8ad2b7d6b011" providerId="AD" clId="Web-{3A1A9B49-655D-8A13-327B-938A6F4BBCDC}" dt="2024-12-14T18:50:39.559" v="1645"/>
          <ac:spMkLst>
            <pc:docMk/>
            <pc:sldMk cId="3026878012" sldId="265"/>
            <ac:spMk id="12" creationId="{CD9FE4EF-C4D8-49A0-B2FF-81D8DB7D8A24}"/>
          </ac:spMkLst>
        </pc:spChg>
        <pc:spChg chg="add">
          <ac:chgData name="Wienecke, Dylan" userId="S::dylan.wienecke@snhu.edu::50e57d0f-87fa-46f0-b485-8ad2b7d6b011" providerId="AD" clId="Web-{3A1A9B49-655D-8A13-327B-938A6F4BBCDC}" dt="2024-12-14T18:50:39.559" v="1645"/>
          <ac:spMkLst>
            <pc:docMk/>
            <pc:sldMk cId="3026878012" sldId="265"/>
            <ac:spMk id="14" creationId="{4300840D-0A0B-4512-BACA-B439D5B9C57C}"/>
          </ac:spMkLst>
        </pc:spChg>
        <pc:spChg chg="add">
          <ac:chgData name="Wienecke, Dylan" userId="S::dylan.wienecke@snhu.edu::50e57d0f-87fa-46f0-b485-8ad2b7d6b011" providerId="AD" clId="Web-{3A1A9B49-655D-8A13-327B-938A6F4BBCDC}" dt="2024-12-14T18:50:39.559" v="1645"/>
          <ac:spMkLst>
            <pc:docMk/>
            <pc:sldMk cId="3026878012" sldId="265"/>
            <ac:spMk id="16" creationId="{D2B78728-A580-49A7-84F9-6EF6F583ADE0}"/>
          </ac:spMkLst>
        </pc:spChg>
        <pc:spChg chg="add">
          <ac:chgData name="Wienecke, Dylan" userId="S::dylan.wienecke@snhu.edu::50e57d0f-87fa-46f0-b485-8ad2b7d6b011" providerId="AD" clId="Web-{3A1A9B49-655D-8A13-327B-938A6F4BBCDC}" dt="2024-12-14T18:50:39.559" v="1645"/>
          <ac:spMkLst>
            <pc:docMk/>
            <pc:sldMk cId="3026878012" sldId="265"/>
            <ac:spMk id="18" creationId="{38FAA1A1-D861-433F-88FA-1E9D6FD31D11}"/>
          </ac:spMkLst>
        </pc:spChg>
        <pc:spChg chg="add">
          <ac:chgData name="Wienecke, Dylan" userId="S::dylan.wienecke@snhu.edu::50e57d0f-87fa-46f0-b485-8ad2b7d6b011" providerId="AD" clId="Web-{3A1A9B49-655D-8A13-327B-938A6F4BBCDC}" dt="2024-12-14T18:50:39.559" v="1645"/>
          <ac:spMkLst>
            <pc:docMk/>
            <pc:sldMk cId="3026878012" sldId="265"/>
            <ac:spMk id="20" creationId="{8D71EDA1-87BF-4D5D-AB79-F346FD19278A}"/>
          </ac:spMkLst>
        </pc:spChg>
      </pc:sldChg>
      <pc:sldChg chg="modSp add replId">
        <pc:chgData name="Wienecke, Dylan" userId="S::dylan.wienecke@snhu.edu::50e57d0f-87fa-46f0-b485-8ad2b7d6b011" providerId="AD" clId="Web-{3A1A9B49-655D-8A13-327B-938A6F4BBCDC}" dt="2024-12-14T19:15:36.025" v="2514" actId="20577"/>
        <pc:sldMkLst>
          <pc:docMk/>
          <pc:sldMk cId="2418471388" sldId="266"/>
        </pc:sldMkLst>
        <pc:spChg chg="mod">
          <ac:chgData name="Wienecke, Dylan" userId="S::dylan.wienecke@snhu.edu::50e57d0f-87fa-46f0-b485-8ad2b7d6b011" providerId="AD" clId="Web-{3A1A9B49-655D-8A13-327B-938A6F4BBCDC}" dt="2024-12-14T19:11:07.542" v="2168" actId="20577"/>
          <ac:spMkLst>
            <pc:docMk/>
            <pc:sldMk cId="2418471388" sldId="266"/>
            <ac:spMk id="2" creationId="{F6EB83A1-E720-711F-5EF8-A556D859AB14}"/>
          </ac:spMkLst>
        </pc:spChg>
        <pc:spChg chg="mod">
          <ac:chgData name="Wienecke, Dylan" userId="S::dylan.wienecke@snhu.edu::50e57d0f-87fa-46f0-b485-8ad2b7d6b011" providerId="AD" clId="Web-{3A1A9B49-655D-8A13-327B-938A6F4BBCDC}" dt="2024-12-14T19:15:36.025" v="2514" actId="20577"/>
          <ac:spMkLst>
            <pc:docMk/>
            <pc:sldMk cId="2418471388" sldId="266"/>
            <ac:spMk id="3" creationId="{7EB06901-C70D-542A-3B87-2AF83988B64E}"/>
          </ac:spMkLst>
        </pc:spChg>
      </pc:sldChg>
      <pc:sldChg chg="modSp add replId">
        <pc:chgData name="Wienecke, Dylan" userId="S::dylan.wienecke@snhu.edu::50e57d0f-87fa-46f0-b485-8ad2b7d6b011" providerId="AD" clId="Web-{3A1A9B49-655D-8A13-327B-938A6F4BBCDC}" dt="2024-12-14T19:31:08.448" v="2860" actId="20577"/>
        <pc:sldMkLst>
          <pc:docMk/>
          <pc:sldMk cId="4180125929" sldId="267"/>
        </pc:sldMkLst>
        <pc:spChg chg="mod">
          <ac:chgData name="Wienecke, Dylan" userId="S::dylan.wienecke@snhu.edu::50e57d0f-87fa-46f0-b485-8ad2b7d6b011" providerId="AD" clId="Web-{3A1A9B49-655D-8A13-327B-938A6F4BBCDC}" dt="2024-12-14T19:16:14.790" v="2524" actId="20577"/>
          <ac:spMkLst>
            <pc:docMk/>
            <pc:sldMk cId="4180125929" sldId="267"/>
            <ac:spMk id="2" creationId="{F6EB83A1-E720-711F-5EF8-A556D859AB14}"/>
          </ac:spMkLst>
        </pc:spChg>
        <pc:spChg chg="mod">
          <ac:chgData name="Wienecke, Dylan" userId="S::dylan.wienecke@snhu.edu::50e57d0f-87fa-46f0-b485-8ad2b7d6b011" providerId="AD" clId="Web-{3A1A9B49-655D-8A13-327B-938A6F4BBCDC}" dt="2024-12-14T19:31:08.448" v="2860" actId="20577"/>
          <ac:spMkLst>
            <pc:docMk/>
            <pc:sldMk cId="4180125929" sldId="267"/>
            <ac:spMk id="3" creationId="{7EB06901-C70D-542A-3B87-2AF83988B64E}"/>
          </ac:spMkLst>
        </pc:spChg>
      </pc:sldChg>
      <pc:sldChg chg="modSp add replId">
        <pc:chgData name="Wienecke, Dylan" userId="S::dylan.wienecke@snhu.edu::50e57d0f-87fa-46f0-b485-8ad2b7d6b011" providerId="AD" clId="Web-{3A1A9B49-655D-8A13-327B-938A6F4BBCDC}" dt="2024-12-14T19:39:27.230" v="3296" actId="20577"/>
        <pc:sldMkLst>
          <pc:docMk/>
          <pc:sldMk cId="257501970" sldId="268"/>
        </pc:sldMkLst>
        <pc:spChg chg="mod">
          <ac:chgData name="Wienecke, Dylan" userId="S::dylan.wienecke@snhu.edu::50e57d0f-87fa-46f0-b485-8ad2b7d6b011" providerId="AD" clId="Web-{3A1A9B49-655D-8A13-327B-938A6F4BBCDC}" dt="2024-12-14T19:31:56.557" v="2872" actId="20577"/>
          <ac:spMkLst>
            <pc:docMk/>
            <pc:sldMk cId="257501970" sldId="268"/>
            <ac:spMk id="2" creationId="{F6EB83A1-E720-711F-5EF8-A556D859AB14}"/>
          </ac:spMkLst>
        </pc:spChg>
        <pc:spChg chg="mod">
          <ac:chgData name="Wienecke, Dylan" userId="S::dylan.wienecke@snhu.edu::50e57d0f-87fa-46f0-b485-8ad2b7d6b011" providerId="AD" clId="Web-{3A1A9B49-655D-8A13-327B-938A6F4BBCDC}" dt="2024-12-14T19:39:27.230" v="3296" actId="20577"/>
          <ac:spMkLst>
            <pc:docMk/>
            <pc:sldMk cId="257501970" sldId="268"/>
            <ac:spMk id="3" creationId="{7EB06901-C70D-542A-3B87-2AF83988B64E}"/>
          </ac:spMkLst>
        </pc:spChg>
      </pc:sldChg>
      <pc:sldChg chg="modSp add replId">
        <pc:chgData name="Wienecke, Dylan" userId="S::dylan.wienecke@snhu.edu::50e57d0f-87fa-46f0-b485-8ad2b7d6b011" providerId="AD" clId="Web-{3A1A9B49-655D-8A13-327B-938A6F4BBCDC}" dt="2024-12-14T19:45:56.447" v="3732" actId="20577"/>
        <pc:sldMkLst>
          <pc:docMk/>
          <pc:sldMk cId="539652505" sldId="269"/>
        </pc:sldMkLst>
        <pc:spChg chg="mod">
          <ac:chgData name="Wienecke, Dylan" userId="S::dylan.wienecke@snhu.edu::50e57d0f-87fa-46f0-b485-8ad2b7d6b011" providerId="AD" clId="Web-{3A1A9B49-655D-8A13-327B-938A6F4BBCDC}" dt="2024-12-14T19:40:17.714" v="3300" actId="20577"/>
          <ac:spMkLst>
            <pc:docMk/>
            <pc:sldMk cId="539652505" sldId="269"/>
            <ac:spMk id="2" creationId="{F6EB83A1-E720-711F-5EF8-A556D859AB14}"/>
          </ac:spMkLst>
        </pc:spChg>
        <pc:spChg chg="mod">
          <ac:chgData name="Wienecke, Dylan" userId="S::dylan.wienecke@snhu.edu::50e57d0f-87fa-46f0-b485-8ad2b7d6b011" providerId="AD" clId="Web-{3A1A9B49-655D-8A13-327B-938A6F4BBCDC}" dt="2024-12-14T19:45:56.447" v="3732" actId="20577"/>
          <ac:spMkLst>
            <pc:docMk/>
            <pc:sldMk cId="539652505" sldId="269"/>
            <ac:spMk id="3" creationId="{7EB06901-C70D-542A-3B87-2AF83988B64E}"/>
          </ac:spMkLst>
        </pc:spChg>
        <pc:spChg chg="mod">
          <ac:chgData name="Wienecke, Dylan" userId="S::dylan.wienecke@snhu.edu::50e57d0f-87fa-46f0-b485-8ad2b7d6b011" providerId="AD" clId="Web-{3A1A9B49-655D-8A13-327B-938A6F4BBCDC}" dt="2024-12-14T19:40:49.230" v="3308" actId="20577"/>
          <ac:spMkLst>
            <pc:docMk/>
            <pc:sldMk cId="539652505" sldId="269"/>
            <ac:spMk id="8" creationId="{09588DA8-065E-4F6F-8EFD-43104AB2E0CF}"/>
          </ac:spMkLst>
        </pc:spChg>
      </pc:sldChg>
      <pc:sldChg chg="modSp add replId">
        <pc:chgData name="Wienecke, Dylan" userId="S::dylan.wienecke@snhu.edu::50e57d0f-87fa-46f0-b485-8ad2b7d6b011" providerId="AD" clId="Web-{3A1A9B49-655D-8A13-327B-938A6F4BBCDC}" dt="2024-12-14T19:53:45.608" v="4110" actId="20577"/>
        <pc:sldMkLst>
          <pc:docMk/>
          <pc:sldMk cId="1437251842" sldId="270"/>
        </pc:sldMkLst>
        <pc:spChg chg="mod">
          <ac:chgData name="Wienecke, Dylan" userId="S::dylan.wienecke@snhu.edu::50e57d0f-87fa-46f0-b485-8ad2b7d6b011" providerId="AD" clId="Web-{3A1A9B49-655D-8A13-327B-938A6F4BBCDC}" dt="2024-12-14T19:46:14.354" v="3736" actId="20577"/>
          <ac:spMkLst>
            <pc:docMk/>
            <pc:sldMk cId="1437251842" sldId="270"/>
            <ac:spMk id="2" creationId="{F6EB83A1-E720-711F-5EF8-A556D859AB14}"/>
          </ac:spMkLst>
        </pc:spChg>
        <pc:spChg chg="mod">
          <ac:chgData name="Wienecke, Dylan" userId="S::dylan.wienecke@snhu.edu::50e57d0f-87fa-46f0-b485-8ad2b7d6b011" providerId="AD" clId="Web-{3A1A9B49-655D-8A13-327B-938A6F4BBCDC}" dt="2024-12-14T19:53:45.608" v="4110" actId="20577"/>
          <ac:spMkLst>
            <pc:docMk/>
            <pc:sldMk cId="1437251842" sldId="270"/>
            <ac:spMk id="3" creationId="{7EB06901-C70D-542A-3B87-2AF83988B64E}"/>
          </ac:spMkLst>
        </pc:spChg>
      </pc:sldChg>
      <pc:sldChg chg="modSp add replId">
        <pc:chgData name="Wienecke, Dylan" userId="S::dylan.wienecke@snhu.edu::50e57d0f-87fa-46f0-b485-8ad2b7d6b011" providerId="AD" clId="Web-{3A1A9B49-655D-8A13-327B-938A6F4BBCDC}" dt="2024-12-14T20:15:51.649" v="4811" actId="20577"/>
        <pc:sldMkLst>
          <pc:docMk/>
          <pc:sldMk cId="580999674" sldId="271"/>
        </pc:sldMkLst>
        <pc:spChg chg="mod">
          <ac:chgData name="Wienecke, Dylan" userId="S::dylan.wienecke@snhu.edu::50e57d0f-87fa-46f0-b485-8ad2b7d6b011" providerId="AD" clId="Web-{3A1A9B49-655D-8A13-327B-938A6F4BBCDC}" dt="2024-12-14T19:54:02.733" v="4124" actId="20577"/>
          <ac:spMkLst>
            <pc:docMk/>
            <pc:sldMk cId="580999674" sldId="271"/>
            <ac:spMk id="2" creationId="{F6EB83A1-E720-711F-5EF8-A556D859AB14}"/>
          </ac:spMkLst>
        </pc:spChg>
        <pc:spChg chg="mod">
          <ac:chgData name="Wienecke, Dylan" userId="S::dylan.wienecke@snhu.edu::50e57d0f-87fa-46f0-b485-8ad2b7d6b011" providerId="AD" clId="Web-{3A1A9B49-655D-8A13-327B-938A6F4BBCDC}" dt="2024-12-14T20:15:51.649" v="4811" actId="20577"/>
          <ac:spMkLst>
            <pc:docMk/>
            <pc:sldMk cId="580999674" sldId="271"/>
            <ac:spMk id="3" creationId="{7EB06901-C70D-542A-3B87-2AF83988B64E}"/>
          </ac:spMkLst>
        </pc:spChg>
      </pc:sldChg>
      <pc:sldChg chg="modSp new">
        <pc:chgData name="Wienecke, Dylan" userId="S::dylan.wienecke@snhu.edu::50e57d0f-87fa-46f0-b485-8ad2b7d6b011" providerId="AD" clId="Web-{3A1A9B49-655D-8A13-327B-938A6F4BBCDC}" dt="2024-12-14T20:48:05.567" v="5562" actId="20577"/>
        <pc:sldMkLst>
          <pc:docMk/>
          <pc:sldMk cId="3438798872" sldId="272"/>
        </pc:sldMkLst>
        <pc:spChg chg="mod">
          <ac:chgData name="Wienecke, Dylan" userId="S::dylan.wienecke@snhu.edu::50e57d0f-87fa-46f0-b485-8ad2b7d6b011" providerId="AD" clId="Web-{3A1A9B49-655D-8A13-327B-938A6F4BBCDC}" dt="2024-12-14T20:32:13.900" v="4828" actId="20577"/>
          <ac:spMkLst>
            <pc:docMk/>
            <pc:sldMk cId="3438798872" sldId="272"/>
            <ac:spMk id="2" creationId="{B129DB2E-00E3-7F9F-AB4F-1B361CD52365}"/>
          </ac:spMkLst>
        </pc:spChg>
        <pc:spChg chg="mod">
          <ac:chgData name="Wienecke, Dylan" userId="S::dylan.wienecke@snhu.edu::50e57d0f-87fa-46f0-b485-8ad2b7d6b011" providerId="AD" clId="Web-{3A1A9B49-655D-8A13-327B-938A6F4BBCDC}" dt="2024-12-14T20:48:05.567" v="5562" actId="20577"/>
          <ac:spMkLst>
            <pc:docMk/>
            <pc:sldMk cId="3438798872" sldId="272"/>
            <ac:spMk id="3" creationId="{32DFA503-9EA0-4B34-75E1-644B5209926D}"/>
          </ac:spMkLst>
        </pc:spChg>
      </pc:sldChg>
    </pc:docChg>
  </pc:docChgLst>
  <pc:docChgLst>
    <pc:chgData name="Wienecke, Dylan" userId="S::dylan.wienecke@snhu.edu::50e57d0f-87fa-46f0-b485-8ad2b7d6b011" providerId="AD" clId="Web-{D9D869DF-27F2-2E9F-C705-688D09A3FFA1}"/>
    <pc:docChg chg="addSld modSld">
      <pc:chgData name="Wienecke, Dylan" userId="S::dylan.wienecke@snhu.edu::50e57d0f-87fa-46f0-b485-8ad2b7d6b011" providerId="AD" clId="Web-{D9D869DF-27F2-2E9F-C705-688D09A3FFA1}" dt="2024-12-15T14:23:15.926" v="518" actId="20577"/>
      <pc:docMkLst>
        <pc:docMk/>
      </pc:docMkLst>
      <pc:sldChg chg="addSp modSp">
        <pc:chgData name="Wienecke, Dylan" userId="S::dylan.wienecke@snhu.edu::50e57d0f-87fa-46f0-b485-8ad2b7d6b011" providerId="AD" clId="Web-{D9D869DF-27F2-2E9F-C705-688D09A3FFA1}" dt="2024-12-15T13:07:46.495" v="140" actId="14100"/>
        <pc:sldMkLst>
          <pc:docMk/>
          <pc:sldMk cId="699840627" sldId="257"/>
        </pc:sldMkLst>
        <pc:spChg chg="mod">
          <ac:chgData name="Wienecke, Dylan" userId="S::dylan.wienecke@snhu.edu::50e57d0f-87fa-46f0-b485-8ad2b7d6b011" providerId="AD" clId="Web-{D9D869DF-27F2-2E9F-C705-688D09A3FFA1}" dt="2024-12-15T13:01:39.696" v="110" actId="20577"/>
          <ac:spMkLst>
            <pc:docMk/>
            <pc:sldMk cId="699840627" sldId="257"/>
            <ac:spMk id="3" creationId="{37C565C7-243E-0E3A-6ED1-0F07F47CFD4B}"/>
          </ac:spMkLst>
        </pc:spChg>
        <pc:spChg chg="add mod">
          <ac:chgData name="Wienecke, Dylan" userId="S::dylan.wienecke@snhu.edu::50e57d0f-87fa-46f0-b485-8ad2b7d6b011" providerId="AD" clId="Web-{D9D869DF-27F2-2E9F-C705-688D09A3FFA1}" dt="2024-12-15T13:07:46.495" v="140" actId="14100"/>
          <ac:spMkLst>
            <pc:docMk/>
            <pc:sldMk cId="699840627" sldId="257"/>
            <ac:spMk id="5" creationId="{96C221B7-521F-5DD4-ED5D-5F0611B1FD11}"/>
          </ac:spMkLst>
        </pc:spChg>
      </pc:sldChg>
      <pc:sldChg chg="modSp">
        <pc:chgData name="Wienecke, Dylan" userId="S::dylan.wienecke@snhu.edu::50e57d0f-87fa-46f0-b485-8ad2b7d6b011" providerId="AD" clId="Web-{D9D869DF-27F2-2E9F-C705-688D09A3FFA1}" dt="2024-12-15T12:47:40.771" v="45" actId="20577"/>
        <pc:sldMkLst>
          <pc:docMk/>
          <pc:sldMk cId="3183799212" sldId="258"/>
        </pc:sldMkLst>
        <pc:spChg chg="mod">
          <ac:chgData name="Wienecke, Dylan" userId="S::dylan.wienecke@snhu.edu::50e57d0f-87fa-46f0-b485-8ad2b7d6b011" providerId="AD" clId="Web-{D9D869DF-27F2-2E9F-C705-688D09A3FFA1}" dt="2024-12-15T12:47:40.771" v="45" actId="20577"/>
          <ac:spMkLst>
            <pc:docMk/>
            <pc:sldMk cId="3183799212" sldId="258"/>
            <ac:spMk id="3" creationId="{C087279C-5B1D-86BF-D0AB-F1B8EE4452A1}"/>
          </ac:spMkLst>
        </pc:spChg>
      </pc:sldChg>
      <pc:sldChg chg="modSp">
        <pc:chgData name="Wienecke, Dylan" userId="S::dylan.wienecke@snhu.edu::50e57d0f-87fa-46f0-b485-8ad2b7d6b011" providerId="AD" clId="Web-{D9D869DF-27F2-2E9F-C705-688D09A3FFA1}" dt="2024-12-15T13:09:26.073" v="190" actId="20577"/>
        <pc:sldMkLst>
          <pc:docMk/>
          <pc:sldMk cId="2517024200" sldId="259"/>
        </pc:sldMkLst>
        <pc:spChg chg="mod">
          <ac:chgData name="Wienecke, Dylan" userId="S::dylan.wienecke@snhu.edu::50e57d0f-87fa-46f0-b485-8ad2b7d6b011" providerId="AD" clId="Web-{D9D869DF-27F2-2E9F-C705-688D09A3FFA1}" dt="2024-12-15T13:09:26.073" v="190" actId="20577"/>
          <ac:spMkLst>
            <pc:docMk/>
            <pc:sldMk cId="2517024200" sldId="259"/>
            <ac:spMk id="3" creationId="{D51AFCDD-9756-5A1A-AA5F-9D40C904AF23}"/>
          </ac:spMkLst>
        </pc:spChg>
      </pc:sldChg>
      <pc:sldChg chg="modSp">
        <pc:chgData name="Wienecke, Dylan" userId="S::dylan.wienecke@snhu.edu::50e57d0f-87fa-46f0-b485-8ad2b7d6b011" providerId="AD" clId="Web-{D9D869DF-27F2-2E9F-C705-688D09A3FFA1}" dt="2024-12-15T12:55:19.255" v="104" actId="14100"/>
        <pc:sldMkLst>
          <pc:docMk/>
          <pc:sldMk cId="1478153300" sldId="263"/>
        </pc:sldMkLst>
        <pc:spChg chg="mod">
          <ac:chgData name="Wienecke, Dylan" userId="S::dylan.wienecke@snhu.edu::50e57d0f-87fa-46f0-b485-8ad2b7d6b011" providerId="AD" clId="Web-{D9D869DF-27F2-2E9F-C705-688D09A3FFA1}" dt="2024-12-15T12:55:19.255" v="104" actId="14100"/>
          <ac:spMkLst>
            <pc:docMk/>
            <pc:sldMk cId="1478153300" sldId="263"/>
            <ac:spMk id="3" creationId="{C087279C-5B1D-86BF-D0AB-F1B8EE4452A1}"/>
          </ac:spMkLst>
        </pc:spChg>
        <pc:spChg chg="mod">
          <ac:chgData name="Wienecke, Dylan" userId="S::dylan.wienecke@snhu.edu::50e57d0f-87fa-46f0-b485-8ad2b7d6b011" providerId="AD" clId="Web-{D9D869DF-27F2-2E9F-C705-688D09A3FFA1}" dt="2024-12-15T12:51:41.349" v="57" actId="20577"/>
          <ac:spMkLst>
            <pc:docMk/>
            <pc:sldMk cId="1478153300" sldId="263"/>
            <ac:spMk id="6" creationId="{5AC4BBF5-4D5D-7A1C-BDEA-E8CE011AC89E}"/>
          </ac:spMkLst>
        </pc:spChg>
      </pc:sldChg>
      <pc:sldChg chg="modSp">
        <pc:chgData name="Wienecke, Dylan" userId="S::dylan.wienecke@snhu.edu::50e57d0f-87fa-46f0-b485-8ad2b7d6b011" providerId="AD" clId="Web-{D9D869DF-27F2-2E9F-C705-688D09A3FFA1}" dt="2024-12-15T14:23:15.926" v="518" actId="20577"/>
        <pc:sldMkLst>
          <pc:docMk/>
          <pc:sldMk cId="580999674" sldId="271"/>
        </pc:sldMkLst>
        <pc:spChg chg="mod">
          <ac:chgData name="Wienecke, Dylan" userId="S::dylan.wienecke@snhu.edu::50e57d0f-87fa-46f0-b485-8ad2b7d6b011" providerId="AD" clId="Web-{D9D869DF-27F2-2E9F-C705-688D09A3FFA1}" dt="2024-12-15T14:23:15.926" v="518" actId="20577"/>
          <ac:spMkLst>
            <pc:docMk/>
            <pc:sldMk cId="580999674" sldId="271"/>
            <ac:spMk id="3" creationId="{7EB06901-C70D-542A-3B87-2AF83988B64E}"/>
          </ac:spMkLst>
        </pc:spChg>
      </pc:sldChg>
      <pc:sldChg chg="addSp delSp modSp mod setBg">
        <pc:chgData name="Wienecke, Dylan" userId="S::dylan.wienecke@snhu.edu::50e57d0f-87fa-46f0-b485-8ad2b7d6b011" providerId="AD" clId="Web-{D9D869DF-27F2-2E9F-C705-688D09A3FFA1}" dt="2024-12-15T10:52:41.572" v="6"/>
        <pc:sldMkLst>
          <pc:docMk/>
          <pc:sldMk cId="3438798872" sldId="272"/>
        </pc:sldMkLst>
        <pc:spChg chg="mod">
          <ac:chgData name="Wienecke, Dylan" userId="S::dylan.wienecke@snhu.edu::50e57d0f-87fa-46f0-b485-8ad2b7d6b011" providerId="AD" clId="Web-{D9D869DF-27F2-2E9F-C705-688D09A3FFA1}" dt="2024-12-15T10:52:41.572" v="6"/>
          <ac:spMkLst>
            <pc:docMk/>
            <pc:sldMk cId="3438798872" sldId="272"/>
            <ac:spMk id="2" creationId="{B129DB2E-00E3-7F9F-AB4F-1B361CD52365}"/>
          </ac:spMkLst>
        </pc:spChg>
        <pc:spChg chg="mod">
          <ac:chgData name="Wienecke, Dylan" userId="S::dylan.wienecke@snhu.edu::50e57d0f-87fa-46f0-b485-8ad2b7d6b011" providerId="AD" clId="Web-{D9D869DF-27F2-2E9F-C705-688D09A3FFA1}" dt="2024-12-15T10:52:41.572" v="6"/>
          <ac:spMkLst>
            <pc:docMk/>
            <pc:sldMk cId="3438798872" sldId="272"/>
            <ac:spMk id="3" creationId="{32DFA503-9EA0-4B34-75E1-644B5209926D}"/>
          </ac:spMkLst>
        </pc:spChg>
        <pc:spChg chg="add del">
          <ac:chgData name="Wienecke, Dylan" userId="S::dylan.wienecke@snhu.edu::50e57d0f-87fa-46f0-b485-8ad2b7d6b011" providerId="AD" clId="Web-{D9D869DF-27F2-2E9F-C705-688D09A3FFA1}" dt="2024-12-15T10:52:41.556" v="5"/>
          <ac:spMkLst>
            <pc:docMk/>
            <pc:sldMk cId="3438798872" sldId="272"/>
            <ac:spMk id="10" creationId="{EDDBB197-D710-4A4F-A9CA-FD2177498BE8}"/>
          </ac:spMkLst>
        </pc:spChg>
        <pc:spChg chg="add del">
          <ac:chgData name="Wienecke, Dylan" userId="S::dylan.wienecke@snhu.edu::50e57d0f-87fa-46f0-b485-8ad2b7d6b011" providerId="AD" clId="Web-{D9D869DF-27F2-2E9F-C705-688D09A3FFA1}" dt="2024-12-15T10:52:39.275" v="3"/>
          <ac:spMkLst>
            <pc:docMk/>
            <pc:sldMk cId="3438798872" sldId="272"/>
            <ac:spMk id="11" creationId="{E81BF4F6-F2CF-4984-9D14-D6966D92F99F}"/>
          </ac:spMkLst>
        </pc:spChg>
        <pc:spChg chg="add del">
          <ac:chgData name="Wienecke, Dylan" userId="S::dylan.wienecke@snhu.edu::50e57d0f-87fa-46f0-b485-8ad2b7d6b011" providerId="AD" clId="Web-{D9D869DF-27F2-2E9F-C705-688D09A3FFA1}" dt="2024-12-15T10:52:39.275" v="3"/>
          <ac:spMkLst>
            <pc:docMk/>
            <pc:sldMk cId="3438798872" sldId="272"/>
            <ac:spMk id="12" creationId="{C0763A76-9F1C-4FC5-82B7-DD475DA461B2}"/>
          </ac:spMkLst>
        </pc:spChg>
        <pc:spChg chg="add del">
          <ac:chgData name="Wienecke, Dylan" userId="S::dylan.wienecke@snhu.edu::50e57d0f-87fa-46f0-b485-8ad2b7d6b011" providerId="AD" clId="Web-{D9D869DF-27F2-2E9F-C705-688D09A3FFA1}" dt="2024-12-15T10:52:41.556" v="5"/>
          <ac:spMkLst>
            <pc:docMk/>
            <pc:sldMk cId="3438798872" sldId="272"/>
            <ac:spMk id="19" creationId="{975D1CFA-2CDB-4B64-BD9F-85744E8DA12F}"/>
          </ac:spMkLst>
        </pc:spChg>
        <pc:spChg chg="add">
          <ac:chgData name="Wienecke, Dylan" userId="S::dylan.wienecke@snhu.edu::50e57d0f-87fa-46f0-b485-8ad2b7d6b011" providerId="AD" clId="Web-{D9D869DF-27F2-2E9F-C705-688D09A3FFA1}" dt="2024-12-15T10:52:41.572" v="6"/>
          <ac:spMkLst>
            <pc:docMk/>
            <pc:sldMk cId="3438798872" sldId="272"/>
            <ac:spMk id="21" creationId="{245A9F99-D9B1-4094-A2E2-B90AC1DB7B9C}"/>
          </ac:spMkLst>
        </pc:spChg>
        <pc:spChg chg="add">
          <ac:chgData name="Wienecke, Dylan" userId="S::dylan.wienecke@snhu.edu::50e57d0f-87fa-46f0-b485-8ad2b7d6b011" providerId="AD" clId="Web-{D9D869DF-27F2-2E9F-C705-688D09A3FFA1}" dt="2024-12-15T10:52:41.572" v="6"/>
          <ac:spMkLst>
            <pc:docMk/>
            <pc:sldMk cId="3438798872" sldId="272"/>
            <ac:spMk id="22" creationId="{B7FAF607-473A-4A43-A23D-BBFF5C4117BB}"/>
          </ac:spMkLst>
        </pc:spChg>
        <pc:grpChg chg="add del">
          <ac:chgData name="Wienecke, Dylan" userId="S::dylan.wienecke@snhu.edu::50e57d0f-87fa-46f0-b485-8ad2b7d6b011" providerId="AD" clId="Web-{D9D869DF-27F2-2E9F-C705-688D09A3FFA1}" dt="2024-12-15T10:52:41.556" v="5"/>
          <ac:grpSpMkLst>
            <pc:docMk/>
            <pc:sldMk cId="3438798872" sldId="272"/>
            <ac:grpSpMk id="14" creationId="{25EE5136-01F1-466C-962D-BA9B4C6757AA}"/>
          </ac:grpSpMkLst>
        </pc:grpChg>
        <pc:grpChg chg="add">
          <ac:chgData name="Wienecke, Dylan" userId="S::dylan.wienecke@snhu.edu::50e57d0f-87fa-46f0-b485-8ad2b7d6b011" providerId="AD" clId="Web-{D9D869DF-27F2-2E9F-C705-688D09A3FFA1}" dt="2024-12-15T10:52:41.572" v="6"/>
          <ac:grpSpMkLst>
            <pc:docMk/>
            <pc:sldMk cId="3438798872" sldId="272"/>
            <ac:grpSpMk id="24" creationId="{C5F6476F-D303-44D3-B30F-1BA348F0F64A}"/>
          </ac:grpSpMkLst>
        </pc:grpChg>
        <pc:picChg chg="add del">
          <ac:chgData name="Wienecke, Dylan" userId="S::dylan.wienecke@snhu.edu::50e57d0f-87fa-46f0-b485-8ad2b7d6b011" providerId="AD" clId="Web-{D9D869DF-27F2-2E9F-C705-688D09A3FFA1}" dt="2024-12-15T10:52:36.072" v="1"/>
          <ac:picMkLst>
            <pc:docMk/>
            <pc:sldMk cId="3438798872" sldId="272"/>
            <ac:picMk id="5" creationId="{96EB4250-A763-B79B-2FAA-3C083234FFBA}"/>
          </ac:picMkLst>
        </pc:picChg>
        <pc:picChg chg="add del">
          <ac:chgData name="Wienecke, Dylan" userId="S::dylan.wienecke@snhu.edu::50e57d0f-87fa-46f0-b485-8ad2b7d6b011" providerId="AD" clId="Web-{D9D869DF-27F2-2E9F-C705-688D09A3FFA1}" dt="2024-12-15T10:52:41.556" v="5"/>
          <ac:picMkLst>
            <pc:docMk/>
            <pc:sldMk cId="3438798872" sldId="272"/>
            <ac:picMk id="7" creationId="{1C32625A-3449-802F-F292-BEA12EA5ABB1}"/>
          </ac:picMkLst>
        </pc:picChg>
        <pc:picChg chg="add del">
          <ac:chgData name="Wienecke, Dylan" userId="S::dylan.wienecke@snhu.edu::50e57d0f-87fa-46f0-b485-8ad2b7d6b011" providerId="AD" clId="Web-{D9D869DF-27F2-2E9F-C705-688D09A3FFA1}" dt="2024-12-15T10:52:39.275" v="3"/>
          <ac:picMkLst>
            <pc:docMk/>
            <pc:sldMk cId="3438798872" sldId="272"/>
            <ac:picMk id="13" creationId="{A9416803-912E-DD3A-322D-B6C0E98E0E7B}"/>
          </ac:picMkLst>
        </pc:picChg>
        <pc:picChg chg="add">
          <ac:chgData name="Wienecke, Dylan" userId="S::dylan.wienecke@snhu.edu::50e57d0f-87fa-46f0-b485-8ad2b7d6b011" providerId="AD" clId="Web-{D9D869DF-27F2-2E9F-C705-688D09A3FFA1}" dt="2024-12-15T10:52:41.572" v="6"/>
          <ac:picMkLst>
            <pc:docMk/>
            <pc:sldMk cId="3438798872" sldId="272"/>
            <ac:picMk id="23" creationId="{71418333-EB1E-7676-9604-7F1F5C20FF8C}"/>
          </ac:picMkLst>
        </pc:picChg>
        <pc:cxnChg chg="add del">
          <ac:chgData name="Wienecke, Dylan" userId="S::dylan.wienecke@snhu.edu::50e57d0f-87fa-46f0-b485-8ad2b7d6b011" providerId="AD" clId="Web-{D9D869DF-27F2-2E9F-C705-688D09A3FFA1}" dt="2024-12-15T10:52:36.072" v="1"/>
          <ac:cxnSpMkLst>
            <pc:docMk/>
            <pc:sldMk cId="3438798872" sldId="272"/>
            <ac:cxnSpMk id="9" creationId="{1503BFE4-729B-D9D0-C17B-501E6AF1127A}"/>
          </ac:cxnSpMkLst>
        </pc:cxnChg>
      </pc:sldChg>
      <pc:sldChg chg="addSp modSp new mod setBg">
        <pc:chgData name="Wienecke, Dylan" userId="S::dylan.wienecke@snhu.edu::50e57d0f-87fa-46f0-b485-8ad2b7d6b011" providerId="AD" clId="Web-{D9D869DF-27F2-2E9F-C705-688D09A3FFA1}" dt="2024-12-15T13:57:52.093" v="517" actId="20577"/>
        <pc:sldMkLst>
          <pc:docMk/>
          <pc:sldMk cId="1442348772" sldId="273"/>
        </pc:sldMkLst>
        <pc:spChg chg="mod">
          <ac:chgData name="Wienecke, Dylan" userId="S::dylan.wienecke@snhu.edu::50e57d0f-87fa-46f0-b485-8ad2b7d6b011" providerId="AD" clId="Web-{D9D869DF-27F2-2E9F-C705-688D09A3FFA1}" dt="2024-12-15T13:57:34.640" v="513" actId="1076"/>
          <ac:spMkLst>
            <pc:docMk/>
            <pc:sldMk cId="1442348772" sldId="273"/>
            <ac:spMk id="2" creationId="{7BE48F2F-4A78-6B8D-0F65-AEC5B95A3952}"/>
          </ac:spMkLst>
        </pc:spChg>
        <pc:spChg chg="mod">
          <ac:chgData name="Wienecke, Dylan" userId="S::dylan.wienecke@snhu.edu::50e57d0f-87fa-46f0-b485-8ad2b7d6b011" providerId="AD" clId="Web-{D9D869DF-27F2-2E9F-C705-688D09A3FFA1}" dt="2024-12-15T13:57:52.093" v="517" actId="20577"/>
          <ac:spMkLst>
            <pc:docMk/>
            <pc:sldMk cId="1442348772" sldId="273"/>
            <ac:spMk id="3" creationId="{4DCE6D8E-7E17-D89F-AB7E-A56742A62172}"/>
          </ac:spMkLst>
        </pc:spChg>
        <pc:spChg chg="add">
          <ac:chgData name="Wienecke, Dylan" userId="S::dylan.wienecke@snhu.edu::50e57d0f-87fa-46f0-b485-8ad2b7d6b011" providerId="AD" clId="Web-{D9D869DF-27F2-2E9F-C705-688D09A3FFA1}" dt="2024-12-15T13:57:18.984" v="510"/>
          <ac:spMkLst>
            <pc:docMk/>
            <pc:sldMk cId="1442348772" sldId="273"/>
            <ac:spMk id="10" creationId="{245A9F99-D9B1-4094-A2E2-B90AC1DB7B9C}"/>
          </ac:spMkLst>
        </pc:spChg>
        <pc:spChg chg="add">
          <ac:chgData name="Wienecke, Dylan" userId="S::dylan.wienecke@snhu.edu::50e57d0f-87fa-46f0-b485-8ad2b7d6b011" providerId="AD" clId="Web-{D9D869DF-27F2-2E9F-C705-688D09A3FFA1}" dt="2024-12-15T13:57:18.984" v="510"/>
          <ac:spMkLst>
            <pc:docMk/>
            <pc:sldMk cId="1442348772" sldId="273"/>
            <ac:spMk id="12" creationId="{B7FAF607-473A-4A43-A23D-BBFF5C4117BB}"/>
          </ac:spMkLst>
        </pc:spChg>
        <pc:grpChg chg="add">
          <ac:chgData name="Wienecke, Dylan" userId="S::dylan.wienecke@snhu.edu::50e57d0f-87fa-46f0-b485-8ad2b7d6b011" providerId="AD" clId="Web-{D9D869DF-27F2-2E9F-C705-688D09A3FFA1}" dt="2024-12-15T13:57:18.984" v="510"/>
          <ac:grpSpMkLst>
            <pc:docMk/>
            <pc:sldMk cId="1442348772" sldId="273"/>
            <ac:grpSpMk id="14" creationId="{C5F6476F-D303-44D3-B30F-1BA348F0F64A}"/>
          </ac:grpSpMkLst>
        </pc:grpChg>
        <pc:picChg chg="add">
          <ac:chgData name="Wienecke, Dylan" userId="S::dylan.wienecke@snhu.edu::50e57d0f-87fa-46f0-b485-8ad2b7d6b011" providerId="AD" clId="Web-{D9D869DF-27F2-2E9F-C705-688D09A3FFA1}" dt="2024-12-15T13:57:18.984" v="510"/>
          <ac:picMkLst>
            <pc:docMk/>
            <pc:sldMk cId="1442348772" sldId="273"/>
            <ac:picMk id="7" creationId="{844994ED-43E7-72DC-4854-F86D982301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usiness.adobe.com/blog/basics/product-owner" TargetMode="External"/><Relationship Id="rId2" Type="http://schemas.openxmlformats.org/officeDocument/2006/relationships/hyperlink" Target="https://graduate.northeastern.edu/resources/agile-vs-scrum/" TargetMode="External"/><Relationship Id="rId1" Type="http://schemas.openxmlformats.org/officeDocument/2006/relationships/slideLayout" Target="../slideLayouts/slideLayout2.xml"/><Relationship Id="rId6" Type="http://schemas.openxmlformats.org/officeDocument/2006/relationships/hyperlink" Target="https://pmc.ncbi.nlm.nih.gov/articles/PMC9486782/" TargetMode="External"/><Relationship Id="rId5" Type="http://schemas.openxmlformats.org/officeDocument/2006/relationships/hyperlink" Target="https://kodus.io/en/stages-of-the-software-development-lifecycle/" TargetMode="External"/><Relationship Id="rId4" Type="http://schemas.openxmlformats.org/officeDocument/2006/relationships/hyperlink" Target="https://scrumguides.org/scrum-guide.html#scrum-mas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7119" y="810623"/>
            <a:ext cx="4894428" cy="3570162"/>
          </a:xfrm>
        </p:spPr>
        <p:txBody>
          <a:bodyPr anchor="b">
            <a:normAutofit/>
          </a:bodyPr>
          <a:lstStyle/>
          <a:p>
            <a:pPr algn="l"/>
            <a:r>
              <a:rPr lang="en-US" sz="5400" b="1" dirty="0">
                <a:solidFill>
                  <a:schemeClr val="bg1"/>
                </a:solidFill>
              </a:rPr>
              <a:t>SNHU Travel</a:t>
            </a:r>
            <a:r>
              <a:rPr lang="en-US" sz="5400" dirty="0">
                <a:solidFill>
                  <a:schemeClr val="bg1"/>
                </a:solidFill>
              </a:rPr>
              <a:t> </a:t>
            </a:r>
            <a:br>
              <a:rPr lang="en-US" sz="5400" dirty="0"/>
            </a:br>
            <a:r>
              <a:rPr lang="en-US" sz="1600" dirty="0">
                <a:solidFill>
                  <a:schemeClr val="bg1"/>
                </a:solidFill>
              </a:rPr>
              <a:t>by Dylan Wienecke</a:t>
            </a:r>
          </a:p>
        </p:txBody>
      </p:sp>
      <p:sp>
        <p:nvSpPr>
          <p:cNvPr id="3" name="Subtitle 2"/>
          <p:cNvSpPr>
            <a:spLocks noGrp="1"/>
          </p:cNvSpPr>
          <p:nvPr>
            <p:ph type="subTitle" idx="1"/>
          </p:nvPr>
        </p:nvSpPr>
        <p:spPr>
          <a:xfrm>
            <a:off x="677119" y="4547167"/>
            <a:ext cx="4894428" cy="1288482"/>
          </a:xfrm>
        </p:spPr>
        <p:txBody>
          <a:bodyPr vert="horz" lIns="91440" tIns="45720" rIns="91440" bIns="45720" rtlCol="0">
            <a:normAutofit/>
          </a:bodyPr>
          <a:lstStyle/>
          <a:p>
            <a:pPr algn="l"/>
            <a:r>
              <a:rPr lang="en-US" sz="2000">
                <a:solidFill>
                  <a:schemeClr val="bg1"/>
                </a:solidFill>
              </a:rPr>
              <a:t>Transitioning from Waterfall to Agile</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A blue and white logo&#10;&#10;Description automatically generated">
            <a:extLst>
              <a:ext uri="{FF2B5EF4-FFF2-40B4-BE49-F238E27FC236}">
                <a16:creationId xmlns:a16="http://schemas.microsoft.com/office/drawing/2014/main" id="{DDF5094F-B7A0-00F1-AC39-C81B3460379F}"/>
              </a:ext>
            </a:extLst>
          </p:cNvPr>
          <p:cNvPicPr>
            <a:picLocks noChangeAspect="1"/>
          </p:cNvPicPr>
          <p:nvPr/>
        </p:nvPicPr>
        <p:blipFill>
          <a:blip r:embed="rId2"/>
          <a:stretch>
            <a:fillRect/>
          </a:stretch>
        </p:blipFill>
        <p:spPr>
          <a:xfrm>
            <a:off x="6817629" y="1474182"/>
            <a:ext cx="3899155" cy="3899155"/>
          </a:xfrm>
          <a:prstGeom prst="rect">
            <a:avLst/>
          </a:prstGeom>
          <a:ln w="28575">
            <a:noFill/>
          </a:ln>
        </p:spPr>
      </p:pic>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110303" y="648306"/>
            <a:ext cx="3545495" cy="3326046"/>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4: </a:t>
            </a:r>
            <a:br>
              <a:rPr lang="en-US" sz="4000" dirty="0">
                <a:solidFill>
                  <a:srgbClr val="FFFFFF"/>
                </a:solidFill>
              </a:rPr>
            </a:br>
            <a:r>
              <a:rPr lang="en-US" sz="4000" dirty="0">
                <a:solidFill>
                  <a:srgbClr val="FFFFFF"/>
                </a:solidFill>
              </a:rPr>
              <a:t>Implementation</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lnSpcReduction="10000"/>
          </a:bodyPr>
          <a:lstStyle/>
          <a:p>
            <a:pPr marL="0" indent="0" algn="ctr">
              <a:buNone/>
            </a:pPr>
            <a:r>
              <a:rPr lang="en-US" sz="2000" dirty="0"/>
              <a:t>Description: </a:t>
            </a:r>
            <a:endParaRPr lang="en-US" dirty="0"/>
          </a:p>
          <a:p>
            <a:pPr marL="457200" indent="-457200"/>
            <a:r>
              <a:rPr lang="en-US" sz="2000" dirty="0"/>
              <a:t>The Implementation phase in the SDLC is where developers program code according to the specifications defined in the design phase. Utilizing best practices, frameworks, and development environments the development team builds core features. Integrating components and conducting unit tests to ensure the product functions as expected.</a:t>
            </a:r>
          </a:p>
          <a:p>
            <a:pPr marL="0" indent="0" algn="ctr">
              <a:buNone/>
            </a:pPr>
            <a:r>
              <a:rPr lang="en-US" sz="2000" dirty="0"/>
              <a:t>Importance:</a:t>
            </a:r>
          </a:p>
          <a:p>
            <a:pPr marL="457200" indent="-457200"/>
            <a:r>
              <a:rPr lang="en-US" sz="2000" dirty="0"/>
              <a:t>The transformation of the theoretical design into a working product is the primary importance of the implementation phase. It directly impacts the software's functionality, performance, and overall quality. Effective implementation ensures the project stays aligned with the specified requirements, while also addressing any challenges that may arise during development. Poor execution of this phase can lead to defects, delays, and inefficient code, which can affect the entire project.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25750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t</a:t>
            </a: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110303" y="648306"/>
            <a:ext cx="3545495" cy="3326046"/>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5: </a:t>
            </a:r>
            <a:br>
              <a:rPr lang="en-US" sz="4000" dirty="0">
                <a:solidFill>
                  <a:srgbClr val="FFFFFF"/>
                </a:solidFill>
              </a:rPr>
            </a:br>
            <a:r>
              <a:rPr lang="en-US" sz="4000" dirty="0">
                <a:solidFill>
                  <a:srgbClr val="FFFFFF"/>
                </a:solidFill>
              </a:rPr>
              <a:t>Testing</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Testing phase involves evaluating the software to identify and fix defects, ensuring the product meets expectation. This phase often includes several types, unit testing, integration tests, system tests, and user acceptance tests. These are all designed to validate functionality, performance, security, and usability. </a:t>
            </a:r>
          </a:p>
          <a:p>
            <a:pPr marL="0" indent="0" algn="ctr">
              <a:buNone/>
            </a:pPr>
            <a:r>
              <a:rPr lang="en-US" sz="2000" dirty="0"/>
              <a:t>Importance:</a:t>
            </a:r>
          </a:p>
          <a:p>
            <a:pPr marL="457200" indent="-457200"/>
            <a:r>
              <a:rPr lang="en-US" sz="2000" dirty="0"/>
              <a:t>The Testing phase is critical for gathering the necessary feedback to ensure the software meets the specified requirements and functions correctly. This phase can identify issues, reducing the cost and time needed for fixes in later phases. By thoroughly testing the software, teams can deliver more reliable, secure, and user-friendly products, ultimately preventing post-launch failure.</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53965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t</a:t>
            </a: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110303" y="648306"/>
            <a:ext cx="3545495" cy="3326046"/>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6: </a:t>
            </a:r>
            <a:br>
              <a:rPr lang="en-US" sz="4000" dirty="0">
                <a:solidFill>
                  <a:srgbClr val="FFFFFF"/>
                </a:solidFill>
              </a:rPr>
            </a:br>
            <a:r>
              <a:rPr lang="en-US" sz="4000" dirty="0">
                <a:solidFill>
                  <a:srgbClr val="FFFFFF"/>
                </a:solidFill>
              </a:rPr>
              <a:t>Deployment</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Deployment phase in the SDLC is the process of releasing the software to a production environment. End-users can access and utilize the product. This phase involves tasks such as system installation, configuration, data migration, and sometimes user training. This phase also includes monitoring the system for issues post-launch and addressing any remaining bugs or performance concerns. </a:t>
            </a:r>
          </a:p>
          <a:p>
            <a:pPr marL="0" indent="0" algn="ctr">
              <a:buNone/>
            </a:pPr>
            <a:r>
              <a:rPr lang="en-US" sz="2000" dirty="0"/>
              <a:t>Importance:</a:t>
            </a:r>
          </a:p>
          <a:p>
            <a:pPr marL="457200" indent="-457200"/>
            <a:r>
              <a:rPr lang="en-US" sz="2000" dirty="0"/>
              <a:t>The Deployment phase ensures that the software is properly implemented and function in a real-world environment. A smooth deployment minimizes downtime and user disruptions. Effective deployment includes providing support for ongoing maintenance, ensuring that the system can evolve post-launch.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143725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t</a:t>
            </a: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110303" y="648306"/>
            <a:ext cx="3545495" cy="3326046"/>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7: </a:t>
            </a:r>
            <a:br>
              <a:rPr lang="en-US" sz="4000" dirty="0">
                <a:solidFill>
                  <a:srgbClr val="FFFFFF"/>
                </a:solidFill>
              </a:rPr>
            </a:br>
            <a:r>
              <a:rPr lang="en-US" sz="4000" dirty="0">
                <a:solidFill>
                  <a:srgbClr val="FFFFFF"/>
                </a:solidFill>
              </a:rPr>
              <a:t>Maintenance &amp; Evolution</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Maintenance &amp; Evolution phase involves ongoing support, updates, and enhancements after the software has been deployed. The software is monitored for performance issues, bugs, and security vulnerabilities as conditions change. New features may be added in response to feedback or changing business needs. </a:t>
            </a:r>
          </a:p>
          <a:p>
            <a:pPr marL="0" indent="0" algn="ctr">
              <a:buNone/>
            </a:pPr>
            <a:r>
              <a:rPr lang="en-US" sz="2000" dirty="0"/>
              <a:t>Importance:</a:t>
            </a:r>
          </a:p>
          <a:p>
            <a:pPr marL="457200" indent="-457200"/>
            <a:r>
              <a:rPr lang="en-US" sz="2000" dirty="0"/>
              <a:t>This phase ensures software remains relevant and continues to function effectively; keeping the software operational and adapting to evolving requirements. Without proper maintenance, software can become outdated or prone to failure. Ongoing maintenance can address unforeseen issues, improve performance, and introduce new features, ensuring the product remains valuable over time.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58099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9DB2E-00E3-7F9F-AB4F-1B361CD52365}"/>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A Waterfall Approach</a:t>
            </a:r>
          </a:p>
        </p:txBody>
      </p:sp>
      <p:pic>
        <p:nvPicPr>
          <p:cNvPr id="23" name="Graphic 22" descr="Waterfall scene">
            <a:extLst>
              <a:ext uri="{FF2B5EF4-FFF2-40B4-BE49-F238E27FC236}">
                <a16:creationId xmlns:a16="http://schemas.microsoft.com/office/drawing/2014/main" id="{71418333-EB1E-7676-9604-7F1F5C20FF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32DFA503-9EA0-4B34-75E1-644B5209926D}"/>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500">
                <a:solidFill>
                  <a:schemeClr val="tx2"/>
                </a:solidFill>
              </a:rPr>
              <a:t>A Waterfall approach progresses through clearly defined phases</a:t>
            </a:r>
            <a:r>
              <a:rPr lang="en-US" sz="1500">
                <a:solidFill>
                  <a:schemeClr val="tx2"/>
                </a:solidFill>
                <a:ea typeface="+mn-lt"/>
                <a:cs typeface="+mn-lt"/>
              </a:rPr>
              <a:t>—</a:t>
            </a:r>
            <a:r>
              <a:rPr lang="en-US" sz="1500">
                <a:solidFill>
                  <a:schemeClr val="tx2"/>
                </a:solidFill>
              </a:rPr>
              <a:t>requirements, design, implementation, testing, deployment. While these phases are largely unchanged from the Agile phases, in Waterfall, there is no room for revisiting earlier phases without disrupting the timeline.</a:t>
            </a:r>
          </a:p>
          <a:p>
            <a:r>
              <a:rPr lang="en-US" sz="1500">
                <a:solidFill>
                  <a:schemeClr val="tx2"/>
                </a:solidFill>
              </a:rPr>
              <a:t>A Waterfall development approach would have been significantly impacted by an issue, such as transforming a scrollable list into a slideshow, would have been handled.  If the scrollable list issue emerged during the implementation phase, the development team would likely have to return to the design phase adjusting and re-implementing the solution. This delay would affect the entire timeline to add the necessary changes. This delay could potentially lead to a rework of later phases, such as testing and deployment. </a:t>
            </a:r>
          </a:p>
        </p:txBody>
      </p:sp>
      <p:grpSp>
        <p:nvGrpSpPr>
          <p:cNvPr id="24" name="Group 2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879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48F2F-4A78-6B8D-0F65-AEC5B95A3952}"/>
              </a:ext>
            </a:extLst>
          </p:cNvPr>
          <p:cNvSpPr>
            <a:spLocks noGrp="1"/>
          </p:cNvSpPr>
          <p:nvPr>
            <p:ph type="title"/>
          </p:nvPr>
        </p:nvSpPr>
        <p:spPr>
          <a:xfrm>
            <a:off x="6094105" y="570480"/>
            <a:ext cx="5791637" cy="704967"/>
          </a:xfrm>
        </p:spPr>
        <p:txBody>
          <a:bodyPr>
            <a:normAutofit/>
          </a:bodyPr>
          <a:lstStyle/>
          <a:p>
            <a:r>
              <a:rPr lang="en-US" sz="3600" dirty="0">
                <a:solidFill>
                  <a:schemeClr val="tx2"/>
                </a:solidFill>
              </a:rPr>
              <a:t>Anecdote: Waterfall vs. Agile</a:t>
            </a:r>
          </a:p>
        </p:txBody>
      </p:sp>
      <p:pic>
        <p:nvPicPr>
          <p:cNvPr id="7" name="Graphic 6" descr="Arrow Circle">
            <a:extLst>
              <a:ext uri="{FF2B5EF4-FFF2-40B4-BE49-F238E27FC236}">
                <a16:creationId xmlns:a16="http://schemas.microsoft.com/office/drawing/2014/main" id="{844994ED-43E7-72DC-4854-F86D982301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DCE6D8E-7E17-D89F-AB7E-A56742A62172}"/>
              </a:ext>
            </a:extLst>
          </p:cNvPr>
          <p:cNvSpPr>
            <a:spLocks noGrp="1"/>
          </p:cNvSpPr>
          <p:nvPr>
            <p:ph idx="1"/>
          </p:nvPr>
        </p:nvSpPr>
        <p:spPr>
          <a:xfrm>
            <a:off x="6090574" y="1285140"/>
            <a:ext cx="4977578" cy="4775831"/>
          </a:xfrm>
        </p:spPr>
        <p:txBody>
          <a:bodyPr vert="horz" lIns="91440" tIns="45720" rIns="91440" bIns="45720" rtlCol="0" anchor="ctr">
            <a:noAutofit/>
          </a:bodyPr>
          <a:lstStyle/>
          <a:p>
            <a:r>
              <a:rPr lang="en-US" sz="1600" dirty="0">
                <a:solidFill>
                  <a:schemeClr val="tx2"/>
                </a:solidFill>
              </a:rPr>
              <a:t>Several factors come into play when deciding on a Waterfall vs. Agile approach to development. Projects with clearly defined requirements, and a low risk of change, are well suited to utilize a Waterfall methodology. The linear, sequential progress, of a Waterfall design is ideal for work with concrete and proven solutions already in place. Projects with dynamic requirements, however, are more suited to an Agile design. As requirements evolve, the flexibility and iterative approach of Agile development is advantageous for incorporating real-time feedback.  </a:t>
            </a:r>
          </a:p>
          <a:p>
            <a:r>
              <a:rPr lang="en-US" sz="1600" dirty="0">
                <a:solidFill>
                  <a:schemeClr val="tx2"/>
                </a:solidFill>
              </a:rPr>
              <a:t>In my experience, the flexibility of Agile proved paramount to success when requirements changed mid-project. Conversely, a Waterfall approach would have required finalizing all requirements upfront, making mid-project changes more challenging. Ultimately, I think factors like project complexity, stakeholder involvement, and potential for changing requirements should guide the choice between Waterfall and Agile development.  </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234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F003-DCE0-CA0C-42EF-20C9D715F25D}"/>
              </a:ext>
            </a:extLst>
          </p:cNvPr>
          <p:cNvSpPr>
            <a:spLocks noGrp="1"/>
          </p:cNvSpPr>
          <p:nvPr>
            <p:ph type="title"/>
          </p:nvPr>
        </p:nvSpPr>
        <p:spPr>
          <a:xfrm>
            <a:off x="838200" y="365125"/>
            <a:ext cx="10515600" cy="600434"/>
          </a:xfrm>
        </p:spPr>
        <p:txBody>
          <a:bodyPr>
            <a:normAutofit fontScale="90000"/>
          </a:bodyPr>
          <a:lstStyle/>
          <a:p>
            <a:pPr algn="ctr"/>
            <a:r>
              <a:rPr lang="en-US" dirty="0"/>
              <a:t>References:</a:t>
            </a:r>
          </a:p>
        </p:txBody>
      </p:sp>
      <p:sp>
        <p:nvSpPr>
          <p:cNvPr id="3" name="Content Placeholder 2">
            <a:extLst>
              <a:ext uri="{FF2B5EF4-FFF2-40B4-BE49-F238E27FC236}">
                <a16:creationId xmlns:a16="http://schemas.microsoft.com/office/drawing/2014/main" id="{D51AFCDD-9756-5A1A-AA5F-9D40C904AF23}"/>
              </a:ext>
            </a:extLst>
          </p:cNvPr>
          <p:cNvSpPr>
            <a:spLocks noGrp="1"/>
          </p:cNvSpPr>
          <p:nvPr>
            <p:ph idx="1"/>
          </p:nvPr>
        </p:nvSpPr>
        <p:spPr>
          <a:xfrm>
            <a:off x="838200" y="965303"/>
            <a:ext cx="10515600" cy="5211660"/>
          </a:xfrm>
        </p:spPr>
        <p:txBody>
          <a:bodyPr vert="horz" lIns="91440" tIns="45720" rIns="91440" bIns="45720" rtlCol="0" anchor="t">
            <a:normAutofit/>
          </a:bodyPr>
          <a:lstStyle/>
          <a:p>
            <a:r>
              <a:rPr lang="en-US" sz="2000" dirty="0"/>
              <a:t>Shayna Joubert. (2024, July 1). </a:t>
            </a:r>
            <a:r>
              <a:rPr lang="en-US" sz="2000" i="1" dirty="0"/>
              <a:t>Agile vs. Scrum: What's the difference?. </a:t>
            </a:r>
            <a:r>
              <a:rPr lang="en-US" sz="2000" dirty="0"/>
              <a:t>Northeastern University Graduate Programs. From </a:t>
            </a:r>
            <a:r>
              <a:rPr lang="en-US" sz="2000" dirty="0">
                <a:hlinkClick r:id="rId2"/>
              </a:rPr>
              <a:t>https://graduate.northeastern.edu/resources/agile-vs-scrum/</a:t>
            </a:r>
            <a:endParaRPr lang="en-US" sz="2000"/>
          </a:p>
          <a:p>
            <a:r>
              <a:rPr lang="en-US" sz="2000" dirty="0"/>
              <a:t>Adobe. Adobe Communications Team. (2022, March 18). </a:t>
            </a:r>
            <a:r>
              <a:rPr lang="en-US" sz="2000" i="1" dirty="0"/>
              <a:t>Scrum for Agile project management</a:t>
            </a:r>
            <a:r>
              <a:rPr lang="en-US" sz="2000" dirty="0">
                <a:ea typeface="+mn-lt"/>
                <a:cs typeface="+mn-lt"/>
              </a:rPr>
              <a:t>—</a:t>
            </a:r>
            <a:r>
              <a:rPr lang="en-US" sz="2000" i="1" dirty="0">
                <a:ea typeface="+mn-lt"/>
                <a:cs typeface="+mn-lt"/>
              </a:rPr>
              <a:t>What it is and how it works. </a:t>
            </a:r>
            <a:r>
              <a:rPr lang="en-US" sz="2000" dirty="0">
                <a:ea typeface="+mn-lt"/>
                <a:cs typeface="+mn-lt"/>
              </a:rPr>
              <a:t>Adobe Blog. From </a:t>
            </a:r>
            <a:r>
              <a:rPr lang="en-US" sz="2000" dirty="0">
                <a:ea typeface="+mn-lt"/>
                <a:cs typeface="+mn-lt"/>
                <a:hlinkClick r:id="rId3"/>
              </a:rPr>
              <a:t>https://business.adobe.com/blog/basics/product-owner</a:t>
            </a:r>
            <a:endParaRPr lang="en-US"/>
          </a:p>
          <a:p>
            <a:r>
              <a:rPr lang="en-US" sz="2000" dirty="0"/>
              <a:t>Schwaber, K. &amp; Sutherland, J. (2020). </a:t>
            </a:r>
            <a:r>
              <a:rPr lang="en-US" sz="2000" i="1" dirty="0"/>
              <a:t>The Scrum Guide: The definitive guide to Scrum: The rules of the game. </a:t>
            </a:r>
            <a:r>
              <a:rPr lang="en-US" sz="2000" dirty="0"/>
              <a:t>Scrum Guides. From </a:t>
            </a:r>
            <a:r>
              <a:rPr lang="en-US" sz="2000" dirty="0">
                <a:ea typeface="+mn-lt"/>
                <a:cs typeface="+mn-lt"/>
                <a:hlinkClick r:id="rId4"/>
              </a:rPr>
              <a:t>https://scrumguides.org/scrum-guide.html#scrum-master</a:t>
            </a:r>
          </a:p>
          <a:p>
            <a:r>
              <a:rPr lang="en-US" sz="2000" dirty="0">
                <a:ea typeface="+mn-lt"/>
                <a:cs typeface="+mn-lt"/>
              </a:rPr>
              <a:t>Edvaldo Freitas. (2024, November 7). 7 </a:t>
            </a:r>
            <a:r>
              <a:rPr lang="en-US" sz="2000" i="1" dirty="0">
                <a:ea typeface="+mn-lt"/>
                <a:cs typeface="+mn-lt"/>
              </a:rPr>
              <a:t>Stages of the Software Development Lifecycle. </a:t>
            </a:r>
            <a:r>
              <a:rPr lang="en-US" sz="2000" dirty="0" err="1">
                <a:ea typeface="+mn-lt"/>
                <a:cs typeface="+mn-lt"/>
              </a:rPr>
              <a:t>Kodus</a:t>
            </a:r>
            <a:r>
              <a:rPr lang="en-US" sz="2000" dirty="0">
                <a:ea typeface="+mn-lt"/>
                <a:cs typeface="+mn-lt"/>
              </a:rPr>
              <a:t>. From </a:t>
            </a:r>
            <a:r>
              <a:rPr lang="en-US" sz="2000" dirty="0">
                <a:ea typeface="+mn-lt"/>
                <a:cs typeface="+mn-lt"/>
                <a:hlinkClick r:id="rId5"/>
              </a:rPr>
              <a:t>https://kodus.io/en/stages-of-the-software-development-lifecycle/</a:t>
            </a:r>
          </a:p>
          <a:p>
            <a:r>
              <a:rPr lang="en-US" sz="2000" dirty="0">
                <a:solidFill>
                  <a:srgbClr val="1B1B1B"/>
                </a:solidFill>
                <a:ea typeface="+mn-lt"/>
                <a:cs typeface="+mn-lt"/>
              </a:rPr>
              <a:t>Alami, A., &amp; </a:t>
            </a:r>
            <a:r>
              <a:rPr lang="en-US" sz="2000" dirty="0" err="1">
                <a:solidFill>
                  <a:srgbClr val="1B1B1B"/>
                </a:solidFill>
                <a:ea typeface="+mn-lt"/>
                <a:cs typeface="+mn-lt"/>
              </a:rPr>
              <a:t>Krancher</a:t>
            </a:r>
            <a:r>
              <a:rPr lang="en-US" sz="2000" dirty="0">
                <a:solidFill>
                  <a:srgbClr val="1B1B1B"/>
                </a:solidFill>
                <a:ea typeface="+mn-lt"/>
                <a:cs typeface="+mn-lt"/>
              </a:rPr>
              <a:t>, O. (2022). How Scrum adds value to achieving software quality?. </a:t>
            </a:r>
            <a:r>
              <a:rPr lang="en-US" sz="2000" i="1" dirty="0">
                <a:solidFill>
                  <a:srgbClr val="1B1B1B"/>
                </a:solidFill>
                <a:ea typeface="+mn-lt"/>
                <a:cs typeface="+mn-lt"/>
              </a:rPr>
              <a:t>Empirical software engineering</a:t>
            </a:r>
            <a:r>
              <a:rPr lang="en-US" sz="2000" dirty="0">
                <a:solidFill>
                  <a:srgbClr val="1B1B1B"/>
                </a:solidFill>
                <a:ea typeface="+mn-lt"/>
                <a:cs typeface="+mn-lt"/>
              </a:rPr>
              <a:t>, </a:t>
            </a:r>
            <a:r>
              <a:rPr lang="en-US" sz="2000" i="1" dirty="0">
                <a:solidFill>
                  <a:srgbClr val="1B1B1B"/>
                </a:solidFill>
                <a:ea typeface="+mn-lt"/>
                <a:cs typeface="+mn-lt"/>
              </a:rPr>
              <a:t>27</a:t>
            </a:r>
            <a:r>
              <a:rPr lang="en-US" sz="2000" dirty="0">
                <a:solidFill>
                  <a:srgbClr val="1B1B1B"/>
                </a:solidFill>
                <a:ea typeface="+mn-lt"/>
                <a:cs typeface="+mn-lt"/>
              </a:rPr>
              <a:t>(7), 165. </a:t>
            </a:r>
            <a:r>
              <a:rPr lang="en-US" sz="2000" dirty="0">
                <a:solidFill>
                  <a:srgbClr val="1B1B1B"/>
                </a:solidFill>
                <a:ea typeface="+mn-lt"/>
                <a:cs typeface="+mn-lt"/>
                <a:hlinkClick r:id="rId6"/>
              </a:rPr>
              <a:t>https://doi.org/10.1007/s10664-022-10208-4</a:t>
            </a:r>
            <a:endParaRPr lang="en-US" sz="20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251702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F115B-CE18-F2C6-4636-0C603BFCD901}"/>
              </a:ext>
            </a:extLst>
          </p:cNvPr>
          <p:cNvSpPr>
            <a:spLocks noGrp="1"/>
          </p:cNvSpPr>
          <p:nvPr>
            <p:ph type="title"/>
          </p:nvPr>
        </p:nvSpPr>
        <p:spPr>
          <a:xfrm>
            <a:off x="321111" y="650052"/>
            <a:ext cx="3026523" cy="5503029"/>
          </a:xfrm>
        </p:spPr>
        <p:txBody>
          <a:bodyPr anchor="t">
            <a:normAutofit/>
          </a:bodyPr>
          <a:lstStyle/>
          <a:p>
            <a:r>
              <a:rPr lang="en-US" sz="3600">
                <a:solidFill>
                  <a:schemeClr val="bg1"/>
                </a:solidFill>
              </a:rPr>
              <a:t>Scrum-Agile Overview</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C565C7-243E-0E3A-6ED1-0F07F47CFD4B}"/>
              </a:ext>
            </a:extLst>
          </p:cNvPr>
          <p:cNvSpPr>
            <a:spLocks noGrp="1"/>
          </p:cNvSpPr>
          <p:nvPr>
            <p:ph idx="1"/>
          </p:nvPr>
        </p:nvSpPr>
        <p:spPr>
          <a:xfrm>
            <a:off x="4654732" y="850052"/>
            <a:ext cx="6390623" cy="5326911"/>
          </a:xfrm>
        </p:spPr>
        <p:txBody>
          <a:bodyPr vert="horz" lIns="91440" tIns="45720" rIns="91440" bIns="45720" rtlCol="0" anchor="t">
            <a:normAutofit/>
          </a:bodyPr>
          <a:lstStyle/>
          <a:p>
            <a:pPr marL="0" indent="0">
              <a:buNone/>
            </a:pPr>
            <a:endParaRPr lang="en-US" sz="2400"/>
          </a:p>
          <a:p>
            <a:r>
              <a:rPr lang="en-US" sz="2400" dirty="0"/>
              <a:t>Scrum is a popular framework within the Agile project management methodology that focuses on iterative development, collaboration, and adaptability. </a:t>
            </a:r>
          </a:p>
          <a:p>
            <a:r>
              <a:rPr lang="en-US" sz="2400" dirty="0"/>
              <a:t>Agile focuses on delivering value quickly through incremental work cycles. </a:t>
            </a:r>
          </a:p>
          <a:p>
            <a:r>
              <a:rPr lang="en-US" sz="2400" dirty="0"/>
              <a:t>Scrum structures teams into specific roles using workflow tools and regular ceremonies to ensure continuous improvement and transparency. </a:t>
            </a:r>
          </a:p>
        </p:txBody>
      </p:sp>
      <p:sp>
        <p:nvSpPr>
          <p:cNvPr id="5" name="TextBox 4">
            <a:extLst>
              <a:ext uri="{FF2B5EF4-FFF2-40B4-BE49-F238E27FC236}">
                <a16:creationId xmlns:a16="http://schemas.microsoft.com/office/drawing/2014/main" id="{96C221B7-521F-5DD4-ED5D-5F0611B1FD11}"/>
              </a:ext>
            </a:extLst>
          </p:cNvPr>
          <p:cNvSpPr txBox="1"/>
          <p:nvPr/>
        </p:nvSpPr>
        <p:spPr>
          <a:xfrm>
            <a:off x="8219128" y="6268625"/>
            <a:ext cx="3365200" cy="4892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dirty="0"/>
              <a:t>Source: Shayna Joubert. (2024, July 1).</a:t>
            </a:r>
          </a:p>
        </p:txBody>
      </p:sp>
    </p:spTree>
    <p:extLst>
      <p:ext uri="{BB962C8B-B14F-4D97-AF65-F5344CB8AC3E}">
        <p14:creationId xmlns:p14="http://schemas.microsoft.com/office/powerpoint/2010/main" val="69984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BB5910-C9BD-4FAC-F5AC-4C0D9BAB94FB}"/>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Scrum Role: Product Owner</a:t>
            </a:r>
          </a:p>
        </p:txBody>
      </p:sp>
      <p:sp>
        <p:nvSpPr>
          <p:cNvPr id="3" name="Content Placeholder 2">
            <a:extLst>
              <a:ext uri="{FF2B5EF4-FFF2-40B4-BE49-F238E27FC236}">
                <a16:creationId xmlns:a16="http://schemas.microsoft.com/office/drawing/2014/main" id="{C087279C-5B1D-86BF-D0AB-F1B8EE4452A1}"/>
              </a:ext>
            </a:extLst>
          </p:cNvPr>
          <p:cNvSpPr>
            <a:spLocks noGrp="1"/>
          </p:cNvSpPr>
          <p:nvPr>
            <p:ph idx="1"/>
          </p:nvPr>
        </p:nvSpPr>
        <p:spPr>
          <a:xfrm>
            <a:off x="4514485" y="1244591"/>
            <a:ext cx="7084791" cy="4531742"/>
          </a:xfrm>
        </p:spPr>
        <p:txBody>
          <a:bodyPr vert="horz" lIns="91440" tIns="45720" rIns="91440" bIns="45720" rtlCol="0" anchor="t">
            <a:normAutofit/>
          </a:bodyPr>
          <a:lstStyle/>
          <a:p>
            <a:r>
              <a:rPr lang="en-US" sz="1800" dirty="0"/>
              <a:t>The Product Owner is primarily responsible for maximizing the value of a product through the work of the development team. They align the team(s) to the stakeholder(s), business vision, and end-user's needs. </a:t>
            </a:r>
          </a:p>
          <a:p>
            <a:pPr marL="0" indent="0" algn="ctr">
              <a:buNone/>
            </a:pPr>
            <a:r>
              <a:rPr lang="en-US" sz="1800" dirty="0"/>
              <a:t>How:</a:t>
            </a:r>
          </a:p>
          <a:p>
            <a:r>
              <a:rPr lang="en-US" sz="1800" dirty="0"/>
              <a:t>The key responsibilities of the Product Owner are crafting user stories, managing product backlogs, and prioritizing the features list. The Product Owner also serves as the primary communication between stakeholder(s) and the development team(s). </a:t>
            </a:r>
          </a:p>
          <a:p>
            <a:pPr marL="0" indent="0" algn="ctr">
              <a:buNone/>
            </a:pPr>
            <a:r>
              <a:rPr lang="en-US" sz="1800" dirty="0"/>
              <a:t>Why:</a:t>
            </a:r>
          </a:p>
          <a:p>
            <a:r>
              <a:rPr lang="en-US" sz="1800" dirty="0"/>
              <a:t>This role provides a high-level strategic roadmap to product development through clearly defined goals, requirements, and product vision. This role also carefully guides and evaluates progress from planning to deployment/delivery.</a:t>
            </a:r>
          </a:p>
        </p:txBody>
      </p:sp>
      <p:sp>
        <p:nvSpPr>
          <p:cNvPr id="4" name="TextBox 3">
            <a:extLst>
              <a:ext uri="{FF2B5EF4-FFF2-40B4-BE49-F238E27FC236}">
                <a16:creationId xmlns:a16="http://schemas.microsoft.com/office/drawing/2014/main" id="{DFD88F22-B6C4-7798-C4AA-DC22E4829C3A}"/>
              </a:ext>
            </a:extLst>
          </p:cNvPr>
          <p:cNvSpPr txBox="1"/>
          <p:nvPr/>
        </p:nvSpPr>
        <p:spPr>
          <a:xfrm>
            <a:off x="6010621" y="6397777"/>
            <a:ext cx="5573707" cy="36011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dirty="0"/>
              <a:t>Source: Adobe. Adobe Communications Team. (2022, March 18).</a:t>
            </a:r>
          </a:p>
        </p:txBody>
      </p:sp>
    </p:spTree>
    <p:extLst>
      <p:ext uri="{BB962C8B-B14F-4D97-AF65-F5344CB8AC3E}">
        <p14:creationId xmlns:p14="http://schemas.microsoft.com/office/powerpoint/2010/main" val="318379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BB5910-C9BD-4FAC-F5AC-4C0D9BAB94FB}"/>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Scrum Role: Scrum Master</a:t>
            </a:r>
          </a:p>
        </p:txBody>
      </p:sp>
      <p:sp>
        <p:nvSpPr>
          <p:cNvPr id="3" name="Content Placeholder 2">
            <a:extLst>
              <a:ext uri="{FF2B5EF4-FFF2-40B4-BE49-F238E27FC236}">
                <a16:creationId xmlns:a16="http://schemas.microsoft.com/office/drawing/2014/main" id="{C087279C-5B1D-86BF-D0AB-F1B8EE4452A1}"/>
              </a:ext>
            </a:extLst>
          </p:cNvPr>
          <p:cNvSpPr>
            <a:spLocks noGrp="1"/>
          </p:cNvSpPr>
          <p:nvPr>
            <p:ph idx="1"/>
          </p:nvPr>
        </p:nvSpPr>
        <p:spPr>
          <a:xfrm>
            <a:off x="5198993" y="1412489"/>
            <a:ext cx="6391951" cy="4363844"/>
          </a:xfrm>
        </p:spPr>
        <p:txBody>
          <a:bodyPr vert="horz" lIns="91440" tIns="45720" rIns="91440" bIns="45720" rtlCol="0" anchor="t">
            <a:normAutofit/>
          </a:bodyPr>
          <a:lstStyle/>
          <a:p>
            <a:r>
              <a:rPr lang="en-US" sz="1600" dirty="0"/>
              <a:t>Scrum Masters ensure Scrum events take place (e.g., sprint planning, daily stand-ups, retrospectives) with positivity, productiveness, and within a specific timeframe.</a:t>
            </a:r>
          </a:p>
          <a:p>
            <a:pPr marL="0" indent="0" algn="ctr">
              <a:buNone/>
            </a:pPr>
            <a:r>
              <a:rPr lang="en-US" sz="1600" dirty="0"/>
              <a:t>How:</a:t>
            </a:r>
          </a:p>
          <a:p>
            <a:r>
              <a:rPr lang="en-US" sz="1600" dirty="0"/>
              <a:t>The key responsibilities of the Scrum Master are organizing and directing Scrum events, coaching/mentoring team members, and working closely with the Product Owner to manage the Product Backlog. Scrum Masters are also instrumental in removing impediments to the team.</a:t>
            </a:r>
          </a:p>
          <a:p>
            <a:pPr marL="0" indent="0" algn="ctr">
              <a:buNone/>
            </a:pPr>
            <a:r>
              <a:rPr lang="en-US" sz="1600" dirty="0"/>
              <a:t>Why:</a:t>
            </a:r>
          </a:p>
          <a:p>
            <a:r>
              <a:rPr lang="en-US" sz="1600" dirty="0"/>
              <a:t>This role is critical to facilitating the Scrum process, ensuring the team adheres to Agile principles and practices. They act as servant leaders, removing obstacles that impede progress and fostering an environment where the team can self-organize and focus on delivering value.</a:t>
            </a:r>
          </a:p>
        </p:txBody>
      </p:sp>
      <p:sp>
        <p:nvSpPr>
          <p:cNvPr id="4" name="TextBox 3">
            <a:extLst>
              <a:ext uri="{FF2B5EF4-FFF2-40B4-BE49-F238E27FC236}">
                <a16:creationId xmlns:a16="http://schemas.microsoft.com/office/drawing/2014/main" id="{DFD88F22-B6C4-7798-C4AA-DC22E4829C3A}"/>
              </a:ext>
            </a:extLst>
          </p:cNvPr>
          <p:cNvSpPr txBox="1"/>
          <p:nvPr/>
        </p:nvSpPr>
        <p:spPr>
          <a:xfrm>
            <a:off x="7505251" y="6426940"/>
            <a:ext cx="4093659" cy="3326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dirty="0"/>
              <a:t>Source: Schwaber, K. &amp; Sutherland, J. (2020).</a:t>
            </a:r>
          </a:p>
        </p:txBody>
      </p:sp>
    </p:spTree>
    <p:extLst>
      <p:ext uri="{BB962C8B-B14F-4D97-AF65-F5344CB8AC3E}">
        <p14:creationId xmlns:p14="http://schemas.microsoft.com/office/powerpoint/2010/main" val="78275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BB5910-C9BD-4FAC-F5AC-4C0D9BAB94FB}"/>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Scrum Role: </a:t>
            </a:r>
            <a:r>
              <a:rPr lang="en-US" sz="3600" dirty="0">
                <a:solidFill>
                  <a:srgbClr val="FFFFFF"/>
                </a:solidFill>
              </a:rPr>
              <a:t>Development Team</a:t>
            </a:r>
            <a:endParaRPr lang="en-US" sz="3600" kern="1200" dirty="0">
              <a:solidFill>
                <a:srgbClr val="FFFFFF"/>
              </a:solidFill>
              <a:latin typeface="+mj-lt"/>
            </a:endParaRPr>
          </a:p>
        </p:txBody>
      </p:sp>
      <p:sp>
        <p:nvSpPr>
          <p:cNvPr id="3" name="Content Placeholder 2">
            <a:extLst>
              <a:ext uri="{FF2B5EF4-FFF2-40B4-BE49-F238E27FC236}">
                <a16:creationId xmlns:a16="http://schemas.microsoft.com/office/drawing/2014/main" id="{C087279C-5B1D-86BF-D0AB-F1B8EE4452A1}"/>
              </a:ext>
            </a:extLst>
          </p:cNvPr>
          <p:cNvSpPr>
            <a:spLocks noGrp="1"/>
          </p:cNvSpPr>
          <p:nvPr>
            <p:ph idx="1"/>
          </p:nvPr>
        </p:nvSpPr>
        <p:spPr>
          <a:xfrm>
            <a:off x="4514485" y="1244591"/>
            <a:ext cx="7097706" cy="5177504"/>
          </a:xfrm>
        </p:spPr>
        <p:txBody>
          <a:bodyPr vert="horz" lIns="91440" tIns="45720" rIns="91440" bIns="45720" rtlCol="0" anchor="t">
            <a:noAutofit/>
          </a:bodyPr>
          <a:lstStyle/>
          <a:p>
            <a:r>
              <a:rPr lang="en-US" sz="1800" dirty="0"/>
              <a:t>Developers are self-organizing, cross-functional, "</a:t>
            </a:r>
            <a:r>
              <a:rPr lang="en-US" sz="1800" err="1"/>
              <a:t>titleless</a:t>
            </a:r>
            <a:r>
              <a:rPr lang="en-US" sz="1800" dirty="0"/>
              <a:t>" teams of individuals who contribute to features that facilitate each Sprint Goals definition of "Done". These individuals act collaboratively and cohesively to deliver the increments that add value to the product.</a:t>
            </a:r>
          </a:p>
          <a:p>
            <a:pPr marL="0" indent="0" algn="ctr">
              <a:buNone/>
            </a:pPr>
            <a:r>
              <a:rPr lang="en-US" sz="1800" dirty="0"/>
              <a:t>How:</a:t>
            </a:r>
          </a:p>
          <a:p>
            <a:r>
              <a:rPr lang="en-US" sz="1800" dirty="0"/>
              <a:t>The key responsibilities of a Development Team is delivering high-quality code to the product within each sprint. "</a:t>
            </a:r>
            <a:r>
              <a:rPr lang="en-US" sz="1800" dirty="0">
                <a:solidFill>
                  <a:srgbClr val="1B1B1B"/>
                </a:solidFill>
                <a:latin typeface="Cambria"/>
                <a:ea typeface="Cambria"/>
              </a:rPr>
              <a:t>They have the “nuts and bolts” knowledge to know how Scrum helps them to achieve quality," according to Alami, A, et al(2022). </a:t>
            </a:r>
            <a:r>
              <a:rPr lang="en-US" sz="1800" dirty="0"/>
              <a:t>They assist in prioritizing tasks, planning features, and addressing challenges inside a Scrum framework. </a:t>
            </a:r>
          </a:p>
          <a:p>
            <a:pPr marL="0" indent="0" algn="ctr">
              <a:buNone/>
            </a:pPr>
            <a:r>
              <a:rPr lang="en-US" sz="1800" dirty="0"/>
              <a:t>Why:</a:t>
            </a:r>
          </a:p>
          <a:p>
            <a:r>
              <a:rPr lang="en-US" sz="1800" dirty="0"/>
              <a:t>This role is crucial to the Scrum-Agile framework because they execute the work necessary to delivering a final product. Their expertise ensures backlog items are designed, developed, tested, and integrated effectively. By actively participating in Scrum events, they foster continuous improvement and transparency to the Projects primary objectives. </a:t>
            </a:r>
          </a:p>
        </p:txBody>
      </p:sp>
      <p:sp>
        <p:nvSpPr>
          <p:cNvPr id="6" name="TextBox 5">
            <a:extLst>
              <a:ext uri="{FF2B5EF4-FFF2-40B4-BE49-F238E27FC236}">
                <a16:creationId xmlns:a16="http://schemas.microsoft.com/office/drawing/2014/main" id="{5AC4BBF5-4D5D-7A1C-BDEA-E8CE011AC89E}"/>
              </a:ext>
            </a:extLst>
          </p:cNvPr>
          <p:cNvSpPr txBox="1"/>
          <p:nvPr/>
        </p:nvSpPr>
        <p:spPr>
          <a:xfrm>
            <a:off x="7505251" y="6426940"/>
            <a:ext cx="4093659" cy="3326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dirty="0"/>
              <a:t>Source: </a:t>
            </a:r>
            <a:r>
              <a:rPr lang="en-US" sz="1400" dirty="0">
                <a:solidFill>
                  <a:srgbClr val="1B1B1B"/>
                </a:solidFill>
              </a:rPr>
              <a:t>Alami, A., &amp; </a:t>
            </a:r>
            <a:r>
              <a:rPr lang="en-US" sz="1400" err="1">
                <a:solidFill>
                  <a:srgbClr val="1B1B1B"/>
                </a:solidFill>
              </a:rPr>
              <a:t>Krancher</a:t>
            </a:r>
            <a:r>
              <a:rPr lang="en-US" sz="1400" dirty="0">
                <a:solidFill>
                  <a:srgbClr val="1B1B1B"/>
                </a:solidFill>
              </a:rPr>
              <a:t>, O. (2022)</a:t>
            </a:r>
            <a:endParaRPr lang="en-US" sz="1400" dirty="0"/>
          </a:p>
        </p:txBody>
      </p:sp>
    </p:spTree>
    <p:extLst>
      <p:ext uri="{BB962C8B-B14F-4D97-AF65-F5344CB8AC3E}">
        <p14:creationId xmlns:p14="http://schemas.microsoft.com/office/powerpoint/2010/main" val="147815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AF708-57FA-E103-E77D-FE53949F0692}"/>
              </a:ext>
            </a:extLst>
          </p:cNvPr>
          <p:cNvSpPr>
            <a:spLocks noGrp="1"/>
          </p:cNvSpPr>
          <p:nvPr>
            <p:ph type="title"/>
          </p:nvPr>
        </p:nvSpPr>
        <p:spPr>
          <a:xfrm>
            <a:off x="294658" y="648306"/>
            <a:ext cx="3373430" cy="3326046"/>
          </a:xfrm>
        </p:spPr>
        <p:txBody>
          <a:bodyPr anchor="b">
            <a:normAutofit/>
          </a:bodyPr>
          <a:lstStyle/>
          <a:p>
            <a:pPr algn="r"/>
            <a:r>
              <a:rPr lang="en-US" sz="4000" dirty="0">
                <a:solidFill>
                  <a:srgbClr val="FFFFFF"/>
                </a:solidFill>
              </a:rPr>
              <a:t>Software Develoopment Lifecycle (SDLC)</a:t>
            </a:r>
          </a:p>
        </p:txBody>
      </p:sp>
      <p:sp>
        <p:nvSpPr>
          <p:cNvPr id="3" name="Content Placeholder 2">
            <a:extLst>
              <a:ext uri="{FF2B5EF4-FFF2-40B4-BE49-F238E27FC236}">
                <a16:creationId xmlns:a16="http://schemas.microsoft.com/office/drawing/2014/main" id="{C22FF988-C39D-63A9-0FA0-53C0C4DD72F8}"/>
              </a:ext>
            </a:extLst>
          </p:cNvPr>
          <p:cNvSpPr>
            <a:spLocks noGrp="1"/>
          </p:cNvSpPr>
          <p:nvPr>
            <p:ph idx="1"/>
          </p:nvPr>
        </p:nvSpPr>
        <p:spPr>
          <a:xfrm>
            <a:off x="4834840" y="1067351"/>
            <a:ext cx="6555347" cy="2190789"/>
          </a:xfrm>
        </p:spPr>
        <p:txBody>
          <a:bodyPr anchor="ctr">
            <a:normAutofit/>
          </a:bodyPr>
          <a:lstStyle/>
          <a:p>
            <a:pPr marL="457200" indent="-457200"/>
            <a:r>
              <a:rPr lang="en-US" sz="2000" dirty="0"/>
              <a:t>SDLC is a systematic process used to create high-quality software. By breaking this process into manageable phases, teams can optimize resources and define a clear roadmap to successful application development.</a:t>
            </a:r>
            <a:endParaRPr lang="en-US"/>
          </a:p>
          <a:p>
            <a:pPr marL="0" indent="0" algn="ctr">
              <a:buNone/>
            </a:pPr>
            <a:endParaRPr lang="en-US" sz="2000" dirty="0"/>
          </a:p>
          <a:p>
            <a:pPr marL="457200" indent="-457200" algn="ctr"/>
            <a:endParaRPr lang="en-US" sz="2000" dirty="0"/>
          </a:p>
        </p:txBody>
      </p:sp>
      <p:sp>
        <p:nvSpPr>
          <p:cNvPr id="4" name="TextBox 3">
            <a:extLst>
              <a:ext uri="{FF2B5EF4-FFF2-40B4-BE49-F238E27FC236}">
                <a16:creationId xmlns:a16="http://schemas.microsoft.com/office/drawing/2014/main" id="{713BD413-1303-B78B-AF5E-6064F8F12258}"/>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
        <p:nvSpPr>
          <p:cNvPr id="5" name="TextBox 4">
            <a:extLst>
              <a:ext uri="{FF2B5EF4-FFF2-40B4-BE49-F238E27FC236}">
                <a16:creationId xmlns:a16="http://schemas.microsoft.com/office/drawing/2014/main" id="{9D0274BC-B442-90CE-68FA-C6061DA384F6}"/>
              </a:ext>
            </a:extLst>
          </p:cNvPr>
          <p:cNvSpPr txBox="1"/>
          <p:nvPr/>
        </p:nvSpPr>
        <p:spPr>
          <a:xfrm>
            <a:off x="6101705" y="2884714"/>
            <a:ext cx="355541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Phases:</a:t>
            </a:r>
          </a:p>
          <a:p>
            <a:pPr marL="342900" indent="-342900">
              <a:buAutoNum type="arabicPeriod"/>
            </a:pPr>
            <a:r>
              <a:rPr lang="en-US" dirty="0"/>
              <a:t>Planning</a:t>
            </a:r>
          </a:p>
          <a:p>
            <a:pPr marL="342900" indent="-342900">
              <a:buAutoNum type="arabicPeriod"/>
            </a:pPr>
            <a:r>
              <a:rPr lang="en-US" dirty="0"/>
              <a:t>Requirements &amp; Analysis</a:t>
            </a:r>
          </a:p>
          <a:p>
            <a:pPr marL="342900" indent="-342900">
              <a:buAutoNum type="arabicPeriod"/>
            </a:pPr>
            <a:r>
              <a:rPr lang="en-US" dirty="0"/>
              <a:t>Design</a:t>
            </a:r>
          </a:p>
          <a:p>
            <a:pPr marL="342900" indent="-342900">
              <a:buAutoNum type="arabicPeriod"/>
            </a:pPr>
            <a:r>
              <a:rPr lang="en-US" dirty="0"/>
              <a:t>Implementation</a:t>
            </a:r>
          </a:p>
          <a:p>
            <a:pPr marL="342900" indent="-342900">
              <a:buAutoNum type="arabicPeriod"/>
            </a:pPr>
            <a:r>
              <a:rPr lang="en-US" dirty="0"/>
              <a:t>Testing</a:t>
            </a:r>
          </a:p>
          <a:p>
            <a:pPr marL="342900" indent="-342900">
              <a:buAutoNum type="arabicPeriod"/>
            </a:pPr>
            <a:r>
              <a:rPr lang="en-US" dirty="0"/>
              <a:t>Deployment</a:t>
            </a:r>
          </a:p>
          <a:p>
            <a:pPr marL="342900" indent="-342900">
              <a:buAutoNum type="arabicPeriod"/>
            </a:pPr>
            <a:r>
              <a:rPr lang="en-US" dirty="0"/>
              <a:t>Maintenance &amp; Evolution</a:t>
            </a:r>
          </a:p>
          <a:p>
            <a:pPr marL="342900" indent="-342900" algn="ctr">
              <a:buAutoNum type="arabicPeriod"/>
            </a:pPr>
            <a:endParaRPr lang="en-US" dirty="0"/>
          </a:p>
        </p:txBody>
      </p:sp>
    </p:spTree>
    <p:extLst>
      <p:ext uri="{BB962C8B-B14F-4D97-AF65-F5344CB8AC3E}">
        <p14:creationId xmlns:p14="http://schemas.microsoft.com/office/powerpoint/2010/main" val="271801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1: Planning</a:t>
            </a:r>
            <a:endParaRPr lang="en-US"/>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first and most fundamental phase of the SDLC process is the Planning phase. During this phase, the foundation for which the entire development project rests, is defined. The team defines the project scope, objectives, requirements, and identifies necessary resources to facilitate these project goals.</a:t>
            </a:r>
          </a:p>
          <a:p>
            <a:pPr marL="0" indent="0" algn="ctr">
              <a:buNone/>
            </a:pPr>
            <a:r>
              <a:rPr lang="en-US" sz="2000" dirty="0"/>
              <a:t>Importance:</a:t>
            </a:r>
          </a:p>
          <a:p>
            <a:pPr marL="457200" indent="-457200"/>
            <a:r>
              <a:rPr lang="en-US" sz="2000" dirty="0"/>
              <a:t>The planning phase of the SDLC is crucial to setting the foundation of the entire project. Effective planning helps identify potential risks early and provides a roadmap to guide the development process. This minimizes chances of scope creep and project delays. This phase also aligns stakeholders on expectations and ensures the final product meets user needs.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302687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2: Requirements Analysis</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requirements phase focuses on gathering and defining the needs of the stakeholders and users to ensure that the product meets their expectations. Interviews, surveys, and research are used to document the required features and functionality in a clear detailed specification. This specification becomes the foundation for the design and development phases.</a:t>
            </a:r>
          </a:p>
          <a:p>
            <a:pPr marL="0" indent="0" algn="ctr">
              <a:buNone/>
            </a:pPr>
            <a:r>
              <a:rPr lang="en-US" sz="2000" dirty="0"/>
              <a:t>Importance:</a:t>
            </a:r>
          </a:p>
          <a:p>
            <a:pPr marL="457200" indent="-457200"/>
            <a:r>
              <a:rPr lang="en-US" sz="2000" dirty="0"/>
              <a:t>The importance of this phase lies in its role in establishing a clear understanding of what needs to be built. This helps prevent misunderstanding and later costly revisions. The well-defined requirements help prioritize features, ensure the product delivers value, and guides the teams throughout the lifecycle.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241847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B83A1-E720-711F-5EF8-A556D859AB14}"/>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SDLC </a:t>
            </a:r>
            <a:br>
              <a:rPr lang="en-US" sz="4000" dirty="0">
                <a:solidFill>
                  <a:srgbClr val="FFFFFF"/>
                </a:solidFill>
              </a:rPr>
            </a:br>
            <a:r>
              <a:rPr lang="en-US" sz="4000" dirty="0">
                <a:solidFill>
                  <a:srgbClr val="FFFFFF"/>
                </a:solidFill>
              </a:rPr>
              <a:t>Phase 3: </a:t>
            </a:r>
            <a:br>
              <a:rPr lang="en-US" sz="4000" dirty="0">
                <a:solidFill>
                  <a:srgbClr val="FFFFFF"/>
                </a:solidFill>
              </a:rPr>
            </a:br>
            <a:r>
              <a:rPr lang="en-US" sz="4000" dirty="0">
                <a:solidFill>
                  <a:srgbClr val="FFFFFF"/>
                </a:solidFill>
              </a:rPr>
              <a:t>Design</a:t>
            </a:r>
          </a:p>
        </p:txBody>
      </p:sp>
      <p:sp>
        <p:nvSpPr>
          <p:cNvPr id="3" name="Content Placeholder 2">
            <a:extLst>
              <a:ext uri="{FF2B5EF4-FFF2-40B4-BE49-F238E27FC236}">
                <a16:creationId xmlns:a16="http://schemas.microsoft.com/office/drawing/2014/main" id="{7EB06901-C70D-542A-3B87-2AF83988B64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lgn="ctr">
              <a:buNone/>
            </a:pPr>
            <a:r>
              <a:rPr lang="en-US" sz="2000" dirty="0"/>
              <a:t>Description: </a:t>
            </a:r>
            <a:endParaRPr lang="en-US" dirty="0"/>
          </a:p>
          <a:p>
            <a:pPr marL="457200" indent="-457200"/>
            <a:r>
              <a:rPr lang="en-US" sz="2000" dirty="0"/>
              <a:t>The design phase of the SDLC focuses on developing the software's architecture and detailed specifications based on the requirements gathered. This process helps ensure all components work together seamlessly, and often produces wireframes, flowcharts, and detailed schematics to guide development.</a:t>
            </a:r>
          </a:p>
          <a:p>
            <a:pPr marL="0" indent="0" algn="ctr">
              <a:buNone/>
            </a:pPr>
            <a:r>
              <a:rPr lang="en-US" sz="2000" dirty="0"/>
              <a:t>Importance:</a:t>
            </a:r>
          </a:p>
          <a:p>
            <a:pPr marL="457200" indent="-457200"/>
            <a:r>
              <a:rPr lang="en-US" sz="2000" dirty="0"/>
              <a:t>Designing creates a blueprint for the software, ensuring that the final product is functional and accessible. Proper design helps prevent major changes during later phases by addressing potential issues early, saving time and resources. This helps promote scalable, efficient, and maintainable software, providing long-term value. </a:t>
            </a:r>
          </a:p>
        </p:txBody>
      </p:sp>
      <p:sp>
        <p:nvSpPr>
          <p:cNvPr id="5" name="TextBox 4">
            <a:extLst>
              <a:ext uri="{FF2B5EF4-FFF2-40B4-BE49-F238E27FC236}">
                <a16:creationId xmlns:a16="http://schemas.microsoft.com/office/drawing/2014/main" id="{D558F0E9-2839-28BC-63C1-15782F96A340}"/>
              </a:ext>
            </a:extLst>
          </p:cNvPr>
          <p:cNvSpPr txBox="1"/>
          <p:nvPr/>
        </p:nvSpPr>
        <p:spPr>
          <a:xfrm>
            <a:off x="4272642" y="6340928"/>
            <a:ext cx="7524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Source: Edvaldo Freitas. (2024, November 7).</a:t>
            </a:r>
          </a:p>
        </p:txBody>
      </p:sp>
    </p:spTree>
    <p:extLst>
      <p:ext uri="{BB962C8B-B14F-4D97-AF65-F5344CB8AC3E}">
        <p14:creationId xmlns:p14="http://schemas.microsoft.com/office/powerpoint/2010/main" val="418012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SNHU Travel  by Dylan Wienecke</vt:lpstr>
      <vt:lpstr>Scrum-Agile Overview</vt:lpstr>
      <vt:lpstr>Scrum Role: Product Owner</vt:lpstr>
      <vt:lpstr>Scrum Role: Scrum Master</vt:lpstr>
      <vt:lpstr>Scrum Role: Development Team</vt:lpstr>
      <vt:lpstr>Software Develoopment Lifecycle (SDLC)</vt:lpstr>
      <vt:lpstr>SDLC  Phase 1: Planning</vt:lpstr>
      <vt:lpstr>SDLC  Phase 2: Requirements Analysis</vt:lpstr>
      <vt:lpstr>SDLC  Phase 3:  Design</vt:lpstr>
      <vt:lpstr>SDLC  Phase 4:  Implementation</vt:lpstr>
      <vt:lpstr>SDLC  Phase 5:  Testing</vt:lpstr>
      <vt:lpstr>SDLC  Phase 6:  Deployment</vt:lpstr>
      <vt:lpstr>SDLC  Phase 7:  Maintenance &amp; Evolution</vt:lpstr>
      <vt:lpstr>A Waterfall Approach</vt:lpstr>
      <vt:lpstr>Anecdote: Waterfall vs.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982</cp:revision>
  <dcterms:created xsi:type="dcterms:W3CDTF">2024-12-14T15:58:33Z</dcterms:created>
  <dcterms:modified xsi:type="dcterms:W3CDTF">2024-12-15T14:23:26Z</dcterms:modified>
</cp:coreProperties>
</file>