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2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3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2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8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6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4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0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80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1A17-A134-42C1-87E3-2EBA5BEDCD2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9364-534B-433F-9355-5036F005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</p:cNvPr>
          <p:cNvSpPr txBox="1"/>
          <p:nvPr/>
        </p:nvSpPr>
        <p:spPr>
          <a:xfrm>
            <a:off x="8806543" y="2649892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ales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141446" y="2649892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Till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746243" y="2649893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6351040" y="2649893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Staff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141444" y="812294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Login</a:t>
            </a:r>
          </a:p>
          <a:p>
            <a:endParaRPr lang="en-GB" dirty="0"/>
          </a:p>
          <a:p>
            <a:endParaRPr lang="en-GB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0178" y="1735624"/>
            <a:ext cx="2" cy="914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57873" y="2258008"/>
            <a:ext cx="7665098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1957873" y="2257406"/>
            <a:ext cx="2" cy="39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7167468" y="2258008"/>
            <a:ext cx="1" cy="39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0"/>
          </p:cNvCxnSpPr>
          <p:nvPr/>
        </p:nvCxnSpPr>
        <p:spPr>
          <a:xfrm>
            <a:off x="9622971" y="2267339"/>
            <a:ext cx="1" cy="382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973993" y="4260575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Order List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2443843" y="4260575"/>
            <a:ext cx="16328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Stock Report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>
          <a:xfrm flipH="1" flipV="1">
            <a:off x="3260271" y="3937518"/>
            <a:ext cx="1" cy="32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60271" y="3946849"/>
            <a:ext cx="2530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5790421" y="3946849"/>
            <a:ext cx="1" cy="31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</p:cNvCxnSpPr>
          <p:nvPr/>
        </p:nvCxnSpPr>
        <p:spPr>
          <a:xfrm flipH="1">
            <a:off x="4561655" y="3573223"/>
            <a:ext cx="1017" cy="375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>
            <a:off x="4561655" y="2276670"/>
            <a:ext cx="1017" cy="37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3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0271" y="1855419"/>
            <a:ext cx="309543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&lt;Search list&gt;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7864" y="4625408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Refund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41803" y="48376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89437" y="1483568"/>
            <a:ext cx="31102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Item                         Cost        No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7867" y="5820204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Balance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110271" y="5820204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Float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7483" y="4670149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Checkout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97485" y="1486087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&lt;Number&gt;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789436" y="5820204"/>
            <a:ext cx="141825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Card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097482" y="5820204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Cash</a:t>
            </a:r>
          </a:p>
          <a:p>
            <a:endParaRPr lang="en-GB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97484" y="2559910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 Last</a:t>
            </a:r>
          </a:p>
          <a:p>
            <a:endParaRPr lang="en-GB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10271" y="1486087"/>
            <a:ext cx="3095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&lt;barcode or name&gt;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789436" y="1855418"/>
            <a:ext cx="3110205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789436" y="4670150"/>
            <a:ext cx="31102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Total:</a:t>
            </a:r>
          </a:p>
          <a:p>
            <a:endParaRPr lang="en-GB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787450" y="5820204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Bank</a:t>
            </a:r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0481388" y="582020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097482" y="3593345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ancel All</a:t>
            </a:r>
          </a:p>
          <a:p>
            <a:endParaRPr lang="en-GB" dirty="0" smtClean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447866" y="483764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Till</a:t>
            </a:r>
          </a:p>
          <a:p>
            <a:endParaRPr lang="en-GB" dirty="0"/>
          </a:p>
        </p:txBody>
      </p:sp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2110270" y="486302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378745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</a:p>
          <a:p>
            <a:endParaRPr lang="en-GB" dirty="0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546463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Sales</a:t>
            </a:r>
          </a:p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47865" y="1486678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Search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89435" y="483763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10481387" y="483763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3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0271" y="1855419"/>
            <a:ext cx="3095432" cy="34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&lt;Search list&gt;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1803" y="48376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7863" y="4670149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Edit Item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47864" y="3593344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Add Item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789436" y="5820204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10271" y="1486087"/>
            <a:ext cx="3095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&lt;barcode or name&gt;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89431" y="1424209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481388" y="582020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Confirm</a:t>
            </a:r>
          </a:p>
          <a:p>
            <a:endParaRPr lang="en-GB" dirty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447866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Till</a:t>
            </a:r>
          </a:p>
          <a:p>
            <a:endParaRPr lang="en-GB" dirty="0"/>
          </a:p>
        </p:txBody>
      </p:sp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2110270" y="486302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378745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</a:p>
          <a:p>
            <a:endParaRPr lang="en-GB" dirty="0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546463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Sales</a:t>
            </a:r>
          </a:p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47865" y="1486678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Search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89428" y="483763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789435" y="1934165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789430" y="2481604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789428" y="3011036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789429" y="4055009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789429" y="4617874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789429" y="5088098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789428" y="3557228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097482" y="1440511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7482" y="1934165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Price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7482" y="2483254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Category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482" y="3011036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In-Stock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97482" y="3558815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Supplier</a:t>
            </a:r>
            <a:endParaRPr lang="en-GB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097481" y="4055009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Shop Code</a:t>
            </a:r>
            <a:endParaRPr lang="en-GB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097480" y="4617874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7097479" y="5088098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46" name="TextBox 45">
            <a:hlinkClick r:id="rId6" action="ppaction://hlinksldjump"/>
          </p:cNvPr>
          <p:cNvSpPr txBox="1"/>
          <p:nvPr/>
        </p:nvSpPr>
        <p:spPr>
          <a:xfrm>
            <a:off x="3787450" y="5820202"/>
            <a:ext cx="141825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Generate Order List</a:t>
            </a:r>
          </a:p>
        </p:txBody>
      </p:sp>
      <p:sp>
        <p:nvSpPr>
          <p:cNvPr id="48" name="TextBox 47">
            <a:hlinkClick r:id="rId7" action="ppaction://hlinksldjump"/>
          </p:cNvPr>
          <p:cNvSpPr txBox="1"/>
          <p:nvPr/>
        </p:nvSpPr>
        <p:spPr>
          <a:xfrm>
            <a:off x="2110270" y="5820201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Generate Stock Report</a:t>
            </a:r>
          </a:p>
        </p:txBody>
      </p:sp>
      <p:sp>
        <p:nvSpPr>
          <p:cNvPr id="49" name="TextBox 48">
            <a:hlinkClick r:id="rId8" action="ppaction://hlinksldjump"/>
          </p:cNvPr>
          <p:cNvSpPr txBox="1"/>
          <p:nvPr/>
        </p:nvSpPr>
        <p:spPr>
          <a:xfrm>
            <a:off x="10481380" y="483763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70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0271" y="1855419"/>
            <a:ext cx="3095432" cy="34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&lt;Search list&gt;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1803" y="478312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7863" y="4670149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Edit Staff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47864" y="3593344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Add Staff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789436" y="5820204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10271" y="1486087"/>
            <a:ext cx="3095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&lt;name&gt;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89431" y="1424209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481388" y="582020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Confirm</a:t>
            </a:r>
          </a:p>
          <a:p>
            <a:endParaRPr lang="en-GB" dirty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447866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Till</a:t>
            </a:r>
          </a:p>
          <a:p>
            <a:endParaRPr lang="en-GB" dirty="0"/>
          </a:p>
        </p:txBody>
      </p:sp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2110270" y="486302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3787450" y="483764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</a:p>
          <a:p>
            <a:endParaRPr lang="en-GB" dirty="0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546463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Sales</a:t>
            </a:r>
          </a:p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47865" y="1486678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Search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89428" y="478311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789435" y="1934165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789430" y="2481604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789428" y="3011036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789429" y="4055009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789429" y="4617874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789429" y="5088098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789428" y="3557228"/>
            <a:ext cx="3110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097482" y="1440511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First 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7482" y="1934165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Last 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7482" y="2483254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DOB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482" y="3011036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Telephone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97482" y="3558815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E-Mail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97481" y="4055009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House 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97480" y="4617874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Street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7479" y="5088098"/>
            <a:ext cx="1418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Postcode</a:t>
            </a:r>
          </a:p>
        </p:txBody>
      </p:sp>
      <p:sp>
        <p:nvSpPr>
          <p:cNvPr id="47" name="TextBox 46">
            <a:hlinkClick r:id="rId6" action="ppaction://hlinksldjump"/>
          </p:cNvPr>
          <p:cNvSpPr txBox="1"/>
          <p:nvPr/>
        </p:nvSpPr>
        <p:spPr>
          <a:xfrm>
            <a:off x="10481380" y="478311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28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1804" y="483763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0481386" y="5801707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&lt;total&gt;</a:t>
            </a:r>
          </a:p>
          <a:p>
            <a:endParaRPr lang="en-GB" dirty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447866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Till</a:t>
            </a:r>
          </a:p>
          <a:p>
            <a:endParaRPr lang="en-GB" dirty="0"/>
          </a:p>
        </p:txBody>
      </p:sp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2110270" y="486302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3787450" y="483764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</a:p>
          <a:p>
            <a:endParaRPr lang="en-GB" dirty="0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5464630" y="483764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Sales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89435" y="483763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47" name="TextBox 46">
            <a:hlinkClick r:id="rId6" action="ppaction://hlinksldjump"/>
          </p:cNvPr>
          <p:cNvSpPr txBox="1"/>
          <p:nvPr/>
        </p:nvSpPr>
        <p:spPr>
          <a:xfrm>
            <a:off x="10481385" y="483763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802223" y="1867735"/>
            <a:ext cx="8097417" cy="34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&lt;Sales list&gt;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02224" y="1486068"/>
            <a:ext cx="80974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Item 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122703" y="5816670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Detailed</a:t>
            </a:r>
          </a:p>
          <a:p>
            <a:endParaRPr lang="en-GB" dirty="0"/>
          </a:p>
        </p:txBody>
      </p:sp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2106642" y="2578306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Weekly</a:t>
            </a:r>
          </a:p>
          <a:p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789435" y="5816671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</a:t>
            </a:r>
          </a:p>
          <a:p>
            <a:endParaRPr lang="en-GB" dirty="0"/>
          </a:p>
        </p:txBody>
      </p:sp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447861" y="1532253"/>
            <a:ext cx="1418253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From</a:t>
            </a:r>
          </a:p>
          <a:p>
            <a:endParaRPr lang="en-GB" dirty="0"/>
          </a:p>
        </p:txBody>
      </p:sp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447861" y="3674463"/>
            <a:ext cx="1418253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</a:t>
            </a:r>
          </a:p>
          <a:p>
            <a:endParaRPr lang="en-GB" dirty="0"/>
          </a:p>
        </p:txBody>
      </p:sp>
      <p:sp>
        <p:nvSpPr>
          <p:cNvPr id="54" name="TextBox 53">
            <a:hlinkClick r:id="rId2" action="ppaction://hlinksldjump"/>
          </p:cNvPr>
          <p:cNvSpPr txBox="1"/>
          <p:nvPr/>
        </p:nvSpPr>
        <p:spPr>
          <a:xfrm>
            <a:off x="2106641" y="3674463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Monthly</a:t>
            </a:r>
          </a:p>
          <a:p>
            <a:endParaRPr lang="en-GB" dirty="0"/>
          </a:p>
        </p:txBody>
      </p:sp>
      <p:sp>
        <p:nvSpPr>
          <p:cNvPr id="55" name="TextBox 54">
            <a:hlinkClick r:id="rId2" action="ppaction://hlinksldjump"/>
          </p:cNvPr>
          <p:cNvSpPr txBox="1"/>
          <p:nvPr/>
        </p:nvSpPr>
        <p:spPr>
          <a:xfrm>
            <a:off x="2106643" y="1532253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Daily</a:t>
            </a:r>
          </a:p>
          <a:p>
            <a:endParaRPr lang="en-GB" dirty="0"/>
          </a:p>
        </p:txBody>
      </p:sp>
      <p:sp>
        <p:nvSpPr>
          <p:cNvPr id="56" name="TextBox 55">
            <a:hlinkClick r:id="rId2" action="ppaction://hlinksldjump"/>
          </p:cNvPr>
          <p:cNvSpPr txBox="1"/>
          <p:nvPr/>
        </p:nvSpPr>
        <p:spPr>
          <a:xfrm>
            <a:off x="447861" y="4670894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&lt;date&gt;</a:t>
            </a:r>
          </a:p>
          <a:p>
            <a:endParaRPr lang="en-GB" dirty="0"/>
          </a:p>
        </p:txBody>
      </p:sp>
      <p:sp>
        <p:nvSpPr>
          <p:cNvPr id="57" name="TextBox 56">
            <a:hlinkClick r:id="rId2" action="ppaction://hlinksldjump"/>
          </p:cNvPr>
          <p:cNvSpPr txBox="1"/>
          <p:nvPr/>
        </p:nvSpPr>
        <p:spPr>
          <a:xfrm>
            <a:off x="447860" y="2577329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&lt;date&gt;</a:t>
            </a:r>
          </a:p>
          <a:p>
            <a:endParaRPr lang="en-GB" dirty="0"/>
          </a:p>
        </p:txBody>
      </p:sp>
      <p:sp>
        <p:nvSpPr>
          <p:cNvPr id="58" name="TextBox 57">
            <a:hlinkClick r:id="rId2" action="ppaction://hlinksldjump"/>
          </p:cNvPr>
          <p:cNvSpPr txBox="1"/>
          <p:nvPr/>
        </p:nvSpPr>
        <p:spPr>
          <a:xfrm>
            <a:off x="2122704" y="4670893"/>
            <a:ext cx="1418253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Yearly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47859" y="5801706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Overview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7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7027" y="478926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447863" y="483762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93904" y="478925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47" name="TextBox 46">
            <a:hlinkClick r:id="rId3" action="ppaction://hlinksldjump"/>
          </p:cNvPr>
          <p:cNvSpPr txBox="1"/>
          <p:nvPr/>
        </p:nvSpPr>
        <p:spPr>
          <a:xfrm>
            <a:off x="10481387" y="483229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802223" y="1867735"/>
            <a:ext cx="8097417" cy="34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&lt;Stock Report&gt;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02224" y="1486068"/>
            <a:ext cx="80974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Item </a:t>
            </a:r>
            <a:endParaRPr lang="en-GB" dirty="0"/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2110271" y="478926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Stock Report</a:t>
            </a:r>
          </a:p>
          <a:p>
            <a:endParaRPr lang="en-GB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3802223" y="478926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Order List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481387" y="5779047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Print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25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72241"/>
              </p:ext>
            </p:extLst>
          </p:nvPr>
        </p:nvGraphicFramePr>
        <p:xfrm>
          <a:off x="315165" y="262466"/>
          <a:ext cx="11693332" cy="63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76">
                  <a:extLst>
                    <a:ext uri="{9D8B030D-6E8A-4147-A177-3AD203B41FA5}">
                      <a16:colId xmlns:a16="http://schemas.microsoft.com/office/drawing/2014/main" val="18421896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06224545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4138799079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20163768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467576222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1764335595"/>
                    </a:ext>
                  </a:extLst>
                </a:gridCol>
                <a:gridCol w="1670476">
                  <a:extLst>
                    <a:ext uri="{9D8B030D-6E8A-4147-A177-3AD203B41FA5}">
                      <a16:colId xmlns:a16="http://schemas.microsoft.com/office/drawing/2014/main" val="3646929515"/>
                    </a:ext>
                  </a:extLst>
                </a:gridCol>
              </a:tblGrid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7718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5380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43526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758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8755"/>
                  </a:ext>
                </a:extLst>
              </a:tr>
              <a:tr h="1063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869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1805" y="478926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</a:p>
          <a:p>
            <a:endParaRPr lang="en-GB" dirty="0"/>
          </a:p>
        </p:txBody>
      </p:sp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447863" y="483762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Inventory</a:t>
            </a:r>
          </a:p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789436" y="478925"/>
            <a:ext cx="1418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&lt;username&gt;</a:t>
            </a:r>
          </a:p>
          <a:p>
            <a:endParaRPr lang="en-GB" dirty="0"/>
          </a:p>
        </p:txBody>
      </p:sp>
      <p:sp>
        <p:nvSpPr>
          <p:cNvPr id="47" name="TextBox 46">
            <a:hlinkClick r:id="rId3" action="ppaction://hlinksldjump"/>
          </p:cNvPr>
          <p:cNvSpPr txBox="1"/>
          <p:nvPr/>
        </p:nvSpPr>
        <p:spPr>
          <a:xfrm>
            <a:off x="10451844" y="478925"/>
            <a:ext cx="141825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Logout</a:t>
            </a:r>
          </a:p>
          <a:p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802223" y="1867735"/>
            <a:ext cx="8097417" cy="34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&lt;Order List Report&gt;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02224" y="1486068"/>
            <a:ext cx="80974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Item </a:t>
            </a:r>
            <a:endParaRPr lang="en-GB" dirty="0"/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2110271" y="478926"/>
            <a:ext cx="14182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Stock Report</a:t>
            </a:r>
          </a:p>
          <a:p>
            <a:endParaRPr lang="en-GB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3802223" y="478926"/>
            <a:ext cx="14182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Order List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02223" y="5779046"/>
            <a:ext cx="3110204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 Order List</a:t>
            </a:r>
          </a:p>
          <a:p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7065" y="5779046"/>
            <a:ext cx="1418253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Print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38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205</Words>
  <Application>Microsoft Office PowerPoint</Application>
  <PresentationFormat>Widescreen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Nicolson</dc:creator>
  <cp:lastModifiedBy>Gary Nicolson</cp:lastModifiedBy>
  <cp:revision>30</cp:revision>
  <dcterms:created xsi:type="dcterms:W3CDTF">2019-04-17T16:42:11Z</dcterms:created>
  <dcterms:modified xsi:type="dcterms:W3CDTF">2019-04-19T08:46:17Z</dcterms:modified>
</cp:coreProperties>
</file>