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755-18F6-0445-A545-0D5A1735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7A5B5-C208-BB45-A1D7-EFE01B2D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CD2D-7558-404C-93BB-827CB415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FE30-E810-9A4E-BDF5-4FFE31A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70D0-E90F-874E-A076-73C02C8B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307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307-8F13-D249-804F-5FF64719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3251-2F23-D747-8408-260806A30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150E-BB60-B741-9085-FED30C80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483F-3120-5A42-ADED-64F7A199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941A-3E63-EA47-909A-0C657A8E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1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91C5D-EF65-6447-BE95-F1F695CB0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2CD9-E6FF-6146-B241-872112FFB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A96-FD4A-1B42-8AA8-0EC17266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5609-E1D9-CD40-9636-D6A8DBF9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8F3B-DA4B-FB46-9B00-4892C708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5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AEF-82AB-044C-9C6D-1DBF6D1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C886-92A8-CD42-89F4-A5286E35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7555-B626-DE45-856C-E8012C92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BFC0-0493-DF40-94AA-6234B5B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CF1B-F2B0-064F-8F7F-B916103D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57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FD95-4BB7-914C-A1FB-13889FC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58DA-B3CF-6A4D-8C29-7ACC9F3B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93AA-BC7B-E543-A2D4-6AEA8DF3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142A-962D-394A-B7BA-838FE2F3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2CC4-D81A-9D46-ACFC-5B513FA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854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00A4-7E46-974F-94BB-FD8CB389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9BEF-25D0-CA45-BE50-9669EAB99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81A1E-530D-1C46-B81E-C91A4AEE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17200-D313-8B44-AA37-02846140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8FB8-DECF-4145-8246-1FBA5BAE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BC4-9DC3-9D46-B877-C80E3E5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56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B2E-8306-DD48-A500-604D9D49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06C8-253C-1349-91FB-DF9BEB7A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9FAD3-175C-9042-84A0-A179976F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48475-851D-0444-AB51-9F3CE3EB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E43F-557B-0F4E-893D-2CA94EDBE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3BFD6-57A7-AC49-B946-34552A7E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7C309-81F7-654A-A93F-04CD075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041B0-DFDF-4646-BF39-2CD59B3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02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1967-825F-1D4A-A423-A4C895E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50BE8-9BB8-314D-AAC4-2B1F3C6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DC92F-CDC6-1B4E-BD1E-C8BD498C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974D6-9248-B64D-80F9-92EF4AF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981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0610-2A4E-5E44-A388-8C3F1239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C2305-72A1-7A4A-8F53-043A3854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6B9B8-74AE-7C41-9A7E-02C03F09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45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8EFC-6DAF-894A-9878-E7DE6EC1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6E19-72D1-4647-B441-4C88B299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F19B6-2235-144D-9906-B4E9BD7A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F09C-0B98-AF44-A6F2-76C7EF7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C9B2B-5CB1-0148-BD8F-0788823C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6568-6C83-DE4F-9783-85229F1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38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108-A5C6-D240-BB4D-C5696784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B76B-3FFA-714E-BC14-44B6629E4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9232D-7A72-6740-B9A0-D31FD57D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4C7D7-F224-184E-939F-8E26894A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D59F-FBD2-7540-A55C-8B53EEAD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F27E8-8081-E444-A673-68E497B3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60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51AED-761C-7C41-848C-00627571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FC65-25C0-6240-BC44-9E077641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D83E-41DB-C64A-96F8-39C065ABD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34ED-1E69-C84A-92CE-276DD721347C}" type="datetimeFigureOut">
              <a:rPr lang="en-BE" smtClean="0"/>
              <a:t>18/11/2020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D90F-2B00-FA40-A21F-B296FD836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0DBD-B51D-C343-83C6-75382505E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07C4-2920-8943-BAF6-D1D531D90E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22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33C06-1531-904D-8176-44316B38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8" y="218073"/>
            <a:ext cx="2583951" cy="258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54087-3D9D-C345-BBB9-E5FDAA3B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74" y="1981134"/>
            <a:ext cx="1936037" cy="1646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B4766-ABAF-394F-A0FC-C6E371C6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56" y="294246"/>
            <a:ext cx="3086100" cy="3086100"/>
          </a:xfrm>
          <a:prstGeom prst="rect">
            <a:avLst/>
          </a:prstGeom>
        </p:spPr>
      </p:pic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AF733BB1-FF01-DA46-99E5-AC5A4B99EC8B}"/>
              </a:ext>
            </a:extLst>
          </p:cNvPr>
          <p:cNvSpPr/>
          <p:nvPr/>
        </p:nvSpPr>
        <p:spPr>
          <a:xfrm>
            <a:off x="5083672" y="3780888"/>
            <a:ext cx="905839" cy="6935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DE26DF8-F113-804F-93D9-A65B4A8155C4}"/>
              </a:ext>
            </a:extLst>
          </p:cNvPr>
          <p:cNvSpPr/>
          <p:nvPr/>
        </p:nvSpPr>
        <p:spPr>
          <a:xfrm rot="5400000">
            <a:off x="3541477" y="1159202"/>
            <a:ext cx="893851" cy="7500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B635BB19-B10D-1A4B-8A34-5F2ABEB5AB39}"/>
              </a:ext>
            </a:extLst>
          </p:cNvPr>
          <p:cNvSpPr/>
          <p:nvPr/>
        </p:nvSpPr>
        <p:spPr>
          <a:xfrm>
            <a:off x="6504611" y="1087283"/>
            <a:ext cx="893851" cy="7500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EA36D2-115D-C24F-A9E0-75F6E6635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172" y="5499325"/>
            <a:ext cx="2299829" cy="699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EAE79-EA1F-4B4A-BED5-AF26F364D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491" y="4612947"/>
            <a:ext cx="1936037" cy="886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6F9F2-BD3A-B742-B728-597F56957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227" y="1204074"/>
            <a:ext cx="2080731" cy="7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 Merckx</dc:creator>
  <cp:lastModifiedBy>Lieven Merckx</cp:lastModifiedBy>
  <cp:revision>1</cp:revision>
  <dcterms:created xsi:type="dcterms:W3CDTF">2020-11-18T08:01:06Z</dcterms:created>
  <dcterms:modified xsi:type="dcterms:W3CDTF">2020-11-18T08:07:23Z</dcterms:modified>
</cp:coreProperties>
</file>