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0C4BD48-9BEC-484F-93F1-61EBDC87F51F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6/12/18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A45FD5-AC25-498F-9A7D-7D4CD2803AF3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848FDAF-8278-45B1-9E63-7F9A4681887C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6/12/18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6C0556-7292-4BF7-9FA9-241D1DFC8E14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site.com/?id=1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ff00"/>
                </a:solidFill>
                <a:latin typeface="Inconsolata"/>
              </a:rPr>
              <a:t>SQL Injection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ff00"/>
                </a:solidFill>
                <a:latin typeface="Inconsolata"/>
              </a:rPr>
              <a:t>Primer &amp; Workshop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8229600" y="6208560"/>
            <a:ext cx="3962160" cy="6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791160" y="3051360"/>
            <a:ext cx="350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dinner from mealtimes;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375720" y="1951920"/>
            <a:ext cx="47484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workshop, url from workshops;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Home.         | sqli.uid0.sh.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In Band       | sqli.uid0.sh/ib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Blind SQLi    | sqli.uid0.sh/blind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Error Based   | sqli.uid0.sh/error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Out of Band   | sqli.uid0.sh/oob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¯\_(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ツ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)_/¯    | sqli.uid0.sh/leet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+-------------------------------------+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769560" y="493200"/>
            <a:ext cx="383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solutions from workshops;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28680" y="534240"/>
            <a:ext cx="11465640" cy="6133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</a:rPr>
              <a:t>Not really through space and time… just over from Adelaide.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</a:rPr>
              <a:t>@vortexau – vortex.id.au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</a:rPr>
              <a:t>Perpetual Noob.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</a:rPr>
              <a:t>Adelaide SecTalks organizer.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</a:rPr>
              <a:t>Pentester @ DXC Security, based in Adelaide.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ff00"/>
                </a:solidFill>
                <a:latin typeface="Inconsolata"/>
              </a:rPr>
              <a:t>In CBR for a two-week engagement.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ff00"/>
                </a:solidFill>
                <a:latin typeface="Inconsolata"/>
              </a:rPr>
              <a:t>:wq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243320" y="1849320"/>
            <a:ext cx="35852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topics from contents;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OWASP Top10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In-Band SQLi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Blind SQLi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Out of Band SQLi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Mitigation of SQLi.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Dinner SQLi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| Workshop SQLi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+--------------------------+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74320" y="1828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Owasp Top 10, 2017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937760" y="182880"/>
            <a:ext cx="2560320" cy="248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0" spc="-1" strike="noStrike">
                <a:solidFill>
                  <a:srgbClr val="00ff00"/>
                </a:solidFill>
                <a:latin typeface="Inconsolata"/>
              </a:rPr>
              <a:t>A1</a:t>
            </a:r>
            <a:endParaRPr b="0" lang="en-US" sz="18000" spc="-1" strike="noStrike">
              <a:solidFill>
                <a:srgbClr val="00ff00"/>
              </a:solidFill>
              <a:latin typeface="Inconsolata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5120640" y="2286000"/>
            <a:ext cx="4206240" cy="49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000" spc="-1" strike="noStrike">
                <a:solidFill>
                  <a:srgbClr val="00ff00"/>
                </a:solidFill>
                <a:latin typeface="Inconsolata"/>
              </a:rPr>
              <a:t>Injection</a:t>
            </a:r>
            <a:endParaRPr b="0" lang="en-US" sz="3000" spc="-1" strike="noStrike">
              <a:solidFill>
                <a:srgbClr val="00ff00"/>
              </a:solidFill>
              <a:latin typeface="Inconsolata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4846320" y="3143520"/>
            <a:ext cx="2286000" cy="33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www.site.com/?id=1</a:t>
            </a:r>
            <a:endParaRPr b="0" lang="en-US" sz="1800" spc="-1" strike="noStrike">
              <a:solidFill>
                <a:srgbClr val="00ff00"/>
              </a:solidFill>
              <a:latin typeface="Inconsolata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2743200" y="3657600"/>
            <a:ext cx="7223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item, description from products where id = $_GET[‘id’]</a:t>
            </a:r>
            <a:endParaRPr b="0" lang="en-US" sz="1800" spc="-1" strike="noStrike">
              <a:solidFill>
                <a:srgbClr val="00ff00"/>
              </a:solidFill>
              <a:latin typeface="Inconsolata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5577840" y="4389120"/>
            <a:ext cx="866520" cy="33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OOPS!!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Shape 7"/>
          <p:cNvSpPr txBox="1"/>
          <p:nvPr/>
        </p:nvSpPr>
        <p:spPr>
          <a:xfrm>
            <a:off x="4480560" y="5063760"/>
            <a:ext cx="3200400" cy="33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ff00"/>
                </a:solidFill>
                <a:latin typeface="Inconsolata"/>
                <a:hlinkClick r:id="rId1"/>
              </a:rPr>
              <a:t>www.site.com/?id=1</a:t>
            </a: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 and 1=1</a:t>
            </a:r>
            <a:endParaRPr b="0" lang="en-US" sz="1800" spc="-1" strike="noStrike">
              <a:solidFill>
                <a:srgbClr val="00ff00"/>
              </a:solidFill>
              <a:latin typeface="Inconsolata"/>
            </a:endParaRPr>
          </a:p>
        </p:txBody>
      </p:sp>
      <p:sp>
        <p:nvSpPr>
          <p:cNvPr id="94" name="TextShape 8"/>
          <p:cNvSpPr txBox="1"/>
          <p:nvPr/>
        </p:nvSpPr>
        <p:spPr>
          <a:xfrm>
            <a:off x="2743200" y="5577840"/>
            <a:ext cx="72237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select item, description from products where id = 1 and 1=1</a:t>
            </a:r>
            <a:endParaRPr b="0" lang="en-US" sz="1800" spc="-1" strike="noStrike">
              <a:solidFill>
                <a:srgbClr val="00ff00"/>
              </a:solidFill>
              <a:latin typeface="Inconsolat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880" y="182880"/>
            <a:ext cx="1776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In-Band SQLi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31640" y="277560"/>
            <a:ext cx="510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Blind SQLi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30040" y="657720"/>
            <a:ext cx="265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Error Based SQLi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11120" y="308160"/>
            <a:ext cx="371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Out of Band SQLi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00680" y="246600"/>
            <a:ext cx="318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latin typeface="Inconsolata"/>
              </a:rPr>
              <a:t>Mitigation of SQLi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Application>LibreOffice/6.0.4.2$Linux_X86_64 LibreOffice_project/00m0$Build-2</Application>
  <Words>203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2018-06-07T09:48:29Z</dcterms:created>
  <dc:creator>McLean, James</dc:creator>
  <dc:description/>
  <dc:language>en-US</dc:language>
  <cp:lastModifiedBy/>
  <dcterms:modified xsi:type="dcterms:W3CDTF">2018-06-12T06:54:29Z</dcterms:modified>
  <cp:revision>24</cp:revision>
  <dc:subject/>
  <dc:title>SQL Injection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