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72" r:id="rId4"/>
    <p:sldMasterId id="2147483685" r:id="rId5"/>
  </p:sldMasterIdLst>
  <p:notesMasterIdLst>
    <p:notesMasterId r:id="rId12"/>
  </p:notesMasterIdLst>
  <p:handoutMasterIdLst>
    <p:handoutMasterId r:id="rId13"/>
  </p:handoutMasterIdLst>
  <p:sldIdLst>
    <p:sldId id="407" r:id="rId6"/>
    <p:sldId id="633" r:id="rId7"/>
    <p:sldId id="634" r:id="rId8"/>
    <p:sldId id="635" r:id="rId9"/>
    <p:sldId id="638" r:id="rId10"/>
    <p:sldId id="629" r:id="rId11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84" userDrawn="1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 prnWhat="handouts4" frameSlides="1"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9D7B26C5-4107-4FEC-AEDC-1716B250A1EF}" styleName="Light Style 1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12700" cmpd="sng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127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26553"/>
    <p:restoredTop sz="91741"/>
  </p:normalViewPr>
  <p:slideViewPr>
    <p:cSldViewPr snapToGrid="0" snapToObjects="1">
      <p:cViewPr varScale="1">
        <p:scale>
          <a:sx n="87" d="100"/>
          <a:sy n="87" d="100"/>
        </p:scale>
        <p:origin x="1392" y="184"/>
      </p:cViewPr>
      <p:guideLst>
        <p:guide orient="horz" pos="2184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3048"/>
    </p:cViewPr>
  </p:sorter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3.xml"/><Relationship Id="rId13" Type="http://schemas.openxmlformats.org/officeDocument/2006/relationships/handoutMaster" Target="handoutMasters/handoutMaster1.xml"/><Relationship Id="rId3" Type="http://schemas.openxmlformats.org/officeDocument/2006/relationships/customXml" Target="../customXml/item3.xml"/><Relationship Id="rId7" Type="http://schemas.openxmlformats.org/officeDocument/2006/relationships/slide" Target="slides/slide2.xml"/><Relationship Id="rId12" Type="http://schemas.openxmlformats.org/officeDocument/2006/relationships/notesMaster" Target="notesMasters/notesMaster1.xml"/><Relationship Id="rId17" Type="http://schemas.openxmlformats.org/officeDocument/2006/relationships/tableStyles" Target="tableStyles.xml"/><Relationship Id="rId2" Type="http://schemas.openxmlformats.org/officeDocument/2006/relationships/customXml" Target="../customXml/item2.xml"/><Relationship Id="rId16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1.xml"/><Relationship Id="rId11" Type="http://schemas.openxmlformats.org/officeDocument/2006/relationships/slide" Target="slides/slide6.xml"/><Relationship Id="rId5" Type="http://schemas.openxmlformats.org/officeDocument/2006/relationships/slideMaster" Target="slideMasters/slideMaster2.xml"/><Relationship Id="rId15" Type="http://schemas.openxmlformats.org/officeDocument/2006/relationships/viewProps" Target="viewProps.xml"/><Relationship Id="rId10" Type="http://schemas.openxmlformats.org/officeDocument/2006/relationships/slide" Target="slides/slide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4.xml"/><Relationship Id="rId14" Type="http://schemas.openxmlformats.org/officeDocument/2006/relationships/presProps" Target="presProp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6E932E0-F164-2746-ADA5-4F45859D8893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FBA0549-2593-E740-81BC-90E21FA1710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8020836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44372BE-B13D-B048-A865-72B4BC4A8D17}" type="datetimeFigureOut">
              <a:rPr lang="en-US" smtClean="0"/>
              <a:t>11/3/24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FE14CFA2-CD22-B144-B67C-1C6D7FE781D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3422937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5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6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/>
            </a:lvl1pPr>
            <a:lvl2pPr marL="457200" indent="0" algn="ctr">
              <a:buNone/>
              <a:defRPr/>
            </a:lvl2pPr>
            <a:lvl3pPr marL="914400" indent="0" algn="ctr">
              <a:buNone/>
              <a:defRPr/>
            </a:lvl3pPr>
            <a:lvl4pPr marL="1371600" indent="0" algn="ctr">
              <a:buNone/>
              <a:defRPr/>
            </a:lvl4pPr>
            <a:lvl5pPr marL="1828800" indent="0" algn="ctr">
              <a:buNone/>
              <a:defRPr/>
            </a:lvl5pPr>
            <a:lvl6pPr marL="2286000" indent="0" algn="ctr">
              <a:buNone/>
              <a:defRPr/>
            </a:lvl6pPr>
            <a:lvl7pPr marL="2743200" indent="0" algn="ctr">
              <a:buNone/>
              <a:defRPr/>
            </a:lvl7pPr>
            <a:lvl8pPr marL="3200400" indent="0" algn="ctr">
              <a:buNone/>
              <a:defRPr/>
            </a:lvl8pPr>
            <a:lvl9pPr marL="3657600" indent="0" algn="ctr">
              <a:buNone/>
              <a:defRPr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4D1E68D3-4850-4A37-928D-311967714178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866172225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EF170F5-5B3A-46D3-A9EF-01506258B58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993471107"/>
      </p:ext>
    </p:extLst>
  </p:cSld>
  <p:clrMapOvr>
    <a:masterClrMapping/>
  </p:clrMapOvr>
  <p:transition>
    <p:fade/>
  </p:transition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40513" y="317500"/>
            <a:ext cx="2105025" cy="599598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22263" y="317500"/>
            <a:ext cx="6165850" cy="599598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48CC6DC-B4BA-4983-A231-FA2D153B122B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2122110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bl">
  <p:cSld name="Title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22263" y="317500"/>
            <a:ext cx="8229600" cy="7588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able Placeholder 2"/>
          <p:cNvSpPr>
            <a:spLocks noGrp="1"/>
          </p:cNvSpPr>
          <p:nvPr>
            <p:ph type="tbl" idx="1"/>
          </p:nvPr>
        </p:nvSpPr>
        <p:spPr>
          <a:xfrm>
            <a:off x="398463" y="1303338"/>
            <a:ext cx="8347075" cy="5010150"/>
          </a:xfrm>
        </p:spPr>
        <p:txBody>
          <a:bodyPr/>
          <a:lstStyle/>
          <a:p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>
          <a:xfrm>
            <a:off x="1687513" y="6616700"/>
            <a:ext cx="4024312" cy="165100"/>
          </a:xfrm>
        </p:spPr>
        <p:txBody>
          <a:bodyPr/>
          <a:lstStyle>
            <a:lvl1pPr>
              <a:defRPr/>
            </a:lvl1pPr>
          </a:lstStyle>
          <a:p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>
          <a:xfrm>
            <a:off x="8291513" y="6616700"/>
            <a:ext cx="606425" cy="152400"/>
          </a:xfrm>
        </p:spPr>
        <p:txBody>
          <a:bodyPr/>
          <a:lstStyle>
            <a:lvl1pPr>
              <a:defRPr/>
            </a:lvl1pPr>
          </a:lstStyle>
          <a:p>
            <a:fld id="{56C072D9-B0D5-4508-8C5B-0B0D14CCF1DD}" type="slidenum">
              <a:rPr lang="en-US">
                <a:solidFill>
                  <a:srgbClr val="808080"/>
                </a:solidFill>
                <a:latin typeface="AUdimat"/>
              </a:rPr>
              <a:pPr/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4129726235"/>
      </p:ext>
    </p:extLst>
  </p:cSld>
  <p:clrMapOvr>
    <a:masterClrMapping/>
  </p:clrMapOvr>
  <p:transition>
    <p:fade/>
  </p:transition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bg>
      <p:bgPr>
        <a:blipFill dpi="0" rotWithShape="1">
          <a:blip r:embed="rId2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ctrTitle"/>
          </p:nvPr>
        </p:nvSpPr>
        <p:spPr>
          <a:xfrm>
            <a:off x="1524000" y="3429000"/>
            <a:ext cx="7620000" cy="1219200"/>
          </a:xfrm>
        </p:spPr>
        <p:txBody>
          <a:bodyPr anchor="ctr" anchorCtr="0">
            <a:normAutofit/>
          </a:bodyPr>
          <a:lstStyle>
            <a:lvl1pPr algn="ctr">
              <a:defRPr sz="4000">
                <a:ln w="9000" cmpd="sng">
                  <a:solidFill>
                    <a:schemeClr val="tx1"/>
                  </a:solidFill>
                  <a:prstDash val="solid"/>
                </a:ln>
                <a:solidFill>
                  <a:schemeClr val="tx1"/>
                </a:solidFill>
                <a:effectLst/>
                <a:latin typeface="Corbel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9" name="Subtitle 8"/>
          <p:cNvSpPr>
            <a:spLocks noGrp="1"/>
          </p:cNvSpPr>
          <p:nvPr>
            <p:ph type="subTitle" idx="1"/>
          </p:nvPr>
        </p:nvSpPr>
        <p:spPr>
          <a:xfrm>
            <a:off x="3048000" y="4648200"/>
            <a:ext cx="6096000" cy="914400"/>
          </a:xfrm>
        </p:spPr>
        <p:txBody>
          <a:bodyPr/>
          <a:lstStyle>
            <a:lvl1pPr marL="0" indent="0" algn="r">
              <a:buNone/>
              <a:defRPr sz="2000">
                <a:solidFill>
                  <a:schemeClr val="tx2"/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indent="0" algn="ctr">
              <a:buNone/>
            </a:lvl2pPr>
            <a:lvl3pPr marL="914400" indent="0" algn="ctr">
              <a:buNone/>
            </a:lvl3pPr>
            <a:lvl4pPr marL="1371600" indent="0" algn="ctr">
              <a:buNone/>
            </a:lvl4pPr>
            <a:lvl5pPr marL="1828800" indent="0" algn="ctr">
              <a:buNone/>
            </a:lvl5pPr>
            <a:lvl6pPr marL="2286000" indent="0" algn="ctr">
              <a:buNone/>
            </a:lvl6pPr>
            <a:lvl7pPr marL="2743200" indent="0" algn="ctr">
              <a:buNone/>
            </a:lvl7pPr>
            <a:lvl8pPr marL="3200400" indent="0" algn="ctr">
              <a:buNone/>
            </a:lvl8pPr>
            <a:lvl9pPr marL="3657600" indent="0" algn="ctr">
              <a:buNone/>
            </a:lvl9pPr>
          </a:lstStyle>
          <a:p>
            <a:r>
              <a:rPr kumimoji="0" lang="en-US" dirty="0"/>
              <a:t>Click to edit Master subtitle style</a:t>
            </a:r>
          </a:p>
        </p:txBody>
      </p:sp>
      <p:sp>
        <p:nvSpPr>
          <p:cNvPr id="28" name="Date Placeholder 27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>
            <a:lvl1pPr>
              <a:defRPr sz="1400"/>
            </a:lvl1pPr>
          </a:lstStyle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9" name="Slide Number Placeholder 28"/>
          <p:cNvSpPr>
            <a:spLocks noGrp="1"/>
          </p:cNvSpPr>
          <p:nvPr>
            <p:ph type="sldNum" sz="quarter" idx="12"/>
          </p:nvPr>
        </p:nvSpPr>
        <p:spPr>
          <a:xfrm>
            <a:off x="1216152" y="6355080"/>
            <a:ext cx="1219200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0AC8EF6-C910-42DE-47A5-0FA13EBCF5F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484673" y="5043586"/>
            <a:ext cx="1563327" cy="131149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4624350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8686800" cy="5181600"/>
          </a:xfrm>
        </p:spPr>
        <p:txBody>
          <a:bodyPr>
            <a:normAutofit/>
          </a:bodyPr>
          <a:lstStyle>
            <a:lvl1pPr>
              <a:defRPr sz="2400"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  <a:latin typeface="Tahoma" pitchFamily="34" charset="0"/>
                <a:ea typeface="Tahoma" pitchFamily="34" charset="0"/>
                <a:cs typeface="Tahoma" pitchFamily="34" charset="0"/>
              </a:defRPr>
            </a:lvl2pPr>
            <a:lvl3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3pPr>
            <a:lvl4pPr>
              <a:defRPr sz="1800">
                <a:latin typeface="Tahoma" pitchFamily="34" charset="0"/>
                <a:ea typeface="Tahoma" pitchFamily="34" charset="0"/>
                <a:cs typeface="Tahoma" pitchFamily="34" charset="0"/>
              </a:defRPr>
            </a:lvl4pPr>
            <a:lvl5pPr>
              <a:defRPr sz="1600">
                <a:latin typeface="Tahoma" pitchFamily="34" charset="0"/>
                <a:ea typeface="Tahoma" pitchFamily="34" charset="0"/>
                <a:cs typeface="Tahom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4F685048-7305-6F47-2C25-33F55F68AD44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4675769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1219200" y="2971800"/>
            <a:ext cx="6858000" cy="1066800"/>
          </a:xfrm>
        </p:spPr>
        <p:txBody>
          <a:bodyPr anchor="ctr" anchorCtr="0"/>
          <a:lstStyle>
            <a:lvl1pPr algn="r">
              <a:buNone/>
              <a:defRPr sz="3200" b="1" cap="none" spc="0" baseline="0"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  <a:effectLst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2000">
                <a:solidFill>
                  <a:schemeClr val="bg1"/>
                </a:solidFill>
              </a:defRPr>
            </a:lvl1pPr>
            <a:lvl2pPr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400800" y="6355080"/>
            <a:ext cx="2286000" cy="365760"/>
          </a:xfrm>
        </p:spPr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1069848" y="6355080"/>
            <a:ext cx="1520952" cy="365760"/>
          </a:xfrm>
        </p:spPr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914400" y="2819400"/>
            <a:ext cx="7315200" cy="1280160"/>
          </a:xfrm>
          <a:prstGeom prst="rect">
            <a:avLst/>
          </a:prstGeom>
          <a:noFill/>
          <a:ln w="6350" cap="rnd" cmpd="sng" algn="ctr">
            <a:solidFill>
              <a:schemeClr val="bg2">
                <a:lumMod val="50000"/>
              </a:schemeClr>
            </a:solidFill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914400" y="2819400"/>
            <a:ext cx="228600" cy="1280160"/>
          </a:xfrm>
          <a:prstGeom prst="rect">
            <a:avLst/>
          </a:prstGeom>
          <a:solidFill>
            <a:schemeClr val="bg2">
              <a:lumMod val="50000"/>
            </a:schemeClr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ln>
                <a:solidFill>
                  <a:srgbClr val="465E9C">
                    <a:lumMod val="25000"/>
                  </a:srgbClr>
                </a:solidFill>
              </a:ln>
              <a:solidFill>
                <a:srgbClr val="465E9C">
                  <a:lumMod val="25000"/>
                </a:srgbClr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833B3BEF-D2BC-0610-992E-E1B726A43D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53973125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Content Placeholder 8"/>
          <p:cNvSpPr>
            <a:spLocks noGrp="1"/>
          </p:cNvSpPr>
          <p:nvPr>
            <p:ph sz="quarter" idx="1"/>
          </p:nvPr>
        </p:nvSpPr>
        <p:spPr>
          <a:xfrm>
            <a:off x="228600" y="1143000"/>
            <a:ext cx="4270248" cy="5013960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632198" y="1143000"/>
            <a:ext cx="4283202" cy="5010912"/>
          </a:xfrm>
        </p:spPr>
        <p:txBody>
          <a:bodyPr>
            <a:normAutofit/>
          </a:bodyPr>
          <a:lstStyle>
            <a:lvl1pPr>
              <a:defRPr sz="2400"/>
            </a:lvl1pPr>
            <a:lvl2pPr>
              <a:defRPr sz="2000">
                <a:solidFill>
                  <a:schemeClr val="tx2">
                    <a:lumMod val="50000"/>
                  </a:schemeClr>
                </a:solidFill>
              </a:defRPr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sp>
        <p:nvSpPr>
          <p:cNvPr id="10" name="Title 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</p:spPr>
        <p:txBody>
          <a:bodyPr/>
          <a:lstStyle>
            <a:lvl1pPr>
              <a:defRPr>
                <a:ln w="9000" cmpd="sng">
                  <a:solidFill>
                    <a:schemeClr val="bg2">
                      <a:lumMod val="25000"/>
                    </a:schemeClr>
                  </a:solidFill>
                  <a:prstDash val="solid"/>
                </a:ln>
                <a:solidFill>
                  <a:schemeClr val="bg2">
                    <a:lumMod val="25000"/>
                  </a:schemeClr>
                </a:solidFill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8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382000" y="767567"/>
            <a:ext cx="762000" cy="228600"/>
          </a:xfrm>
        </p:spPr>
        <p:txBody>
          <a:bodyPr/>
          <a:lstStyle>
            <a:lvl1pPr algn="ctr">
              <a:defRPr sz="1050" b="1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‹#›</a:t>
            </a:fld>
            <a:r>
              <a:rPr lang="en-US" dirty="0">
                <a:solidFill>
                  <a:prstClr val="black"/>
                </a:solidFill>
              </a:rPr>
              <a:t>/75</a:t>
            </a:r>
          </a:p>
        </p:txBody>
      </p:sp>
      <p:pic>
        <p:nvPicPr>
          <p:cNvPr id="2" name="Picture 1" descr="Logo&#10;&#10;Description automatically generated">
            <a:extLst>
              <a:ext uri="{FF2B5EF4-FFF2-40B4-BE49-F238E27FC236}">
                <a16:creationId xmlns:a16="http://schemas.microsoft.com/office/drawing/2014/main" id="{34F6F5AF-CD47-BA20-A5F5-B46A470052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14853034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 anchor="ctr"/>
          <a:lstStyle>
            <a:lvl1pPr>
              <a:defRPr/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85875"/>
            <a:ext cx="4040188" cy="685800"/>
          </a:xfrm>
          <a:noFill/>
          <a:ln>
            <a:noFill/>
          </a:ln>
        </p:spPr>
        <p:txBody>
          <a:bodyPr lIns="91440" anchor="b" anchorCtr="0">
            <a:noAutofit/>
          </a:bodyPr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3"/>
          </p:nvPr>
        </p:nvSpPr>
        <p:spPr>
          <a:xfrm>
            <a:off x="4648200" y="1295400"/>
            <a:ext cx="4041775" cy="685800"/>
          </a:xfrm>
          <a:noFill/>
          <a:ln>
            <a:noFill/>
          </a:ln>
        </p:spPr>
        <p:txBody>
          <a:bodyPr lIns="91440" anchor="b" anchorCtr="0"/>
          <a:lstStyle>
            <a:lvl1pPr marL="0" indent="0">
              <a:buNone/>
              <a:defRPr sz="2400" b="1">
                <a:solidFill>
                  <a:schemeClr val="accent2"/>
                </a:solidFill>
              </a:defRPr>
            </a:lvl1pPr>
            <a:lvl2pPr>
              <a:buNone/>
              <a:defRPr sz="2000" b="1"/>
            </a:lvl2pPr>
            <a:lvl3pPr>
              <a:buNone/>
              <a:defRPr sz="1800" b="1"/>
            </a:lvl3pPr>
            <a:lvl4pPr>
              <a:buNone/>
              <a:defRPr sz="1600" b="1"/>
            </a:lvl4pPr>
            <a:lvl5pPr>
              <a:buNone/>
              <a:defRPr sz="1600" b="1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1" name="Content Placeholder 10"/>
          <p:cNvSpPr>
            <a:spLocks noGrp="1"/>
          </p:cNvSpPr>
          <p:nvPr>
            <p:ph sz="quarter" idx="2"/>
          </p:nvPr>
        </p:nvSpPr>
        <p:spPr>
          <a:xfrm>
            <a:off x="457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4"/>
          </p:nvPr>
        </p:nvSpPr>
        <p:spPr>
          <a:xfrm>
            <a:off x="4648200" y="2133600"/>
            <a:ext cx="4038600" cy="40386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7CB9FA7-56B7-F606-6C21-13705CFC06B6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736074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28600"/>
            <a:ext cx="8229600" cy="914400"/>
          </a:xfrm>
        </p:spPr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551B12F4-FFC1-CCF0-A036-DACB9A0F29A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25585425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5" name="Straight Connector 4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6" name="Isosceles Triangle 5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EBB65DC-4A18-37E3-F5B4-ACED371BCC97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166063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D2C425F6-CA7B-4977-8DCE-0B0DAF9AC9E5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1467130172"/>
      </p:ext>
    </p:extLst>
  </p:cSld>
  <p:clrMapOvr>
    <a:masterClrMapping/>
  </p:clrMapOvr>
  <p:transition>
    <p:fade/>
  </p:transition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324600" y="304800"/>
            <a:ext cx="2514600" cy="838200"/>
          </a:xfrm>
        </p:spPr>
        <p:txBody>
          <a:bodyPr anchor="b" anchorCtr="0">
            <a:noAutofit/>
          </a:bodyPr>
          <a:lstStyle>
            <a:lvl1pPr algn="l">
              <a:buNone/>
              <a:defRPr sz="2000" b="1">
                <a:solidFill>
                  <a:schemeClr val="tx2"/>
                </a:solidFill>
                <a:latin typeface="+mn-lt"/>
                <a:ea typeface="+mn-ea"/>
                <a:cs typeface="+mn-cs"/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2"/>
          </p:nvPr>
        </p:nvSpPr>
        <p:spPr>
          <a:xfrm>
            <a:off x="6324600" y="1219200"/>
            <a:ext cx="2514600" cy="4843463"/>
          </a:xfrm>
        </p:spPr>
        <p:txBody>
          <a:bodyPr/>
          <a:lstStyle>
            <a:lvl1pPr marL="0" indent="0">
              <a:lnSpc>
                <a:spcPts val="2200"/>
              </a:lnSpc>
              <a:spcAft>
                <a:spcPts val="1000"/>
              </a:spcAft>
              <a:buNone/>
              <a:defRPr sz="1600">
                <a:solidFill>
                  <a:schemeClr val="tx2"/>
                </a:solidFill>
              </a:defRPr>
            </a:lvl1pPr>
            <a:lvl2pPr>
              <a:buNone/>
              <a:defRPr sz="1200"/>
            </a:lvl2pPr>
            <a:lvl3pPr>
              <a:buNone/>
              <a:defRPr sz="1000"/>
            </a:lvl3pPr>
            <a:lvl4pPr>
              <a:buNone/>
              <a:defRPr sz="900"/>
            </a:lvl4pPr>
            <a:lvl5pPr>
              <a:buNone/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10" name="Straight Connector 9"/>
          <p:cNvSpPr>
            <a:spLocks noChangeShapeType="1"/>
          </p:cNvSpPr>
          <p:nvPr/>
        </p:nvSpPr>
        <p:spPr bwMode="auto">
          <a:xfrm rot="5400000">
            <a:off x="3160645" y="3324225"/>
            <a:ext cx="603504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 dirty="0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2" name="Content Placeholder 11"/>
          <p:cNvSpPr>
            <a:spLocks noGrp="1"/>
          </p:cNvSpPr>
          <p:nvPr>
            <p:ph sz="quarter" idx="1"/>
          </p:nvPr>
        </p:nvSpPr>
        <p:spPr>
          <a:xfrm>
            <a:off x="304800" y="304800"/>
            <a:ext cx="5715000" cy="5715000"/>
          </a:xfrm>
        </p:spPr>
        <p:txBody>
          <a:bodyPr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AB979F24-5B34-F1D9-F88A-BA9A78218DF0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9283761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500856"/>
            <a:ext cx="8229600" cy="674688"/>
          </a:xfrm>
          <a:ln>
            <a:solidFill>
              <a:schemeClr val="accent1"/>
            </a:solidFill>
          </a:ln>
        </p:spPr>
        <p:txBody>
          <a:bodyPr lIns="274320" anchor="ctr"/>
          <a:lstStyle>
            <a:lvl1pPr algn="r">
              <a:buNone/>
              <a:defRPr sz="2000" b="0">
                <a:solidFill>
                  <a:schemeClr val="tx1"/>
                </a:solidFill>
              </a:defRPr>
            </a:lvl1pPr>
          </a:lstStyle>
          <a:p>
            <a:r>
              <a:rPr kumimoji="0"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" y="1905000"/>
            <a:ext cx="8229600" cy="4270248"/>
          </a:xfrm>
          <a:solidFill>
            <a:schemeClr val="tx1">
              <a:shade val="50000"/>
            </a:schemeClr>
          </a:solidFill>
          <a:ln>
            <a:noFill/>
          </a:ln>
          <a:effectLst/>
        </p:spPr>
        <p:txBody>
          <a:bodyPr/>
          <a:lstStyle>
            <a:lvl1pPr marL="0" indent="0">
              <a:spcBef>
                <a:spcPts val="600"/>
              </a:spcBef>
              <a:buNone/>
              <a:defRPr sz="3200"/>
            </a:lvl1pPr>
          </a:lstStyle>
          <a:p>
            <a:r>
              <a:rPr kumimoji="0" lang="en-US"/>
              <a:t>Click icon to add picture</a:t>
            </a:r>
            <a:endParaRPr kumimoji="0"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219200"/>
            <a:ext cx="8229600" cy="533400"/>
          </a:xfrm>
        </p:spPr>
        <p:txBody>
          <a:bodyPr anchor="ctr" anchorCtr="0"/>
          <a:lstStyle>
            <a:lvl1pPr marL="0" indent="0" algn="l">
              <a:buFontTx/>
              <a:buNone/>
              <a:defRPr sz="1400"/>
            </a:lvl1pPr>
            <a:lvl2pPr>
              <a:defRPr sz="1200"/>
            </a:lvl2pPr>
            <a:lvl3pPr>
              <a:defRPr sz="1000"/>
            </a:lvl3pPr>
            <a:lvl4pPr>
              <a:defRPr sz="900"/>
            </a:lvl4pPr>
            <a:lvl5pPr>
              <a:defRPr sz="900"/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CCDDEA"/>
              </a:solidFill>
              <a:latin typeface="Tahoma"/>
              <a:ea typeface="맑은 고딕"/>
            </a:endParaRPr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white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8" name="Straight Connector 7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Isosceles Triangle 8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457200" y="500856"/>
            <a:ext cx="182880" cy="685800"/>
          </a:xfrm>
          <a:prstGeom prst="rect">
            <a:avLst/>
          </a:prstGeom>
          <a:solidFill>
            <a:schemeClr val="accent1"/>
          </a:solidFill>
          <a:ln w="635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pic>
        <p:nvPicPr>
          <p:cNvPr id="6" name="Picture 5" descr="Logo&#10;&#10;Description automatically generated">
            <a:extLst>
              <a:ext uri="{FF2B5EF4-FFF2-40B4-BE49-F238E27FC236}">
                <a16:creationId xmlns:a16="http://schemas.microsoft.com/office/drawing/2014/main" id="{7EDEE881-9A86-0A58-B84F-1359560ECCBC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78250818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373C56C0-8212-6B37-FA70-DC26414E5FD1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93758407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kumimoji="0"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 eaLnBrk="1" latinLnBrk="0" hangingPunct="1"/>
            <a:r>
              <a:rPr lang="en-US"/>
              <a:t>Click to edit Master text styles</a:t>
            </a:r>
          </a:p>
          <a:p>
            <a:pPr lvl="1" eaLnBrk="1" latinLnBrk="0" hangingPunct="1"/>
            <a:r>
              <a:rPr lang="en-US"/>
              <a:t>Second level</a:t>
            </a:r>
          </a:p>
          <a:p>
            <a:pPr lvl="2" eaLnBrk="1" latinLnBrk="0" hangingPunct="1"/>
            <a:r>
              <a:rPr lang="en-US"/>
              <a:t>Third level</a:t>
            </a:r>
          </a:p>
          <a:p>
            <a:pPr lvl="3" eaLnBrk="1" latinLnBrk="0" hangingPunct="1"/>
            <a:r>
              <a:rPr lang="en-US"/>
              <a:t>Fourth level</a:t>
            </a:r>
          </a:p>
          <a:p>
            <a:pPr lvl="4" eaLnBrk="1" latinLnBrk="0" hangingPunct="1"/>
            <a:r>
              <a:rPr lang="en-US"/>
              <a:t>Fifth level</a:t>
            </a:r>
            <a:endParaRPr kumimoji="0"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/>
              <a:t>‹#›</a:t>
            </a:fld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7" name="Straight Connector 6"/>
          <p:cNvSpPr>
            <a:spLocks noChangeShapeType="1"/>
          </p:cNvSpPr>
          <p:nvPr/>
        </p:nvSpPr>
        <p:spPr bwMode="auto">
          <a:xfrm>
            <a:off x="457200" y="6353175"/>
            <a:ext cx="822960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sp>
        <p:nvSpPr>
          <p:cNvPr id="8" name="Isosceles Triangle 7"/>
          <p:cNvSpPr>
            <a:spLocks noChangeAspect="1"/>
          </p:cNvSpPr>
          <p:nvPr/>
        </p:nvSpPr>
        <p:spPr>
          <a:xfrm rot="5400000">
            <a:off x="419100" y="6467475"/>
            <a:ext cx="190849" cy="120314"/>
          </a:xfrm>
          <a:prstGeom prst="triangle">
            <a:avLst>
              <a:gd name="adj" fmla="val 50000"/>
            </a:avLst>
          </a:prstGeom>
          <a:solidFill>
            <a:schemeClr val="accent2"/>
          </a:solidFill>
          <a:ln w="25400" cap="rnd" cmpd="sng" algn="ctr">
            <a:noFill/>
            <a:prstDash val="solid"/>
          </a:ln>
          <a:effectLst/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defTabSz="914400"/>
            <a:endParaRPr lang="en-US">
              <a:solidFill>
                <a:prstClr val="white"/>
              </a:solidFill>
              <a:latin typeface="Tahoma"/>
              <a:ea typeface="맑은 고딕"/>
            </a:endParaRPr>
          </a:p>
        </p:txBody>
      </p:sp>
      <p:sp>
        <p:nvSpPr>
          <p:cNvPr id="9" name="Straight Connector 8"/>
          <p:cNvSpPr>
            <a:spLocks noChangeShapeType="1"/>
          </p:cNvSpPr>
          <p:nvPr/>
        </p:nvSpPr>
        <p:spPr bwMode="auto">
          <a:xfrm rot="5400000">
            <a:off x="3629607" y="3201952"/>
            <a:ext cx="5852160" cy="0"/>
          </a:xfrm>
          <a:prstGeom prst="line">
            <a:avLst/>
          </a:prstGeom>
          <a:noFill/>
          <a:ln w="9525" cap="flat" cmpd="sng" algn="ctr">
            <a:solidFill>
              <a:schemeClr val="accent2"/>
            </a:solidFill>
            <a:prstDash val="dash"/>
            <a:round/>
            <a:headEnd type="none" w="med" len="med"/>
            <a:tailEnd type="none" w="med" len="med"/>
          </a:ln>
          <a:effectLst/>
        </p:spPr>
        <p:txBody>
          <a:bodyPr vert="horz" wrap="square" lIns="91440" tIns="45720" rIns="91440" bIns="45720" anchor="t" compatLnSpc="1"/>
          <a:lstStyle/>
          <a:p>
            <a:pPr defTabSz="914400"/>
            <a:endParaRPr lang="en-US">
              <a:solidFill>
                <a:prstClr val="black"/>
              </a:solidFill>
              <a:latin typeface="Tahoma"/>
              <a:ea typeface="맑은 고딕"/>
            </a:endParaRPr>
          </a:p>
        </p:txBody>
      </p:sp>
      <p:pic>
        <p:nvPicPr>
          <p:cNvPr id="5" name="Picture 4" descr="Logo&#10;&#10;Description automatically generated">
            <a:extLst>
              <a:ext uri="{FF2B5EF4-FFF2-40B4-BE49-F238E27FC236}">
                <a16:creationId xmlns:a16="http://schemas.microsoft.com/office/drawing/2014/main" id="{AB6A0BE3-D7F2-B2AE-558E-21E1A4BA36ED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44830005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1_Section Header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362200"/>
            <a:ext cx="8229600" cy="1066800"/>
          </a:xfrm>
        </p:spPr>
        <p:txBody>
          <a:bodyPr anchor="ctr" anchorCtr="0">
            <a:normAutofit/>
          </a:bodyPr>
          <a:lstStyle>
            <a:lvl1pPr algn="l">
              <a:buNone/>
              <a:defRPr sz="3300" b="0" cap="all" baseline="0">
                <a:solidFill>
                  <a:schemeClr val="accent6">
                    <a:lumMod val="50000"/>
                  </a:schemeClr>
                </a:solidFill>
                <a:latin typeface="+mj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295400" y="4267200"/>
            <a:ext cx="6781800" cy="1143000"/>
          </a:xfrm>
        </p:spPr>
        <p:txBody>
          <a:bodyPr anchor="t" anchorCtr="0"/>
          <a:lstStyle>
            <a:lvl1pPr marL="0" indent="0" algn="r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</a:lstStyle>
          <a:p>
            <a:pPr lvl="0" eaLnBrk="1" latinLnBrk="0" hangingPunct="1"/>
            <a:r>
              <a:rPr kumimoji="0" lang="en-US"/>
              <a:t>Click to edit Master text styles</a:t>
            </a:r>
          </a:p>
        </p:txBody>
      </p:sp>
      <p:cxnSp>
        <p:nvCxnSpPr>
          <p:cNvPr id="8" name="Straight Connector 7"/>
          <p:cNvCxnSpPr/>
          <p:nvPr userDrawn="1"/>
        </p:nvCxnSpPr>
        <p:spPr>
          <a:xfrm>
            <a:off x="457200" y="23622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1" name="Straight Connector 10"/>
          <p:cNvCxnSpPr/>
          <p:nvPr userDrawn="1"/>
        </p:nvCxnSpPr>
        <p:spPr>
          <a:xfrm>
            <a:off x="457200" y="3429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3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256898" y="6356350"/>
            <a:ext cx="2162703" cy="365760"/>
          </a:xfrm>
        </p:spPr>
        <p:txBody>
          <a:bodyPr anchor="ctr"/>
          <a:lstStyle>
            <a:lvl1pPr>
              <a:defRPr>
                <a:solidFill>
                  <a:schemeClr val="accent1">
                    <a:lumMod val="50000"/>
                  </a:schemeClr>
                </a:solidFill>
              </a:defRPr>
            </a:lvl1pPr>
          </a:lstStyle>
          <a:p>
            <a:pPr algn="l"/>
            <a:endParaRPr lang="en-US" dirty="0">
              <a:solidFill>
                <a:srgbClr val="3891A7">
                  <a:lumMod val="50000"/>
                </a:srgbClr>
              </a:solidFill>
            </a:endParaRPr>
          </a:p>
        </p:txBody>
      </p:sp>
      <p:sp>
        <p:nvSpPr>
          <p:cNvPr id="14" name="Content Placeholder 10"/>
          <p:cNvSpPr>
            <a:spLocks noGrp="1"/>
          </p:cNvSpPr>
          <p:nvPr>
            <p:ph sz="quarter" idx="13"/>
          </p:nvPr>
        </p:nvSpPr>
        <p:spPr>
          <a:xfrm>
            <a:off x="4191000" y="6356350"/>
            <a:ext cx="1676400" cy="365760"/>
          </a:xfrm>
        </p:spPr>
        <p:txBody>
          <a:bodyPr anchor="ctr">
            <a:noAutofit/>
          </a:bodyPr>
          <a:lstStyle>
            <a:lvl1pPr marL="0" indent="0">
              <a:buNone/>
              <a:defRPr sz="1050" b="1">
                <a:solidFill>
                  <a:schemeClr val="accent6">
                    <a:lumMod val="75000"/>
                  </a:schemeClr>
                </a:solidFill>
              </a:defRPr>
            </a:lvl1pPr>
            <a:lvl2pPr>
              <a:defRPr sz="1350"/>
            </a:lvl2pPr>
            <a:lvl3pPr>
              <a:defRPr sz="1200"/>
            </a:lvl3pPr>
            <a:lvl4pPr>
              <a:defRPr sz="1050"/>
            </a:lvl4pPr>
            <a:lvl5pPr>
              <a:defRPr sz="900"/>
            </a:lvl5pPr>
          </a:lstStyle>
          <a:p>
            <a:pPr lvl="0"/>
            <a:r>
              <a:rPr lang="en-US"/>
              <a:t>Click to edit Master text styles</a:t>
            </a:r>
          </a:p>
        </p:txBody>
      </p:sp>
      <p:pic>
        <p:nvPicPr>
          <p:cNvPr id="4" name="Picture 3" descr="Logo&#10;&#10;Description automatically generated">
            <a:extLst>
              <a:ext uri="{FF2B5EF4-FFF2-40B4-BE49-F238E27FC236}">
                <a16:creationId xmlns:a16="http://schemas.microsoft.com/office/drawing/2014/main" id="{2C8FD438-1A49-A00D-D0B1-7154DA474CBF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93099171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3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752B97B9-6ADE-CE07-85D5-7A9479768765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434646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userDrawn="1">
  <p:cSld name="4_Title and Content">
    <p:bg>
      <p:bgPr>
        <a:blipFill dpi="0" rotWithShape="1">
          <a:blip r:embed="rId2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>
            <a:lvl1pPr>
              <a:defRPr sz="2850" b="1" baseline="0">
                <a:solidFill>
                  <a:schemeClr val="tx1">
                    <a:lumMod val="75000"/>
                    <a:lumOff val="25000"/>
                  </a:schemeClr>
                </a:solidFill>
                <a:latin typeface="+mn-lt"/>
                <a:cs typeface="Times New Roman" pitchFamily="18" charset="0"/>
              </a:defRPr>
            </a:lvl1pPr>
          </a:lstStyle>
          <a:p>
            <a:r>
              <a:rPr kumimoji="0" lang="en-US" dirty="0"/>
              <a:t>Click to edit Master title style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7943415" y="777240"/>
            <a:ext cx="892738" cy="365760"/>
          </a:xfrm>
          <a:prstGeom prst="rect">
            <a:avLst/>
          </a:prstGeom>
        </p:spPr>
        <p:txBody>
          <a:bodyPr anchor="b"/>
          <a:lstStyle>
            <a:lvl1pPr>
              <a:defRPr sz="900" b="1">
                <a:solidFill>
                  <a:schemeClr val="tx1"/>
                </a:solidFill>
              </a:defRPr>
            </a:lvl1pPr>
          </a:lstStyle>
          <a:p>
            <a:pPr algn="r"/>
            <a:fld id="{E3675E7C-E001-4C09-8E84-733255A177E9}" type="slidenum">
              <a:rPr lang="en-US" smtClean="0">
                <a:solidFill>
                  <a:prstClr val="black"/>
                </a:solidFill>
              </a:rPr>
              <a:pPr algn="r"/>
              <a:t>‹#›</a:t>
            </a:fld>
            <a:endParaRPr lang="en-US" dirty="0">
              <a:solidFill>
                <a:prstClr val="black"/>
              </a:solidFill>
            </a:endParaRPr>
          </a:p>
        </p:txBody>
      </p:sp>
      <p:sp>
        <p:nvSpPr>
          <p:cNvPr id="8" name="Content Placeholder 7"/>
          <p:cNvSpPr>
            <a:spLocks noGrp="1"/>
          </p:cNvSpPr>
          <p:nvPr>
            <p:ph sz="quarter" idx="1"/>
          </p:nvPr>
        </p:nvSpPr>
        <p:spPr>
          <a:xfrm>
            <a:off x="403809" y="1371600"/>
            <a:ext cx="8359192" cy="4785360"/>
          </a:xfrm>
        </p:spPr>
        <p:txBody>
          <a:bodyPr>
            <a:normAutofit/>
          </a:bodyPr>
          <a:lstStyle>
            <a:lvl1pPr marL="137160" indent="-137160">
              <a:buClr>
                <a:schemeClr val="accent6"/>
              </a:buClr>
              <a:buSzPct val="100000"/>
              <a:buFont typeface="Symbol" charset="2"/>
              <a:buChar char="⎮"/>
              <a:defRPr sz="1800">
                <a:latin typeface="+mn-lt"/>
                <a:ea typeface="Verdana" pitchFamily="34" charset="0"/>
                <a:cs typeface="Verdana" pitchFamily="34" charset="0"/>
              </a:defRPr>
            </a:lvl1pPr>
            <a:lvl2pPr>
              <a:buClr>
                <a:schemeClr val="accent3">
                  <a:lumMod val="75000"/>
                </a:schemeClr>
              </a:buClr>
              <a:buSzPct val="100000"/>
              <a:defRPr sz="1500">
                <a:solidFill>
                  <a:schemeClr val="accent6">
                    <a:lumMod val="50000"/>
                  </a:schemeClr>
                </a:solidFill>
                <a:latin typeface="+mn-lt"/>
                <a:ea typeface="Verdana" pitchFamily="34" charset="0"/>
                <a:cs typeface="Verdana" pitchFamily="34" charset="0"/>
              </a:defRPr>
            </a:lvl2pPr>
            <a:lvl3pPr>
              <a:buSzPct val="100000"/>
              <a:defRPr sz="1350">
                <a:latin typeface="+mn-lt"/>
                <a:ea typeface="Verdana" pitchFamily="34" charset="0"/>
                <a:cs typeface="Verdana" pitchFamily="34" charset="0"/>
              </a:defRPr>
            </a:lvl3pPr>
            <a:lvl4pPr>
              <a:buSzPct val="100000"/>
              <a:defRPr sz="1200">
                <a:latin typeface="+mn-lt"/>
                <a:ea typeface="Verdana" pitchFamily="34" charset="0"/>
                <a:cs typeface="Verdana" pitchFamily="34" charset="0"/>
              </a:defRPr>
            </a:lvl4pPr>
            <a:lvl5pPr>
              <a:defRPr sz="1050">
                <a:latin typeface="+mn-lt"/>
                <a:ea typeface="Verdana" pitchFamily="34" charset="0"/>
                <a:cs typeface="Verdana" pitchFamily="34" charset="0"/>
              </a:defRPr>
            </a:lvl5pPr>
          </a:lstStyle>
          <a:p>
            <a:pPr lvl="0" eaLnBrk="1" latinLnBrk="0" hangingPunct="1"/>
            <a:r>
              <a:rPr lang="en-US" dirty="0"/>
              <a:t>Click to edit Master text styles</a:t>
            </a:r>
          </a:p>
          <a:p>
            <a:pPr lvl="1" eaLnBrk="1" latinLnBrk="0" hangingPunct="1"/>
            <a:r>
              <a:rPr lang="en-US" dirty="0"/>
              <a:t>Second level</a:t>
            </a:r>
          </a:p>
          <a:p>
            <a:pPr lvl="2" eaLnBrk="1" latinLnBrk="0" hangingPunct="1"/>
            <a:r>
              <a:rPr lang="en-US" dirty="0"/>
              <a:t>Third level</a:t>
            </a:r>
          </a:p>
          <a:p>
            <a:pPr lvl="3" eaLnBrk="1" latinLnBrk="0" hangingPunct="1"/>
            <a:r>
              <a:rPr lang="en-US" dirty="0"/>
              <a:t>Fourth level</a:t>
            </a:r>
          </a:p>
          <a:p>
            <a:pPr lvl="4" eaLnBrk="1" latinLnBrk="0" hangingPunct="1"/>
            <a:r>
              <a:rPr lang="en-US" dirty="0"/>
              <a:t>Fifth level</a:t>
            </a:r>
            <a:endParaRPr kumimoji="0" lang="en-US" dirty="0"/>
          </a:p>
        </p:txBody>
      </p:sp>
      <p:cxnSp>
        <p:nvCxnSpPr>
          <p:cNvPr id="9" name="Straight Connector 8"/>
          <p:cNvCxnSpPr/>
          <p:nvPr userDrawn="1"/>
        </p:nvCxnSpPr>
        <p:spPr>
          <a:xfrm>
            <a:off x="457200" y="11430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7" name="Straight Connector 16"/>
          <p:cNvCxnSpPr/>
          <p:nvPr userDrawn="1"/>
        </p:nvCxnSpPr>
        <p:spPr>
          <a:xfrm>
            <a:off x="457200" y="6248400"/>
            <a:ext cx="8321040" cy="0"/>
          </a:xfrm>
          <a:prstGeom prst="line">
            <a:avLst/>
          </a:prstGeom>
          <a:ln w="3175">
            <a:solidFill>
              <a:schemeClr val="accent1">
                <a:lumMod val="7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5F8FA209-8743-F510-B197-E4FAC8B42759}"/>
              </a:ext>
            </a:extLst>
          </p:cNvPr>
          <p:cNvPicPr>
            <a:picLocks noChangeAspect="1"/>
          </p:cNvPicPr>
          <p:nvPr userDrawn="1"/>
        </p:nvPicPr>
        <p:blipFill>
          <a:blip r:embed="rId3"/>
          <a:stretch>
            <a:fillRect/>
          </a:stretch>
        </p:blipFill>
        <p:spPr>
          <a:xfrm>
            <a:off x="1" y="6341040"/>
            <a:ext cx="616226" cy="5169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18096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350E68E-62F3-417D-AA9C-E2C977939157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908548890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98463" y="1303338"/>
            <a:ext cx="4097337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303338"/>
            <a:ext cx="4097338" cy="501015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D07F053-8107-46B7-A652-BFA4BD89CBB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771365625"/>
      </p:ext>
    </p:extLst>
  </p:cSld>
  <p:clrMapOvr>
    <a:masterClrMapping/>
  </p:clrMapOvr>
  <p:transition>
    <p:fade/>
  </p:transition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Footer Placeholder 6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" name="Slide Number Placeholder 7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809F3E17-C077-44AB-ADB4-BEDAC0AAB74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3299075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54C99C5E-06A2-42B6-8ED0-480CEB160FE6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662664510"/>
      </p:ext>
    </p:extLst>
  </p:cSld>
  <p:clrMapOvr>
    <a:masterClrMapping/>
  </p:clrMapOvr>
  <p:transition>
    <p:fade/>
  </p:transition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ooter Placeholder 1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3" name="Slide Number Placeholder 2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1935EF8E-4697-4D3A-A2CC-907320EFDC7C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3931727988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34BE3028-DE42-4D30-A215-8BC2FBE4C680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829822543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 smtClean="0"/>
            </a:lvl1pPr>
          </a:lstStyle>
          <a:p>
            <a:pPr>
              <a:defRPr/>
            </a:pPr>
            <a:fld id="{BC1CDC6B-383D-4907-803F-9B0CF9772B4D}" type="slidenum">
              <a:rPr lang="en-US">
                <a:solidFill>
                  <a:srgbClr val="808080"/>
                </a:solidFill>
                <a:latin typeface="AUdimat"/>
              </a:rPr>
              <a:pPr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</p:spTree>
    <p:extLst>
      <p:ext uri="{BB962C8B-B14F-4D97-AF65-F5344CB8AC3E}">
        <p14:creationId xmlns:p14="http://schemas.microsoft.com/office/powerpoint/2010/main" val="2897987915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image" Target="../media/image2.png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image" Target="../media/image1.png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20.xml"/><Relationship Id="rId13" Type="http://schemas.openxmlformats.org/officeDocument/2006/relationships/slideLayout" Target="../slideLayouts/slideLayout25.xml"/><Relationship Id="rId3" Type="http://schemas.openxmlformats.org/officeDocument/2006/relationships/slideLayout" Target="../slideLayouts/slideLayout15.xml"/><Relationship Id="rId7" Type="http://schemas.openxmlformats.org/officeDocument/2006/relationships/slideLayout" Target="../slideLayouts/slideLayout19.xml"/><Relationship Id="rId12" Type="http://schemas.openxmlformats.org/officeDocument/2006/relationships/slideLayout" Target="../slideLayouts/slideLayout24.xml"/><Relationship Id="rId2" Type="http://schemas.openxmlformats.org/officeDocument/2006/relationships/slideLayout" Target="../slideLayouts/slideLayout14.xml"/><Relationship Id="rId16" Type="http://schemas.openxmlformats.org/officeDocument/2006/relationships/image" Target="../media/image4.png"/><Relationship Id="rId1" Type="http://schemas.openxmlformats.org/officeDocument/2006/relationships/slideLayout" Target="../slideLayouts/slideLayout13.xml"/><Relationship Id="rId6" Type="http://schemas.openxmlformats.org/officeDocument/2006/relationships/slideLayout" Target="../slideLayouts/slideLayout18.xml"/><Relationship Id="rId11" Type="http://schemas.openxmlformats.org/officeDocument/2006/relationships/slideLayout" Target="../slideLayouts/slideLayout23.xml"/><Relationship Id="rId5" Type="http://schemas.openxmlformats.org/officeDocument/2006/relationships/slideLayout" Target="../slideLayouts/slideLayout17.xml"/><Relationship Id="rId15" Type="http://schemas.openxmlformats.org/officeDocument/2006/relationships/theme" Target="../theme/theme2.xml"/><Relationship Id="rId10" Type="http://schemas.openxmlformats.org/officeDocument/2006/relationships/slideLayout" Target="../slideLayouts/slideLayout22.xml"/><Relationship Id="rId4" Type="http://schemas.openxmlformats.org/officeDocument/2006/relationships/slideLayout" Target="../slideLayouts/slideLayout16.xml"/><Relationship Id="rId9" Type="http://schemas.openxmlformats.org/officeDocument/2006/relationships/slideLayout" Target="../slideLayouts/slideLayout21.xml"/><Relationship Id="rId14" Type="http://schemas.openxmlformats.org/officeDocument/2006/relationships/slideLayout" Target="../slideLayouts/slideLayout26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0">
          <a:blip r:embed="rId14" cstate="print"/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042" name="Rectangle 2"/>
          <p:cNvSpPr>
            <a:spLocks noGrp="1" noChangeArrowheads="1"/>
          </p:cNvSpPr>
          <p:nvPr>
            <p:ph type="title"/>
          </p:nvPr>
        </p:nvSpPr>
        <p:spPr bwMode="auto">
          <a:xfrm>
            <a:off x="322263" y="317500"/>
            <a:ext cx="8229600" cy="75882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cene3d>
              <a:camera prst="orthographicFront"/>
              <a:lightRig rig="glow" dir="tl">
                <a:rot lat="0" lon="0" rev="5400000"/>
              </a:lightRig>
            </a:scene3d>
            <a:sp3d contourW="12700">
              <a:bevelT w="25400" h="25400"/>
              <a:contourClr>
                <a:schemeClr val="accent6">
                  <a:shade val="73000"/>
                </a:schemeClr>
              </a:contourClr>
            </a:sp3d>
          </a:bodyPr>
          <a:lstStyle/>
          <a:p>
            <a:pPr lvl="0"/>
            <a:r>
              <a:rPr lang="en-US" dirty="0"/>
              <a:t>Click to edit Master title style</a:t>
            </a:r>
          </a:p>
        </p:txBody>
      </p:sp>
      <p:sp>
        <p:nvSpPr>
          <p:cNvPr id="31747" name="Rectangle 3"/>
          <p:cNvSpPr>
            <a:spLocks noGrp="1" noChangeArrowheads="1"/>
          </p:cNvSpPr>
          <p:nvPr>
            <p:ph type="body" idx="1"/>
          </p:nvPr>
        </p:nvSpPr>
        <p:spPr bwMode="auto">
          <a:xfrm>
            <a:off x="398463" y="1303338"/>
            <a:ext cx="8347075" cy="5010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87044" name="Rectangle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1687513" y="6616700"/>
            <a:ext cx="4024312" cy="1651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>
            <a:lvl1pPr>
              <a:defRPr sz="1400">
                <a:latin typeface="+mj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87045" name="Rectangle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8291513" y="6616700"/>
            <a:ext cx="606425" cy="1524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800">
                <a:solidFill>
                  <a:schemeClr val="bg2"/>
                </a:solidFill>
                <a:latin typeface="+mn-lt"/>
                <a:cs typeface="+mn-cs"/>
              </a:defRPr>
            </a:lvl1pPr>
          </a:lstStyle>
          <a:p>
            <a:pPr defTabSz="914400" fontAlgn="base">
              <a:spcBef>
                <a:spcPct val="0"/>
              </a:spcBef>
              <a:spcAft>
                <a:spcPct val="0"/>
              </a:spcAft>
              <a:defRPr/>
            </a:pPr>
            <a:fld id="{8661F247-7560-4126-8D1F-0B36169BB3F8}" type="slidenum">
              <a:rPr lang="en-US">
                <a:solidFill>
                  <a:srgbClr val="808080"/>
                </a:solidFill>
                <a:latin typeface="AUdimat"/>
              </a:rPr>
              <a:pPr defTabSz="914400" fontAlgn="base">
                <a:spcBef>
                  <a:spcPct val="0"/>
                </a:spcBef>
                <a:spcAft>
                  <a:spcPct val="0"/>
                </a:spcAft>
                <a:defRPr/>
              </a:pPr>
              <a:t>‹#›</a:t>
            </a:fld>
            <a:endParaRPr lang="en-US">
              <a:solidFill>
                <a:srgbClr val="808080"/>
              </a:solidFill>
              <a:latin typeface="AUdimat"/>
            </a:endParaRPr>
          </a:p>
        </p:txBody>
      </p:sp>
      <p:pic>
        <p:nvPicPr>
          <p:cNvPr id="3" name="Picture 2" descr="Logo&#10;&#10;Description automatically generated">
            <a:extLst>
              <a:ext uri="{FF2B5EF4-FFF2-40B4-BE49-F238E27FC236}">
                <a16:creationId xmlns:a16="http://schemas.microsoft.com/office/drawing/2014/main" id="{28C6829E-C71A-2668-8D15-4696A2244A88}"/>
              </a:ext>
            </a:extLst>
          </p:cNvPr>
          <p:cNvPicPr>
            <a:picLocks noChangeAspect="1"/>
          </p:cNvPicPr>
          <p:nvPr userDrawn="1"/>
        </p:nvPicPr>
        <p:blipFill>
          <a:blip r:embed="rId15"/>
          <a:stretch>
            <a:fillRect/>
          </a:stretch>
        </p:blipFill>
        <p:spPr>
          <a:xfrm>
            <a:off x="106876" y="6313488"/>
            <a:ext cx="649069" cy="54451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81809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  <p:sldLayoutId id="2147483684" r:id="rId12"/>
  </p:sldLayoutIdLst>
  <p:transition>
    <p:fade/>
  </p:transition>
  <p:hf sldNum="0" hdr="0" dt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5pPr>
      <a:lvl6pPr marL="4572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6pPr>
      <a:lvl7pPr marL="9144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7pPr>
      <a:lvl8pPr marL="13716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8pPr>
      <a:lvl9pPr marL="1828800" algn="l" rtl="0" eaLnBrk="0" fontAlgn="base" hangingPunct="0">
        <a:spcBef>
          <a:spcPct val="0"/>
        </a:spcBef>
        <a:spcAft>
          <a:spcPct val="0"/>
        </a:spcAft>
        <a:defRPr sz="3600" b="1">
          <a:solidFill>
            <a:schemeClr val="tx1"/>
          </a:solidFill>
          <a:latin typeface="AUdimat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har char="•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har char="–"/>
        <a:defRPr sz="28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har char="•"/>
        <a:defRPr sz="24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har char="–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5pPr>
      <a:lvl6pPr marL="25146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6pPr>
      <a:lvl7pPr marL="29718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7pPr>
      <a:lvl8pPr marL="34290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8pPr>
      <a:lvl9pPr marL="3886200" indent="-228600" algn="l" rtl="0" eaLnBrk="0" fontAlgn="base" hangingPunct="0">
        <a:spcBef>
          <a:spcPct val="20000"/>
        </a:spcBef>
        <a:spcAft>
          <a:spcPct val="0"/>
        </a:spcAft>
        <a:buChar char="»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blipFill dpi="0" rotWithShape="1">
          <a:blip r:embed="rId16" cstate="print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Title Placeholder 21"/>
          <p:cNvSpPr>
            <a:spLocks noGrp="1"/>
          </p:cNvSpPr>
          <p:nvPr>
            <p:ph type="title"/>
          </p:nvPr>
        </p:nvSpPr>
        <p:spPr>
          <a:xfrm>
            <a:off x="228600" y="152400"/>
            <a:ext cx="8458200" cy="838200"/>
          </a:xfrm>
          <a:prstGeom prst="rect">
            <a:avLst/>
          </a:prstGeom>
        </p:spPr>
        <p:txBody>
          <a:bodyPr vert="horz" anchor="b" anchorCtr="0">
            <a:normAutofit/>
          </a:bodyPr>
          <a:lstStyle/>
          <a:p>
            <a:r>
              <a:rPr kumimoji="0" lang="en-US" dirty="0"/>
              <a:t>Click to edit Master title style</a:t>
            </a:r>
          </a:p>
        </p:txBody>
      </p:sp>
      <p:sp>
        <p:nvSpPr>
          <p:cNvPr id="13" name="Text Placeholder 12"/>
          <p:cNvSpPr>
            <a:spLocks noGrp="1"/>
          </p:cNvSpPr>
          <p:nvPr>
            <p:ph type="body" idx="1"/>
          </p:nvPr>
        </p:nvSpPr>
        <p:spPr>
          <a:xfrm>
            <a:off x="228600" y="1143000"/>
            <a:ext cx="8686800" cy="5181600"/>
          </a:xfrm>
          <a:prstGeom prst="rect">
            <a:avLst/>
          </a:prstGeom>
        </p:spPr>
        <p:txBody>
          <a:bodyPr vert="horz">
            <a:normAutofit/>
          </a:bodyPr>
          <a:lstStyle/>
          <a:p>
            <a:pPr lvl="0" eaLnBrk="1" latinLnBrk="0" hangingPunct="1"/>
            <a:r>
              <a:rPr kumimoji="0" lang="en-US" dirty="0"/>
              <a:t>Click to edit Master text styles</a:t>
            </a:r>
          </a:p>
          <a:p>
            <a:pPr lvl="1" eaLnBrk="1" latinLnBrk="0" hangingPunct="1"/>
            <a:r>
              <a:rPr kumimoji="0" lang="en-US" dirty="0"/>
              <a:t>Second level</a:t>
            </a:r>
          </a:p>
          <a:p>
            <a:pPr lvl="2" eaLnBrk="1" latinLnBrk="0" hangingPunct="1"/>
            <a:r>
              <a:rPr kumimoji="0" lang="en-US" dirty="0"/>
              <a:t>Third level</a:t>
            </a:r>
          </a:p>
          <a:p>
            <a:pPr lvl="3" eaLnBrk="1" latinLnBrk="0" hangingPunct="1"/>
            <a:r>
              <a:rPr kumimoji="0" lang="en-US" dirty="0"/>
              <a:t>Fourth level</a:t>
            </a:r>
          </a:p>
          <a:p>
            <a:pPr lvl="4" eaLnBrk="1" latinLnBrk="0" hangingPunct="1"/>
            <a:r>
              <a:rPr kumimoji="0" lang="en-US" dirty="0"/>
              <a:t>Fifth level</a:t>
            </a:r>
          </a:p>
        </p:txBody>
      </p:sp>
      <p:sp>
        <p:nvSpPr>
          <p:cNvPr id="14" name="Date Placeholder 13"/>
          <p:cNvSpPr>
            <a:spLocks noGrp="1"/>
          </p:cNvSpPr>
          <p:nvPr>
            <p:ph type="dt" sz="half" idx="2"/>
          </p:nvPr>
        </p:nvSpPr>
        <p:spPr>
          <a:xfrm>
            <a:off x="6400800" y="6356350"/>
            <a:ext cx="2289048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400">
                <a:solidFill>
                  <a:schemeClr val="tx2"/>
                </a:solidFill>
              </a:defRPr>
            </a:lvl1pPr>
          </a:lstStyle>
          <a:p>
            <a:pPr defTabSz="914400"/>
            <a:endParaRPr lang="en-US">
              <a:solidFill>
                <a:srgbClr val="465E9C"/>
              </a:solidFill>
              <a:latin typeface="Tahoma"/>
              <a:ea typeface="맑은 고딕"/>
            </a:endParaRPr>
          </a:p>
        </p:txBody>
      </p:sp>
      <p:sp>
        <p:nvSpPr>
          <p:cNvPr id="23" name="Slide Number Placeholder 22"/>
          <p:cNvSpPr>
            <a:spLocks noGrp="1"/>
          </p:cNvSpPr>
          <p:nvPr>
            <p:ph type="sldNum" sz="quarter" idx="4"/>
          </p:nvPr>
        </p:nvSpPr>
        <p:spPr>
          <a:xfrm>
            <a:off x="8229600" y="685800"/>
            <a:ext cx="914400" cy="365760"/>
          </a:xfrm>
          <a:prstGeom prst="rect">
            <a:avLst/>
          </a:prstGeom>
        </p:spPr>
        <p:txBody>
          <a:bodyPr vert="horz"/>
          <a:lstStyle>
            <a:lvl1pPr algn="l" eaLnBrk="1" latinLnBrk="0" hangingPunct="1">
              <a:defRPr kumimoji="0" sz="1200" b="0" cap="none" spc="0">
                <a:ln>
                  <a:noFill/>
                </a:ln>
                <a:solidFill>
                  <a:schemeClr val="tx1"/>
                </a:solidFill>
                <a:effectLst/>
              </a:defRPr>
            </a:lvl1pPr>
          </a:lstStyle>
          <a:p>
            <a:pPr defTabSz="914400"/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a</a:t>
            </a:r>
            <a:fld id="{36F63085-4905-477F-9B03-95852450F900}" type="slidenum">
              <a:rPr lang="en-US" smtClean="0">
                <a:solidFill>
                  <a:prstClr val="black"/>
                </a:solidFill>
                <a:latin typeface="Tahoma"/>
                <a:ea typeface="맑은 고딕"/>
              </a:rPr>
              <a:pPr defTabSz="914400"/>
              <a:t>‹#›</a:t>
            </a:fld>
            <a:r>
              <a:rPr lang="en-US" dirty="0">
                <a:solidFill>
                  <a:prstClr val="black"/>
                </a:solidFill>
                <a:latin typeface="Tahoma"/>
                <a:ea typeface="맑은 고딕"/>
              </a:rPr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324579990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86" r:id="rId1"/>
    <p:sldLayoutId id="2147483687" r:id="rId2"/>
    <p:sldLayoutId id="2147483688" r:id="rId3"/>
    <p:sldLayoutId id="2147483689" r:id="rId4"/>
    <p:sldLayoutId id="2147483690" r:id="rId5"/>
    <p:sldLayoutId id="2147483691" r:id="rId6"/>
    <p:sldLayoutId id="2147483692" r:id="rId7"/>
    <p:sldLayoutId id="2147483693" r:id="rId8"/>
    <p:sldLayoutId id="2147483694" r:id="rId9"/>
    <p:sldLayoutId id="2147483695" r:id="rId10"/>
    <p:sldLayoutId id="2147483696" r:id="rId11"/>
    <p:sldLayoutId id="2147483697" r:id="rId12"/>
    <p:sldLayoutId id="2147483698" r:id="rId13"/>
    <p:sldLayoutId id="2147483699" r:id="rId14"/>
  </p:sldLayoutIdLst>
  <p:hf sldNum="0" hdr="0" dt="0"/>
  <p:txStyles>
    <p:titleStyle>
      <a:lvl1pPr algn="l" rtl="0" eaLnBrk="1" latinLnBrk="0" hangingPunct="1">
        <a:spcBef>
          <a:spcPct val="0"/>
        </a:spcBef>
        <a:buNone/>
        <a:defRPr kumimoji="0" sz="3200" b="1" kern="1200" cap="none" spc="0">
          <a:ln w="9000" cmpd="sng">
            <a:solidFill>
              <a:schemeClr val="bg2">
                <a:lumMod val="25000"/>
              </a:schemeClr>
            </a:solidFill>
            <a:prstDash val="solid"/>
          </a:ln>
          <a:solidFill>
            <a:schemeClr val="bg2">
              <a:lumMod val="25000"/>
            </a:schemeClr>
          </a:solidFill>
          <a:effectLst>
            <a:reflection blurRad="12700" stA="28000" endPos="45000" dist="1000" dir="5400000" sy="-100000" algn="bl" rotWithShape="0"/>
          </a:effectLst>
          <a:latin typeface="Tahoma" pitchFamily="34" charset="0"/>
          <a:ea typeface="Tahoma" pitchFamily="34" charset="0"/>
          <a:cs typeface="Tahoma" pitchFamily="34" charset="0"/>
        </a:defRPr>
      </a:lvl1pPr>
    </p:titleStyle>
    <p:bodyStyle>
      <a:lvl1pPr marL="274320" indent="-274320" algn="l" rtl="0" eaLnBrk="1" latinLnBrk="0" hangingPunct="1">
        <a:spcBef>
          <a:spcPts val="600"/>
        </a:spcBef>
        <a:buClr>
          <a:schemeClr val="accent2"/>
        </a:buClr>
        <a:buSzPct val="100000"/>
        <a:buFont typeface="Tahoma" pitchFamily="34" charset="0"/>
        <a:buChar char="|"/>
        <a:defRPr kumimoji="0" sz="2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1pPr>
      <a:lvl2pPr marL="548640" indent="-274320" algn="l" rtl="0" eaLnBrk="1" latinLnBrk="0" hangingPunct="1">
        <a:spcBef>
          <a:spcPts val="500"/>
        </a:spcBef>
        <a:buClr>
          <a:schemeClr val="accent4"/>
        </a:buClr>
        <a:buSzPct val="76000"/>
        <a:buFont typeface="Wingdings 3" pitchFamily="18" charset="2"/>
        <a:buChar char=""/>
        <a:defRPr kumimoji="0" sz="2400" kern="1200">
          <a:solidFill>
            <a:schemeClr val="tx2"/>
          </a:solidFill>
          <a:latin typeface="Tahoma" pitchFamily="34" charset="0"/>
          <a:ea typeface="Tahoma" pitchFamily="34" charset="0"/>
          <a:cs typeface="Tahoma" pitchFamily="34" charset="0"/>
        </a:defRPr>
      </a:lvl2pPr>
      <a:lvl3pPr marL="822960" indent="-228600" algn="l" rtl="0" eaLnBrk="1" latinLnBrk="0" hangingPunct="1">
        <a:spcBef>
          <a:spcPts val="500"/>
        </a:spcBef>
        <a:buClr>
          <a:schemeClr val="bg1">
            <a:shade val="50000"/>
          </a:schemeClr>
        </a:buClr>
        <a:buSzPct val="76000"/>
        <a:buFont typeface="Wingdings 3"/>
        <a:buChar char=""/>
        <a:defRPr kumimoji="0" sz="20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3pPr>
      <a:lvl4pPr marL="1097280" indent="-228600" algn="l" rtl="0" eaLnBrk="1" latinLnBrk="0" hangingPunct="1">
        <a:spcBef>
          <a:spcPts val="400"/>
        </a:spcBef>
        <a:buClr>
          <a:schemeClr val="accent2">
            <a:shade val="75000"/>
          </a:schemeClr>
        </a:buClr>
        <a:buSzPct val="70000"/>
        <a:buFont typeface="Wingdings"/>
        <a:buChar char=""/>
        <a:defRPr kumimoji="0" sz="18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4pPr>
      <a:lvl5pPr marL="1371600" indent="-228600" algn="l" rtl="0" eaLnBrk="1" latinLnBrk="0" hangingPunct="1">
        <a:spcBef>
          <a:spcPts val="300"/>
        </a:spcBef>
        <a:buClr>
          <a:schemeClr val="accent2"/>
        </a:buClr>
        <a:buSzPct val="70000"/>
        <a:buFont typeface="Wingdings"/>
        <a:buChar char=""/>
        <a:defRPr kumimoji="0" sz="1600" kern="1200">
          <a:solidFill>
            <a:schemeClr val="tx1"/>
          </a:solidFill>
          <a:latin typeface="Tahoma" pitchFamily="34" charset="0"/>
          <a:ea typeface="Tahoma" pitchFamily="34" charset="0"/>
          <a:cs typeface="Tahoma" pitchFamily="34" charset="0"/>
        </a:defRPr>
      </a:lvl5pPr>
      <a:lvl6pPr marL="1645920" indent="-182880" algn="l" rtl="0" eaLnBrk="1" latinLnBrk="0" hangingPunct="1">
        <a:spcBef>
          <a:spcPts val="300"/>
        </a:spcBef>
        <a:buClr>
          <a:srgbClr val="9FB8CD">
            <a:shade val="75000"/>
          </a:srgbClr>
        </a:buClr>
        <a:buSzPct val="75000"/>
        <a:buFont typeface="Wingdings 3"/>
        <a:buChar char=""/>
        <a:defRPr kumimoji="0" lang="en-US" sz="1600" kern="1200" smtClean="0">
          <a:solidFill>
            <a:schemeClr val="tx1"/>
          </a:solidFill>
          <a:latin typeface="+mn-lt"/>
          <a:ea typeface="+mn-ea"/>
          <a:cs typeface="+mn-cs"/>
        </a:defRPr>
      </a:lvl6pPr>
      <a:lvl7pPr marL="1828800" indent="-182880" algn="l" rtl="0" eaLnBrk="1" latinLnBrk="0" hangingPunct="1">
        <a:spcBef>
          <a:spcPts val="300"/>
        </a:spcBef>
        <a:buClr>
          <a:srgbClr val="727CA3">
            <a:shade val="75000"/>
          </a:srgb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7pPr>
      <a:lvl8pPr marL="2011680" indent="-182880" algn="l" rtl="0" eaLnBrk="1" latinLnBrk="0" hangingPunct="1">
        <a:spcBef>
          <a:spcPts val="300"/>
        </a:spcBef>
        <a:buClr>
          <a:prstClr val="white">
            <a:shade val="50000"/>
          </a:prstClr>
        </a:buClr>
        <a:buSzPct val="75000"/>
        <a:buFont typeface="Wingdings 3"/>
        <a:buChar char=""/>
        <a:defRPr kumimoji="0" lang="en-US" sz="1400" kern="1200" smtClean="0">
          <a:solidFill>
            <a:schemeClr val="tx1"/>
          </a:solidFill>
          <a:latin typeface="+mn-lt"/>
          <a:ea typeface="+mn-ea"/>
          <a:cs typeface="+mn-cs"/>
        </a:defRPr>
      </a:lvl8pPr>
      <a:lvl9pPr marL="2194560" indent="-182880" algn="l" rtl="0" eaLnBrk="1" latinLnBrk="0" hangingPunct="1">
        <a:spcBef>
          <a:spcPts val="300"/>
        </a:spcBef>
        <a:buClr>
          <a:srgbClr val="9FB8CD"/>
        </a:buClr>
        <a:buSzPct val="75000"/>
        <a:buFont typeface="Wingdings 3"/>
        <a:buChar char=""/>
        <a:defRPr kumimoji="0" lang="en-US" sz="1200" kern="1200" smtClean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lvl1pPr marL="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rtl="0" eaLnBrk="1" latinLnBrk="0" hangingPunct="1">
        <a:defRPr kumimoji="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hyperlink" Target="https://forms.gle/zGtXDVETZp4zaStDA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2672FB-D658-F842-9FD0-4799EAC7D43D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 vert="horz" lIns="91440" tIns="45720" rIns="91440" bIns="45720" anchor="ctr" anchorCtr="0">
            <a:normAutofit/>
          </a:bodyPr>
          <a:lstStyle/>
          <a:p>
            <a:r>
              <a:rPr lang="en-US" dirty="0">
                <a:ln w="11430"/>
                <a:effectLst>
                  <a:outerShdw blurRad="80000" dist="40000" dir="5040000" algn="tl">
                    <a:srgbClr val="000000">
                      <a:alpha val="30000"/>
                    </a:srgbClr>
                  </a:outerShdw>
                </a:effectLst>
                <a:latin typeface="+mj-lt"/>
                <a:ea typeface="Tahoma"/>
                <a:cs typeface="Tahoma"/>
              </a:rPr>
              <a:t>Vortex Tutorial</a:t>
            </a:r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BE2600C-824A-1D4E-920A-B23DC6BBA75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Hyesoon Kim</a:t>
            </a:r>
          </a:p>
        </p:txBody>
      </p:sp>
    </p:spTree>
    <p:extLst>
      <p:ext uri="{BB962C8B-B14F-4D97-AF65-F5344CB8AC3E}">
        <p14:creationId xmlns:p14="http://schemas.microsoft.com/office/powerpoint/2010/main" val="40573795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59384C-3038-8BE5-FFC2-18B27AE17A4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Vortex Developer Meetings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9573BCE-7F7D-5FDC-EADB-6DE903DF1CF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Every 1</a:t>
            </a:r>
            <a:r>
              <a:rPr lang="en-US" baseline="30000" dirty="0"/>
              <a:t>st</a:t>
            </a:r>
            <a:r>
              <a:rPr lang="en-US" dirty="0"/>
              <a:t> Wed  ET 8:00/PT 5:00 </a:t>
            </a:r>
          </a:p>
          <a:p>
            <a:r>
              <a:rPr lang="en-US" dirty="0"/>
              <a:t>The zoom link will be posted on the day at </a:t>
            </a:r>
            <a:r>
              <a:rPr lang="en-US" dirty="0" err="1"/>
              <a:t>github</a:t>
            </a:r>
            <a:endParaRPr lang="en-US" dirty="0"/>
          </a:p>
          <a:p>
            <a:r>
              <a:rPr lang="en-US" dirty="0"/>
              <a:t>Please fill out this form to receive the developer meeting information 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FBBFBB4-BC1D-FB67-BC8B-1A3CC1FF2FD8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30997B6F-C5F2-C24D-681C-010B9EE1EA0B}"/>
              </a:ext>
            </a:extLst>
          </p:cNvPr>
          <p:cNvSpPr txBox="1"/>
          <p:nvPr/>
        </p:nvSpPr>
        <p:spPr>
          <a:xfrm>
            <a:off x="728133" y="4082548"/>
            <a:ext cx="45720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b="0" i="0" u="sng" dirty="0">
                <a:effectLst/>
                <a:latin typeface="-apple-system"/>
                <a:hlinkClick r:id="rId2"/>
              </a:rPr>
              <a:t>https://forms.gle/zGtXDVETZp4zaStDA</a:t>
            </a:r>
            <a:endParaRPr lang="en-US" dirty="0"/>
          </a:p>
        </p:txBody>
      </p:sp>
      <p:pic>
        <p:nvPicPr>
          <p:cNvPr id="7" name="Picture 6" descr="A qr code with black squares&#10;&#10;Description automatically generated">
            <a:extLst>
              <a:ext uri="{FF2B5EF4-FFF2-40B4-BE49-F238E27FC236}">
                <a16:creationId xmlns:a16="http://schemas.microsoft.com/office/drawing/2014/main" id="{1E5F394B-656D-3487-C3BA-2E533F6D932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259452" y="3641460"/>
            <a:ext cx="2486085" cy="248608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67479861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E288CF-8663-C53A-F084-6A3405258DD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How to contribute to Vortex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91625C-DDE3-270E-2EF4-A5B7CCB54F7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Master branch is the working branch </a:t>
            </a:r>
          </a:p>
          <a:p>
            <a:r>
              <a:rPr lang="en-US" dirty="0"/>
              <a:t>Minor issues: just submit a pull request</a:t>
            </a:r>
          </a:p>
          <a:p>
            <a:r>
              <a:rPr lang="en-US" dirty="0"/>
              <a:t>New feature additions: Please come to the discussion meeting. </a:t>
            </a:r>
          </a:p>
          <a:p>
            <a:r>
              <a:rPr lang="en-US" dirty="0"/>
              <a:t>Generate a pull request or ask for a branch </a:t>
            </a:r>
          </a:p>
          <a:p>
            <a:r>
              <a:rPr lang="en-US" dirty="0"/>
              <a:t>Add test cases and knob to turn on/off the new features </a:t>
            </a:r>
          </a:p>
          <a:p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C605449-ECA9-75C5-B7E0-107702D127C6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1128575642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3B6D7-96C1-6B38-7EA0-B9716C2F81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Known Vortex User Groups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84AF67F-C3A6-8E52-E14F-F6C935E7937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GT/UCLA </a:t>
            </a:r>
          </a:p>
          <a:p>
            <a:r>
              <a:rPr lang="en-US" dirty="0"/>
              <a:t>University of Columbia : integration with ESP </a:t>
            </a:r>
          </a:p>
          <a:p>
            <a:r>
              <a:rPr lang="en-US" dirty="0"/>
              <a:t>Berkely: Graphis component </a:t>
            </a:r>
          </a:p>
          <a:p>
            <a:r>
              <a:rPr lang="en-US" dirty="0"/>
              <a:t>Purdue: undergraduate projects </a:t>
            </a:r>
          </a:p>
          <a:p>
            <a:r>
              <a:rPr lang="en-US" dirty="0"/>
              <a:t>Wisconsin, NCSU, KAIST, LLNL </a:t>
            </a:r>
          </a:p>
          <a:p>
            <a:r>
              <a:rPr lang="en-US" b="0" i="0" u="none" strike="noStrike" dirty="0">
                <a:solidFill>
                  <a:srgbClr val="000000"/>
                </a:solidFill>
                <a:effectLst/>
                <a:latin typeface="Calibri" panose="020F0502020204030204" pitchFamily="34" charset="0"/>
              </a:rPr>
              <a:t>IMEC (Belgium), BSC (Spain) and University of Toulouse (France). </a:t>
            </a:r>
          </a:p>
          <a:p>
            <a:r>
              <a:rPr lang="en-US" dirty="0"/>
              <a:t>Start-ups (Silicon arts,)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3CB4D7E-445C-7AC5-AFD0-D39A286CE55B}"/>
              </a:ext>
            </a:extLst>
          </p:cNvPr>
          <p:cNvSpPr>
            <a:spLocks noGrp="1"/>
          </p:cNvSpPr>
          <p:nvPr>
            <p:ph type="ftr" sz="quarter" idx="10"/>
          </p:nvPr>
        </p:nvSpPr>
        <p:spPr/>
        <p:txBody>
          <a:bodyPr/>
          <a:lstStyle/>
          <a:p>
            <a:pPr>
              <a:defRPr/>
            </a:pPr>
            <a:r>
              <a:rPr lang="en-US">
                <a:solidFill>
                  <a:srgbClr val="000000"/>
                </a:solidFill>
                <a:latin typeface="AUdimat"/>
              </a:rPr>
              <a:t> 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B664B05-2675-0DF1-AE18-01E6D2363908}"/>
              </a:ext>
            </a:extLst>
          </p:cNvPr>
          <p:cNvSpPr txBox="1"/>
          <p:nvPr/>
        </p:nvSpPr>
        <p:spPr>
          <a:xfrm>
            <a:off x="2129472" y="6171168"/>
            <a:ext cx="318920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dirty="0">
                <a:solidFill>
                  <a:srgbClr val="0070C0"/>
                </a:solidFill>
              </a:rPr>
              <a:t>Please add the list here!</a:t>
            </a:r>
          </a:p>
        </p:txBody>
      </p:sp>
    </p:spTree>
    <p:extLst>
      <p:ext uri="{BB962C8B-B14F-4D97-AF65-F5344CB8AC3E}">
        <p14:creationId xmlns:p14="http://schemas.microsoft.com/office/powerpoint/2010/main" val="1211240970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FEF54-58BF-C6AD-813F-4DF748B47C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On-going projects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CF01F946-4AAC-858D-4B7A-93A0AE8DD7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2FB89C6-DFF2-1906-C106-BFFB422D2AF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ctr" defTabSz="914400" rtl="0" eaLnBrk="1" latinLnBrk="0" hangingPunct="1">
              <a:defRPr kumimoji="0" sz="1050" b="1" kern="1200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5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1DD7DE55-0920-1B7D-F405-9DDEE246A751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/>
          <a:lstStyle/>
          <a:p>
            <a:r>
              <a:rPr lang="en-US" sz="2400" dirty="0"/>
              <a:t>Vector code commit (code-review) </a:t>
            </a:r>
          </a:p>
          <a:p>
            <a:r>
              <a:rPr lang="en-US" sz="2400" dirty="0"/>
              <a:t>More documentations </a:t>
            </a:r>
          </a:p>
          <a:p>
            <a:r>
              <a:rPr lang="en-US" sz="2400" dirty="0"/>
              <a:t>Docker supports </a:t>
            </a:r>
          </a:p>
          <a:p>
            <a:r>
              <a:rPr lang="en-US" sz="2400" dirty="0"/>
              <a:t>ML support was slowed down due to the lack of open </a:t>
            </a:r>
            <a:r>
              <a:rPr lang="en-US" sz="2400" dirty="0" err="1"/>
              <a:t>CuDNN</a:t>
            </a:r>
            <a:r>
              <a:rPr lang="en-US" sz="2400" dirty="0"/>
              <a:t> support</a:t>
            </a:r>
          </a:p>
          <a:p>
            <a:r>
              <a:rPr lang="en-US" sz="2400" dirty="0"/>
              <a:t>Triton support on Vortex is in progress</a:t>
            </a:r>
          </a:p>
          <a:p>
            <a:r>
              <a:rPr lang="en-US" sz="2400" dirty="0"/>
              <a:t>Comparisons between vector and SIMT are ongoing</a:t>
            </a:r>
          </a:p>
          <a:p>
            <a:r>
              <a:rPr lang="en-US" sz="2400" dirty="0"/>
              <a:t>Improvements to additional features in Vortex are underway</a:t>
            </a:r>
          </a:p>
          <a:p>
            <a:r>
              <a:rPr lang="en-US" sz="2400" dirty="0"/>
              <a:t>Enhancing the </a:t>
            </a:r>
            <a:r>
              <a:rPr lang="en-US" sz="2400" dirty="0" err="1"/>
              <a:t>Cupbop</a:t>
            </a:r>
            <a:r>
              <a:rPr lang="en-US" sz="2400" dirty="0"/>
              <a:t> framework and release for Vortex support </a:t>
            </a:r>
          </a:p>
          <a:p>
            <a:r>
              <a:rPr lang="en-US" sz="2400" dirty="0"/>
              <a:t>Submission of the RISC-V SIMT ISA proposal</a:t>
            </a:r>
          </a:p>
          <a:p>
            <a:r>
              <a:rPr lang="en-US" sz="2400" dirty="0"/>
              <a:t>ASIC design space </a:t>
            </a:r>
          </a:p>
        </p:txBody>
      </p:sp>
    </p:spTree>
    <p:extLst>
      <p:ext uri="{BB962C8B-B14F-4D97-AF65-F5344CB8AC3E}">
        <p14:creationId xmlns:p14="http://schemas.microsoft.com/office/powerpoint/2010/main" val="69986061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179635-A1C7-4B5A-8038-21040FEAB38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Acknowledgement </a:t>
            </a:r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04A4A6F9-5C1F-8582-2850-719155B82C0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>
                <a:solidFill>
                  <a:prstClr val="black"/>
                </a:solidFill>
              </a:rPr>
              <a:t> 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3AF45FF-3399-0CF8-B10D-39D2EE7E2A6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277600" y="6604233"/>
            <a:ext cx="1016000" cy="228600"/>
          </a:xfrm>
          <a:prstGeom prst="rect">
            <a:avLst/>
          </a:prstGeom>
        </p:spPr>
        <p:txBody>
          <a:bodyPr vert="horz"/>
          <a:lstStyle>
            <a:defPPr>
              <a:defRPr lang="en-US"/>
            </a:defPPr>
            <a:lvl1pPr marL="0" algn="ctr" defTabSz="914400" rtl="0" eaLnBrk="1" latinLnBrk="0" hangingPunct="1">
              <a:defRPr kumimoji="0" sz="1050" b="1" kern="1200" cap="none" spc="0">
                <a:ln>
                  <a:noFill/>
                </a:ln>
                <a:solidFill>
                  <a:schemeClr val="tx1"/>
                </a:solidFill>
                <a:effectLst/>
                <a:latin typeface="Tahoma" pitchFamily="34" charset="0"/>
                <a:ea typeface="Tahoma" pitchFamily="34" charset="0"/>
                <a:cs typeface="Tahoma" pitchFamily="34" charset="0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6F63085-4905-477F-9B03-95852450F900}" type="slidenum">
              <a:rPr lang="en-US" smtClean="0">
                <a:solidFill>
                  <a:prstClr val="black"/>
                </a:solidFill>
              </a:rPr>
              <a:pPr/>
              <a:t>6</a:t>
            </a:fld>
            <a:endParaRPr lang="en-US">
              <a:solidFill>
                <a:prstClr val="black"/>
              </a:solidFill>
            </a:endParaRPr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C40FAE01-51FF-CBC1-AA7C-C5E688868F5D}"/>
              </a:ext>
            </a:extLst>
          </p:cNvPr>
          <p:cNvSpPr>
            <a:spLocks noGrp="1"/>
          </p:cNvSpPr>
          <p:nvPr>
            <p:ph sz="quarter" idx="1"/>
          </p:nvPr>
        </p:nvSpPr>
        <p:spPr/>
        <p:txBody>
          <a:bodyPr>
            <a:normAutofit fontScale="70000" lnSpcReduction="20000"/>
          </a:bodyPr>
          <a:lstStyle/>
          <a:p>
            <a:r>
              <a:rPr lang="en-US" dirty="0"/>
              <a:t>Blaise Tine (UCLA) </a:t>
            </a:r>
          </a:p>
          <a:p>
            <a:r>
              <a:rPr lang="en-US" dirty="0" err="1"/>
              <a:t>Ruobing</a:t>
            </a:r>
            <a:r>
              <a:rPr lang="en-US" dirty="0"/>
              <a:t> Han </a:t>
            </a:r>
          </a:p>
          <a:p>
            <a:r>
              <a:rPr lang="en-US" dirty="0" err="1"/>
              <a:t>Chihyo</a:t>
            </a:r>
            <a:r>
              <a:rPr lang="en-US" dirty="0"/>
              <a:t> Ahn </a:t>
            </a:r>
          </a:p>
          <a:p>
            <a:r>
              <a:rPr lang="en-US" dirty="0" err="1"/>
              <a:t>Jisheng</a:t>
            </a:r>
            <a:r>
              <a:rPr lang="en-US" dirty="0"/>
              <a:t> Zhao </a:t>
            </a:r>
          </a:p>
          <a:p>
            <a:r>
              <a:rPr lang="en-US" dirty="0" err="1"/>
              <a:t>Shinnung</a:t>
            </a:r>
            <a:r>
              <a:rPr lang="en-US" dirty="0"/>
              <a:t> Jeong  (Yonsei) </a:t>
            </a:r>
          </a:p>
          <a:p>
            <a:r>
              <a:rPr lang="en-US" dirty="0"/>
              <a:t>Liam Cooper </a:t>
            </a:r>
          </a:p>
          <a:p>
            <a:r>
              <a:rPr lang="en-US" dirty="0"/>
              <a:t>Martin </a:t>
            </a:r>
            <a:r>
              <a:rPr lang="en-US" dirty="0" err="1"/>
              <a:t>Troiber</a:t>
            </a:r>
            <a:r>
              <a:rPr lang="en-US" dirty="0"/>
              <a:t> </a:t>
            </a:r>
          </a:p>
          <a:p>
            <a:r>
              <a:rPr lang="en-US" dirty="0"/>
              <a:t>Eric Lorimer </a:t>
            </a:r>
          </a:p>
          <a:p>
            <a:r>
              <a:rPr lang="en-US" dirty="0" err="1"/>
              <a:t>Jaewon</a:t>
            </a:r>
            <a:r>
              <a:rPr lang="en-US" dirty="0"/>
              <a:t> Lee </a:t>
            </a:r>
          </a:p>
          <a:p>
            <a:r>
              <a:rPr lang="en-US" dirty="0"/>
              <a:t>Jacob Levinson (UCLA) </a:t>
            </a:r>
          </a:p>
          <a:p>
            <a:r>
              <a:rPr lang="en-US" dirty="0"/>
              <a:t>Past Vortex Team members </a:t>
            </a:r>
          </a:p>
          <a:p>
            <a:endParaRPr lang="en-US" dirty="0"/>
          </a:p>
          <a:p>
            <a:r>
              <a:rPr lang="en-US" dirty="0"/>
              <a:t>Sponsors: Samsung, AMD, BAH, NSF, Intel, LPS, Oak Ridge, Sandia, LLNL, </a:t>
            </a:r>
            <a:r>
              <a:rPr lang="en-US" dirty="0" err="1"/>
              <a:t>Siliconarts</a:t>
            </a:r>
            <a:r>
              <a:rPr lang="en-US" dirty="0"/>
              <a:t>   </a:t>
            </a:r>
          </a:p>
        </p:txBody>
      </p:sp>
    </p:spTree>
    <p:extLst>
      <p:ext uri="{BB962C8B-B14F-4D97-AF65-F5344CB8AC3E}">
        <p14:creationId xmlns:p14="http://schemas.microsoft.com/office/powerpoint/2010/main" val="3553160542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med" p14:dur="700">
        <p:fade/>
      </p:transition>
    </mc:Choice>
    <mc:Fallback xmlns="">
      <p:transition spd="med">
        <p:fade/>
      </p:transition>
    </mc:Fallback>
  </mc:AlternateContent>
</p:sld>
</file>

<file path=ppt/theme/_rels/theme2.xml.rels><?xml version="1.0" encoding="UTF-8" standalone="yes"?>
<Relationships xmlns="http://schemas.openxmlformats.org/package/2006/relationships"><Relationship Id="rId1" Type="http://schemas.openxmlformats.org/officeDocument/2006/relationships/image" Target="../media/image3.jpeg"/></Relationships>
</file>

<file path=ppt/theme/theme1.xml><?xml version="1.0" encoding="utf-8"?>
<a:theme xmlns:a="http://schemas.openxmlformats.org/drawingml/2006/main" name="2_Powerpoint_FINAL">
  <a:themeElements>
    <a:clrScheme name="2_Powerpoint_FINAL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2_Powerpoint_FINAL">
      <a:majorFont>
        <a:latin typeface="AUdimat"/>
        <a:ea typeface=""/>
        <a:cs typeface=""/>
      </a:majorFont>
      <a:minorFont>
        <a:latin typeface="AUdima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Powerpoint_FINAL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Powerpoint_FINAL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Powerpoint_FINAL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ppt/theme/theme2.xml><?xml version="1.0" encoding="utf-8"?>
<a:theme xmlns:a="http://schemas.openxmlformats.org/drawingml/2006/main" name="Origin">
  <a:themeElements>
    <a:clrScheme name="Pushpin">
      <a:dk1>
        <a:sysClr val="windowText" lastClr="000000"/>
      </a:dk1>
      <a:lt1>
        <a:sysClr val="window" lastClr="FFFFFF"/>
      </a:lt1>
      <a:dk2>
        <a:srgbClr val="465E9C"/>
      </a:dk2>
      <a:lt2>
        <a:srgbClr val="CCDDEA"/>
      </a:lt2>
      <a:accent1>
        <a:srgbClr val="FDA023"/>
      </a:accent1>
      <a:accent2>
        <a:srgbClr val="AA2B1E"/>
      </a:accent2>
      <a:accent3>
        <a:srgbClr val="71685C"/>
      </a:accent3>
      <a:accent4>
        <a:srgbClr val="64A73B"/>
      </a:accent4>
      <a:accent5>
        <a:srgbClr val="EB5605"/>
      </a:accent5>
      <a:accent6>
        <a:srgbClr val="B9CA1A"/>
      </a:accent6>
      <a:hlink>
        <a:srgbClr val="D83E2C"/>
      </a:hlink>
      <a:folHlink>
        <a:srgbClr val="ED7D27"/>
      </a:folHlink>
    </a:clrScheme>
    <a:fontScheme name="Custom 3">
      <a:majorFont>
        <a:latin typeface="Tahoma"/>
        <a:ea typeface="돋움"/>
        <a:cs typeface=""/>
      </a:majorFont>
      <a:minorFont>
        <a:latin typeface="Tahoma"/>
        <a:ea typeface="맑은 고딕"/>
        <a:cs typeface=""/>
      </a:minorFont>
    </a:fontScheme>
    <a:fmtScheme name="Origin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3000" dir="5400000" rotWithShape="0">
              <a:srgbClr val="000000">
                <a:alpha val="40000"/>
              </a:srgbClr>
            </a:outerShdw>
          </a:effectLst>
          <a:scene3d>
            <a:camera prst="orthographicFront" fov="0">
              <a:rot lat="0" lon="0" rev="0"/>
            </a:camera>
            <a:lightRig rig="balanced" dir="t">
              <a:rot lat="0" lon="0" rev="0"/>
            </a:lightRig>
          </a:scene3d>
          <a:sp3d prstMaterial="matte">
            <a:bevelT w="0" h="0"/>
            <a:contourClr>
              <a:schemeClr val="phClr">
                <a:tint val="100000"/>
                <a:shade val="100000"/>
                <a:hueMod val="100000"/>
                <a:satMod val="100000"/>
              </a:schemeClr>
            </a:contourClr>
          </a:sp3d>
        </a:effectStyle>
        <a:effectStyle>
          <a:effectLst>
            <a:outerShdw blurRad="50800" dist="25400" dir="5400000" rotWithShape="0">
              <a:srgbClr val="000000">
                <a:alpha val="50000"/>
              </a:srgbClr>
            </a:outerShdw>
          </a:effectLst>
          <a:scene3d>
            <a:camera prst="orthographicFront" fov="0">
              <a:rot lat="0" lon="0" rev="0"/>
            </a:camera>
            <a:lightRig rig="soft" dir="t">
              <a:rot lat="0" lon="0" rev="2700000"/>
            </a:lightRig>
          </a:scene3d>
          <a:sp3d prstMaterial="matte">
            <a:bevelT w="50800" h="50800"/>
            <a:contourClr>
              <a:schemeClr val="phClr"/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shade val="60000"/>
                <a:satMod val="300000"/>
              </a:schemeClr>
            </a:gs>
            <a:gs pos="30000">
              <a:schemeClr val="phClr">
                <a:shade val="80000"/>
                <a:satMod val="230000"/>
              </a:schemeClr>
            </a:gs>
            <a:gs pos="100000">
              <a:schemeClr val="phClr">
                <a:tint val="97000"/>
                <a:satMod val="220000"/>
              </a:schemeClr>
            </a:gs>
          </a:gsLst>
          <a:lin ang="16200000" scaled="1"/>
        </a:gradFill>
        <a:blipFill>
          <a:blip xmlns:r="http://schemas.openxmlformats.org/officeDocument/2006/relationships" r:embed="rId1">
            <a:duotone>
              <a:schemeClr val="phClr">
                <a:shade val="6000"/>
                <a:satMod val="120000"/>
              </a:schemeClr>
              <a:schemeClr val="phClr">
                <a:tint val="90000"/>
              </a:schemeClr>
            </a:duotone>
          </a:blip>
          <a:tile tx="0" ty="0" sx="35000" sy="40000" flip="x" algn="tl"/>
        </a:blipFill>
      </a:bgFillStyleLst>
    </a:fmtScheme>
  </a:themeElements>
  <a:objectDefaults/>
  <a:extraClrSchemeLst/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4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AAFB5C5C43C8E84ABE433E05E59A4B5B" ma:contentTypeVersion="16" ma:contentTypeDescription="Create a new document." ma:contentTypeScope="" ma:versionID="6b8a0fa360fb8d3f571bc110c37013b7">
  <xsd:schema xmlns:xsd="http://www.w3.org/2001/XMLSchema" xmlns:xs="http://www.w3.org/2001/XMLSchema" xmlns:p="http://schemas.microsoft.com/office/2006/metadata/properties" xmlns:ns2="f01fee57-14a4-4fb3-a7a7-17af854556b0" xmlns:ns3="703aaed8-5f35-4ebd-8684-7d64e521d80b" targetNamespace="http://schemas.microsoft.com/office/2006/metadata/properties" ma:root="true" ma:fieldsID="5b022065d69465c928b5cf201fd4a313" ns2:_="" ns3:_="">
    <xsd:import namespace="f01fee57-14a4-4fb3-a7a7-17af854556b0"/>
    <xsd:import namespace="703aaed8-5f35-4ebd-8684-7d64e521d80b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DateTaken" minOccurs="0"/>
                <xsd:element ref="ns2:MediaServiceAutoTags" minOccurs="0"/>
                <xsd:element ref="ns2:MediaServiceLocation" minOccurs="0"/>
                <xsd:element ref="ns2:MediaServiceGenerationTime" minOccurs="0"/>
                <xsd:element ref="ns2:MediaServiceEventHashCode" minOccurs="0"/>
                <xsd:element ref="ns2:MediaServiceOCR" minOccurs="0"/>
                <xsd:element ref="ns2:MediaLengthInSeconds" minOccurs="0"/>
                <xsd:element ref="ns2:MediaServiceAutoKeyPoints" minOccurs="0"/>
                <xsd:element ref="ns2:MediaServiceKeyPoints" minOccurs="0"/>
                <xsd:element ref="ns3:SharedWithUsers" minOccurs="0"/>
                <xsd:element ref="ns3:SharedWithDetails" minOccurs="0"/>
                <xsd:element ref="ns2:lcf76f155ced4ddcb4097134ff3c332f" minOccurs="0"/>
                <xsd:element ref="ns3:TaxCatchAll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f01fee57-14a4-4fb3-a7a7-17af854556b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DateTaken" ma:index="10" nillable="true" ma:displayName="MediaServiceDateTaken" ma:hidden="true" ma:internalName="MediaServiceDateTaken" ma:readOnly="true">
      <xsd:simpleType>
        <xsd:restriction base="dms:Text"/>
      </xsd:simpleType>
    </xsd:element>
    <xsd:element name="MediaServiceAutoTags" ma:index="11" nillable="true" ma:displayName="Tags" ma:internalName="MediaServiceAutoTags" ma:readOnly="true">
      <xsd:simpleType>
        <xsd:restriction base="dms:Text"/>
      </xsd:simpleType>
    </xsd:element>
    <xsd:element name="MediaServiceLocation" ma:index="12" nillable="true" ma:displayName="Location" ma:internalName="MediaServiceLocation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4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5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  <xsd:element name="MediaLengthInSeconds" ma:index="16" nillable="true" ma:displayName="Length (seconds)" ma:internalName="MediaLengthInSeconds" ma:readOnly="true">
      <xsd:simpleType>
        <xsd:restriction base="dms:Unknown"/>
      </xsd:simpleType>
    </xsd:element>
    <xsd:element name="MediaServiceAutoKeyPoints" ma:index="17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8" nillable="true" ma:displayName="KeyPoints" ma:internalName="MediaServiceKeyPoints" ma:readOnly="true">
      <xsd:simpleType>
        <xsd:restriction base="dms:Note">
          <xsd:maxLength value="255"/>
        </xsd:restriction>
      </xsd:simpleType>
    </xsd:element>
    <xsd:element name="lcf76f155ced4ddcb4097134ff3c332f" ma:index="22" nillable="true" ma:taxonomy="true" ma:internalName="lcf76f155ced4ddcb4097134ff3c332f" ma:taxonomyFieldName="MediaServiceImageTags" ma:displayName="Image Tags" ma:readOnly="false" ma:fieldId="{5cf76f15-5ced-4ddc-b409-7134ff3c332f}" ma:taxonomyMulti="true" ma:sspId="ec2506c3-735d-4e70-aa79-204d06275b9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03aaed8-5f35-4ebd-8684-7d64e521d80b" elementFormDefault="qualified">
    <xsd:import namespace="http://schemas.microsoft.com/office/2006/documentManagement/types"/>
    <xsd:import namespace="http://schemas.microsoft.com/office/infopath/2007/PartnerControls"/>
    <xsd:element name="SharedWithUsers" ma:index="19" nillable="true" ma:displayName="Shared With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20" nillable="true" ma:displayName="Shared With Details" ma:internalName="SharedWithDetails" ma:readOnly="true">
      <xsd:simpleType>
        <xsd:restriction base="dms:Note">
          <xsd:maxLength value="255"/>
        </xsd:restriction>
      </xsd:simpleType>
    </xsd:element>
    <xsd:element name="TaxCatchAll" ma:index="23" nillable="true" ma:displayName="Taxonomy Catch All Column" ma:hidden="true" ma:list="{8d8e6f15-7c59-437e-bc44-2b236e666d5f}" ma:internalName="TaxCatchAll" ma:showField="CatchAllData" ma:web="703aaed8-5f35-4ebd-8684-7d64e521d80b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Content Type"/>
        <xsd:element ref="dc:title" minOccurs="0" maxOccurs="1" ma:index="4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TaxCatchAll xmlns="703aaed8-5f35-4ebd-8684-7d64e521d80b" xsi:nil="true"/>
    <lcf76f155ced4ddcb4097134ff3c332f xmlns="f01fee57-14a4-4fb3-a7a7-17af854556b0">
      <Terms xmlns="http://schemas.microsoft.com/office/infopath/2007/PartnerControls"/>
    </lcf76f155ced4ddcb4097134ff3c332f>
  </documentManagement>
</p:properties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8273A88A-683A-4123-B80C-E147B02EE646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f01fee57-14a4-4fb3-a7a7-17af854556b0"/>
    <ds:schemaRef ds:uri="703aaed8-5f35-4ebd-8684-7d64e521d80b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2.xml><?xml version="1.0" encoding="utf-8"?>
<ds:datastoreItem xmlns:ds="http://schemas.openxmlformats.org/officeDocument/2006/customXml" ds:itemID="{19D0140C-BF33-476E-9327-09381A5C2EEE}">
  <ds:schemaRefs>
    <ds:schemaRef ds:uri="http://schemas.microsoft.com/office/2006/metadata/properties"/>
    <ds:schemaRef ds:uri="http://schemas.microsoft.com/office/infopath/2007/PartnerControls"/>
    <ds:schemaRef ds:uri="703aaed8-5f35-4ebd-8684-7d64e521d80b"/>
    <ds:schemaRef ds:uri="f01fee57-14a4-4fb3-a7a7-17af854556b0"/>
  </ds:schemaRefs>
</ds:datastoreItem>
</file>

<file path=customXml/itemProps3.xml><?xml version="1.0" encoding="utf-8"?>
<ds:datastoreItem xmlns:ds="http://schemas.openxmlformats.org/officeDocument/2006/customXml" ds:itemID="{B1D8BB32-E885-4B8F-AC31-D4995907315A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otalTime>51603</TotalTime>
  <Words>280</Words>
  <Application>Microsoft Macintosh PowerPoint</Application>
  <PresentationFormat>On-screen Show (4:3)</PresentationFormat>
  <Paragraphs>54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6</vt:i4>
      </vt:variant>
    </vt:vector>
  </HeadingPairs>
  <TitlesOfParts>
    <vt:vector size="16" baseType="lpstr">
      <vt:lpstr>-apple-system</vt:lpstr>
      <vt:lpstr>AUdimat</vt:lpstr>
      <vt:lpstr>Calibri</vt:lpstr>
      <vt:lpstr>Corbel</vt:lpstr>
      <vt:lpstr>Symbol</vt:lpstr>
      <vt:lpstr>Tahoma</vt:lpstr>
      <vt:lpstr>Wingdings</vt:lpstr>
      <vt:lpstr>Wingdings 3</vt:lpstr>
      <vt:lpstr>2_Powerpoint_FINAL</vt:lpstr>
      <vt:lpstr>Origin</vt:lpstr>
      <vt:lpstr>Vortex Tutorial</vt:lpstr>
      <vt:lpstr>Vortex Developer Meetings</vt:lpstr>
      <vt:lpstr>How to contribute to Vortex</vt:lpstr>
      <vt:lpstr>Known Vortex User Groups </vt:lpstr>
      <vt:lpstr>On-going projects</vt:lpstr>
      <vt:lpstr>Acknowledgement </vt:lpstr>
    </vt:vector>
  </TitlesOfParts>
  <Company>Georgia Tech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Hyesoon Kim</dc:creator>
  <cp:lastModifiedBy>Kim, Hyesoon</cp:lastModifiedBy>
  <cp:revision>292</cp:revision>
  <cp:lastPrinted>2013-01-11T16:38:21Z</cp:lastPrinted>
  <dcterms:created xsi:type="dcterms:W3CDTF">2013-01-10T23:30:37Z</dcterms:created>
  <dcterms:modified xsi:type="dcterms:W3CDTF">2024-11-03T16:39:45Z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0x010100AAFB5C5C43C8E84ABE433E05E59A4B5B</vt:lpwstr>
  </property>
</Properties>
</file>