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0"/>
  </p:notesMasterIdLst>
  <p:handoutMasterIdLst>
    <p:handoutMasterId r:id="rId11"/>
  </p:handoutMasterIdLst>
  <p:sldIdLst>
    <p:sldId id="407" r:id="rId6"/>
    <p:sldId id="426" r:id="rId7"/>
    <p:sldId id="427" r:id="rId8"/>
    <p:sldId id="4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CA95-D3CF-4335-9E23-4737194FAEA4}" v="293" dt="2021-10-18T00:49:45.243"/>
    <p1510:client id="{2C2F6A3D-6348-4618-A450-8279D753B902}" v="161" dt="2021-10-18T10:50:5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9"/>
    <p:restoredTop sz="91701"/>
  </p:normalViewPr>
  <p:slideViewPr>
    <p:cSldViewPr snapToGrid="0" snapToObjects="1">
      <p:cViewPr varScale="1">
        <p:scale>
          <a:sx n="117" d="100"/>
          <a:sy n="117" d="100"/>
        </p:scale>
        <p:origin x="1400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670D9-9ABC-6E7E-C621-29D8FFC5068C}"/>
              </a:ext>
            </a:extLst>
          </p:cNvPr>
          <p:cNvSpPr txBox="1"/>
          <p:nvPr/>
        </p:nvSpPr>
        <p:spPr>
          <a:xfrm>
            <a:off x="768578" y="1777088"/>
            <a:ext cx="7090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08:00-08:20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Introduction and GPU Background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08:20-09:20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Vortex Microarchitecture and Software Stack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09:20-09:40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 err="1">
                <a:solidFill>
                  <a:srgbClr val="363636"/>
                </a:solidFill>
                <a:effectLst/>
                <a:latin typeface="-apple-system"/>
              </a:rPr>
              <a:t>CuPBoP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: Running OpenCL/CUDA on Vortex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09:40-10:00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Q&amp;A Session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10:00-10:20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Coffee Break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10:20-11:00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Tutorial Assignments / Hands-on Exercises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  <a:p>
            <a:pPr algn="l"/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11:00-12:00</a:t>
            </a:r>
            <a:r>
              <a:rPr lang="en-US" b="0" i="0" dirty="0">
                <a:solidFill>
                  <a:srgbClr val="6F6F6F"/>
                </a:solidFill>
                <a:effectLst/>
                <a:latin typeface="-apple-system"/>
              </a:rPr>
              <a:t> | </a:t>
            </a:r>
            <a:r>
              <a:rPr lang="en-US" b="1" i="0" dirty="0">
                <a:solidFill>
                  <a:srgbClr val="363636"/>
                </a:solidFill>
                <a:effectLst/>
                <a:latin typeface="-apple-system"/>
              </a:rPr>
              <a:t>Vortex Workshop Presentations </a:t>
            </a:r>
            <a:r>
              <a:rPr lang="en-US" b="1" i="1" dirty="0">
                <a:solidFill>
                  <a:srgbClr val="363636"/>
                </a:solidFill>
                <a:effectLst/>
                <a:latin typeface="-apple-system"/>
              </a:rPr>
              <a:t>(3 Speakers)</a:t>
            </a:r>
            <a:endParaRPr lang="en-US" b="0" i="0" dirty="0">
              <a:solidFill>
                <a:srgbClr val="6F6F6F"/>
              </a:solidFill>
              <a:effectLst/>
              <a:latin typeface="-apple-system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B35DA-A4B9-6AC6-D5A5-D0186662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15F-39F7-43A1-9D17-30AAE21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F3AD-5340-410E-8975-BF2FF10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Option 1 : Use Docker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Option 2: temp accounts during Micro conference 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Password: </a:t>
            </a:r>
            <a:r>
              <a:rPr lang="en-US" sz="1600" b="0" i="0" dirty="0">
                <a:effectLst/>
                <a:latin typeface="-apple-system"/>
              </a:rPr>
              <a:t>: vortex@MICRO24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F7C3-8FD6-4D5A-AEEF-B86797D56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055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3A88A-683A-4123-B80C-E147B02EE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703aaed8-5f35-4ebd-8684-7d64e521d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51407</TotalTime>
  <Words>131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-apple-system</vt:lpstr>
      <vt:lpstr>AUdimat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</vt:lpstr>
      <vt:lpstr>Tutorial Schedule</vt:lpstr>
      <vt:lpstr>Hands on exercise preparation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273</cp:revision>
  <cp:lastPrinted>2013-01-11T16:38:21Z</cp:lastPrinted>
  <dcterms:created xsi:type="dcterms:W3CDTF">2013-01-10T23:30:37Z</dcterms:created>
  <dcterms:modified xsi:type="dcterms:W3CDTF">2024-11-02T03:43:45Z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