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1" r:id="rId4"/>
    <p:sldMasterId id="2147483734" r:id="rId5"/>
    <p:sldMasterId id="2147483736" r:id="rId6"/>
    <p:sldMasterId id="2147483755" r:id="rId7"/>
    <p:sldMasterId id="2147483778" r:id="rId8"/>
    <p:sldMasterId id="2147483843" r:id="rId9"/>
  </p:sldMasterIdLst>
  <p:notesMasterIdLst>
    <p:notesMasterId r:id="rId22"/>
  </p:notesMasterIdLst>
  <p:sldIdLst>
    <p:sldId id="256" r:id="rId10"/>
    <p:sldId id="287" r:id="rId11"/>
    <p:sldId id="329" r:id="rId12"/>
    <p:sldId id="337" r:id="rId13"/>
    <p:sldId id="333" r:id="rId14"/>
    <p:sldId id="335" r:id="rId15"/>
    <p:sldId id="318" r:id="rId16"/>
    <p:sldId id="334" r:id="rId17"/>
    <p:sldId id="332" r:id="rId18"/>
    <p:sldId id="336" r:id="rId19"/>
    <p:sldId id="315" r:id="rId20"/>
    <p:sldId id="294" r:id="rId21"/>
  </p:sldIdLst>
  <p:sldSz cx="12192000" cy="6858000"/>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9E06785-9E52-4144-A5C0-F8149D701AEC}">
          <p14:sldIdLst>
            <p14:sldId id="256"/>
            <p14:sldId id="287"/>
          </p14:sldIdLst>
        </p14:section>
        <p14:section name="Vortex Software Stack" id="{01755841-FEFE-1344-9A58-84D224C4042C}">
          <p14:sldIdLst>
            <p14:sldId id="329"/>
            <p14:sldId id="337"/>
            <p14:sldId id="333"/>
            <p14:sldId id="335"/>
            <p14:sldId id="318"/>
            <p14:sldId id="334"/>
            <p14:sldId id="332"/>
            <p14:sldId id="336"/>
          </p14:sldIdLst>
        </p14:section>
        <p14:section name="PoCL compiler" id="{3306D6FE-6BA3-8F4D-9C63-AAA614664A7F}">
          <p14:sldIdLst>
            <p14:sldId id="315"/>
            <p14:sldId id="29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46" autoAdjust="0"/>
    <p:restoredTop sz="88338" autoAdjust="0"/>
  </p:normalViewPr>
  <p:slideViewPr>
    <p:cSldViewPr snapToGrid="0">
      <p:cViewPr varScale="1">
        <p:scale>
          <a:sx n="77" d="100"/>
          <a:sy n="77" d="100"/>
        </p:scale>
        <p:origin x="694" y="2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EABB0-08C8-0B46-AE0A-F1546C4A3D26}" type="datetimeFigureOut">
              <a:rPr lang="en-US" smtClean="0"/>
              <a:t>10/17/2025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1B570-5433-DC48-8F65-1EA474482B8E}" type="slidenum">
              <a:rPr lang="en-US" smtClean="0"/>
              <a:t>‹#›</a:t>
            </a:fld>
            <a:endParaRPr lang="en-US"/>
          </a:p>
        </p:txBody>
      </p:sp>
    </p:spTree>
    <p:extLst>
      <p:ext uri="{BB962C8B-B14F-4D97-AF65-F5344CB8AC3E}">
        <p14:creationId xmlns:p14="http://schemas.microsoft.com/office/powerpoint/2010/main" val="1810424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Narration:</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Clr>
                <a:schemeClr val="dk1"/>
              </a:buClr>
              <a:buSzPts val="1100"/>
              <a:buFont typeface="Arial"/>
              <a:buNone/>
            </a:pPr>
            <a:r>
              <a:rPr lang="en-US"/>
              <a:t>This poster presents Vortex, a reconfigurable and scalable RISC-V GPGPU accelerator.</a:t>
            </a:r>
            <a:endParaRPr/>
          </a:p>
          <a:p>
            <a:pPr marL="0" lvl="0" indent="0" algn="l" rtl="0">
              <a:lnSpc>
                <a:spcPct val="100000"/>
              </a:lnSpc>
              <a:spcBef>
                <a:spcPts val="0"/>
              </a:spcBef>
              <a:spcAft>
                <a:spcPts val="0"/>
              </a:spcAft>
              <a:buClr>
                <a:schemeClr val="dk1"/>
              </a:buClr>
              <a:buSzPts val="1100"/>
              <a:buFont typeface="Arial"/>
              <a:buNone/>
            </a:pPr>
            <a:r>
              <a:rPr lang="en-US">
                <a:solidFill>
                  <a:schemeClr val="accent1"/>
                </a:solidFill>
              </a:rPr>
              <a:t>Vortex’s main goal is to use RISC-V to utilize the advantages of SIMT execution model and provide a customizable design to facilitate architecture research. </a:t>
            </a:r>
            <a:endParaRPr/>
          </a:p>
          <a:p>
            <a:pPr marL="0" lvl="0" indent="0" algn="l" rtl="0">
              <a:lnSpc>
                <a:spcPct val="100000"/>
              </a:lnSpc>
              <a:spcBef>
                <a:spcPts val="0"/>
              </a:spcBef>
              <a:spcAft>
                <a:spcPts val="0"/>
              </a:spcAft>
              <a:buClr>
                <a:schemeClr val="dk1"/>
              </a:buClr>
              <a:buSzPts val="1100"/>
              <a:buFont typeface="Arial"/>
              <a:buNone/>
            </a:pPr>
            <a:r>
              <a:rPr lang="en-US">
                <a:solidFill>
                  <a:schemeClr val="accent1"/>
                </a:solidFill>
              </a:rPr>
              <a:t>In addition, we show that a minimal set of 5 instructions is enough to achieve a highly parallel execution model on RISC-V.</a:t>
            </a:r>
            <a:endParaRPr>
              <a:solidFill>
                <a:schemeClr val="accent1"/>
              </a:solidFill>
            </a:endParaRPr>
          </a:p>
          <a:p>
            <a:pPr marL="0" lvl="0" indent="0" algn="l" rtl="0">
              <a:lnSpc>
                <a:spcPct val="100000"/>
              </a:lnSpc>
              <a:spcBef>
                <a:spcPts val="0"/>
              </a:spcBef>
              <a:spcAft>
                <a:spcPts val="0"/>
              </a:spcAft>
              <a:buClr>
                <a:schemeClr val="dk1"/>
              </a:buClr>
              <a:buSzPts val="1100"/>
              <a:buFont typeface="Arial"/>
              <a:buNone/>
            </a:pPr>
            <a:r>
              <a:rPr lang="en-US"/>
              <a:t>Single Instruction Multiple Threads execution model, or SIMT, has the advantage of having a scalar based programming model, which makes it easier to program on.</a:t>
            </a:r>
            <a:endParaRPr/>
          </a:p>
          <a:p>
            <a:pPr marL="0" lvl="0" indent="0" algn="l" rtl="0">
              <a:lnSpc>
                <a:spcPct val="100000"/>
              </a:lnSpc>
              <a:spcBef>
                <a:spcPts val="0"/>
              </a:spcBef>
              <a:spcAft>
                <a:spcPts val="0"/>
              </a:spcAft>
              <a:buClr>
                <a:schemeClr val="dk1"/>
              </a:buClr>
              <a:buSzPts val="1100"/>
              <a:buFont typeface="Arial"/>
              <a:buNone/>
            </a:pPr>
            <a:r>
              <a:rPr lang="en-US"/>
              <a:t>Through POCL, an open-source framework to implement the compiler and runtime software for OpenCL, we were able to execute unmodified OpenCL kernels on Vortex. </a:t>
            </a:r>
            <a:endParaRPr/>
          </a:p>
          <a:p>
            <a:pPr marL="0" lvl="0" indent="0" algn="l" rtl="0">
              <a:lnSpc>
                <a:spcPct val="100000"/>
              </a:lnSpc>
              <a:spcBef>
                <a:spcPts val="0"/>
              </a:spcBef>
              <a:spcAft>
                <a:spcPts val="0"/>
              </a:spcAft>
              <a:buClr>
                <a:schemeClr val="dk1"/>
              </a:buClr>
              <a:buSzPts val="1100"/>
              <a:buFont typeface="Arial"/>
              <a:buNone/>
            </a:pPr>
            <a:r>
              <a:rPr lang="en-US"/>
              <a:t>We achieved that by linking POCL with Vortex's runtime kernel, which provides warp and thread creation, warp barriers, and control divergence.</a:t>
            </a:r>
            <a:endParaRPr/>
          </a:p>
          <a:p>
            <a:pPr marL="0" lvl="0" indent="0" algn="l" rtl="0">
              <a:lnSpc>
                <a:spcPct val="100000"/>
              </a:lnSpc>
              <a:spcBef>
                <a:spcPts val="0"/>
              </a:spcBef>
              <a:spcAft>
                <a:spcPts val="0"/>
              </a:spcAft>
              <a:buSzPts val="1100"/>
              <a:buNone/>
            </a:pPr>
            <a:endParaRPr/>
          </a:p>
          <a:p>
            <a:pPr marL="0" lvl="0" indent="0" algn="l" rtl="0">
              <a:spcBef>
                <a:spcPts val="0"/>
              </a:spcBef>
              <a:spcAft>
                <a:spcPts val="0"/>
              </a:spcAft>
              <a:buClr>
                <a:schemeClr val="dk1"/>
              </a:buClr>
              <a:buSzPts val="1100"/>
              <a:buFont typeface="Arial"/>
              <a:buNone/>
            </a:pPr>
            <a:r>
              <a:rPr lang="en-US"/>
              <a:t>Vortex microarchitecture has two main configuration methods to scale for various application domains: increasing the number of parallel work-items and configuring the cache system. Each one of these methods has its own unique trade-offs, both in terms of performance for different applications and hardware and energy cost. The first method is to increase the parallel work-items in the design by either increasing the number of threads per warp, number of warps per core, number of cores per clusters, and the number of clusters. The second method is by configuring the cache system. Our L1, shared memory, L2, and L3 are all based on the same high-throughput banked design that supports a snoop protocol and prefetching.</a:t>
            </a:r>
            <a:endParaRPr sz="850">
              <a:solidFill>
                <a:srgbClr val="FECEA0"/>
              </a:solidFill>
              <a:highlight>
                <a:srgbClr val="1D1D1D"/>
              </a:highlight>
              <a:latin typeface="Arial"/>
              <a:ea typeface="Arial"/>
              <a:cs typeface="Arial"/>
              <a:sym typeface="Arial"/>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Clr>
                <a:schemeClr val="dk1"/>
              </a:buClr>
              <a:buSzPts val="1100"/>
              <a:buFont typeface="Arial"/>
              <a:buNone/>
            </a:pPr>
            <a:r>
              <a:rPr lang="en-US"/>
              <a:t>We have evaluated our design both 15 nm educational library and Arria 10 Intel FPGA on a subset of Rhodina benchmarks and were able to achieve frequencies of 300 MHz and 192 MHz respectively. </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US"/>
              <a:t>In addition, we were able to fit a 2 cluster 8 core configuration with a total of 256 work units on Arria 10 Intel FPGA. </a:t>
            </a:r>
            <a:endParaRPr/>
          </a:p>
          <a:p>
            <a:pPr marL="0" lvl="0" indent="0" algn="l" rtl="0">
              <a:lnSpc>
                <a:spcPct val="100000"/>
              </a:lnSpc>
              <a:spcBef>
                <a:spcPts val="0"/>
              </a:spcBef>
              <a:spcAft>
                <a:spcPts val="0"/>
              </a:spcAft>
              <a:buClr>
                <a:schemeClr val="dk1"/>
              </a:buClr>
              <a:buSzPts val="1100"/>
              <a:buFont typeface="Arial"/>
              <a:buNone/>
            </a:pPr>
            <a:r>
              <a:rPr lang="en-US"/>
              <a:t>We also used the OPAE open-source accelerator API to be able to execute OpenCL kernels on the FPGA.</a:t>
            </a:r>
            <a:endParaRPr sz="850">
              <a:solidFill>
                <a:srgbClr val="FECEA0"/>
              </a:solidFill>
              <a:highlight>
                <a:srgbClr val="1D1D1D"/>
              </a:highlight>
              <a:latin typeface="Arial"/>
              <a:ea typeface="Arial"/>
              <a:cs typeface="Arial"/>
              <a:sym typeface="Arial"/>
            </a:endParaRPr>
          </a:p>
          <a:p>
            <a:pPr marL="0" lvl="0" indent="0" algn="l" rtl="0">
              <a:lnSpc>
                <a:spcPct val="100000"/>
              </a:lnSpc>
              <a:spcBef>
                <a:spcPts val="0"/>
              </a:spcBef>
              <a:spcAft>
                <a:spcPts val="0"/>
              </a:spcAft>
              <a:buSzPts val="1100"/>
              <a:buNone/>
            </a:pPr>
            <a:r>
              <a:rPr lang="en-US"/>
              <a:t> </a:t>
            </a:r>
            <a:endParaRPr sz="850">
              <a:solidFill>
                <a:srgbClr val="FECEA0"/>
              </a:solidFill>
              <a:highlight>
                <a:srgbClr val="1D1D1D"/>
              </a:highlight>
              <a:latin typeface="Arial"/>
              <a:ea typeface="Arial"/>
              <a:cs typeface="Arial"/>
              <a:sym typeface="Arial"/>
            </a:endParaRPr>
          </a:p>
          <a:p>
            <a:pPr marL="0" lvl="0" indent="0" algn="l" rtl="0">
              <a:lnSpc>
                <a:spcPct val="115000"/>
              </a:lnSpc>
              <a:spcBef>
                <a:spcPts val="0"/>
              </a:spcBef>
              <a:spcAft>
                <a:spcPts val="0"/>
              </a:spcAft>
              <a:buSzPts val="1100"/>
              <a:buNone/>
            </a:pPr>
            <a:endParaRPr sz="900">
              <a:latin typeface="Arial"/>
              <a:ea typeface="Arial"/>
              <a:cs typeface="Arial"/>
              <a:sym typeface="Arial"/>
            </a:endParaRPr>
          </a:p>
          <a:p>
            <a:pPr marL="0" lvl="0" indent="0" algn="l" rtl="0">
              <a:lnSpc>
                <a:spcPct val="115000"/>
              </a:lnSpc>
              <a:spcBef>
                <a:spcPts val="0"/>
              </a:spcBef>
              <a:spcAft>
                <a:spcPts val="0"/>
              </a:spcAft>
              <a:buSzPts val="1100"/>
              <a:buNone/>
            </a:pPr>
            <a:endParaRPr sz="900">
              <a:latin typeface="Arial"/>
              <a:ea typeface="Arial"/>
              <a:cs typeface="Arial"/>
              <a:sym typeface="Arial"/>
            </a:endParaRPr>
          </a:p>
        </p:txBody>
      </p:sp>
      <p:sp>
        <p:nvSpPr>
          <p:cNvPr id="188" name="Google Shape;18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t>1</a:t>
            </a:fld>
            <a:endParaRPr>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Now I will introduce the Vortex execution flow. </a:t>
            </a:r>
          </a:p>
          <a:p>
            <a:pPr algn="l"/>
            <a:r>
              <a:rPr lang="en-US" b="0" i="0" dirty="0">
                <a:solidFill>
                  <a:srgbClr val="374151"/>
                </a:solidFill>
                <a:effectLst/>
                <a:latin typeface="Söhne"/>
              </a:rPr>
              <a:t>The commands required for device communication, as outlined in the host code, adhere to the following execution sequence:</a:t>
            </a:r>
          </a:p>
          <a:p>
            <a:pPr algn="l"/>
            <a:endParaRPr lang="en-US" b="0" i="0" dirty="0">
              <a:solidFill>
                <a:srgbClr val="374151"/>
              </a:solidFill>
              <a:effectLst/>
              <a:latin typeface="Söhne"/>
            </a:endParaRPr>
          </a:p>
          <a:p>
            <a:pPr algn="l"/>
            <a:r>
              <a:rPr lang="en-US" b="0" i="0" dirty="0">
                <a:solidFill>
                  <a:srgbClr val="374151"/>
                </a:solidFill>
                <a:effectLst/>
                <a:latin typeface="Söhne"/>
              </a:rPr>
              <a:t>First, they are linked with the frontend runtime library. </a:t>
            </a:r>
          </a:p>
          <a:p>
            <a:pPr algn="l"/>
            <a:r>
              <a:rPr lang="en-US" b="0" i="0" dirty="0">
                <a:solidFill>
                  <a:srgbClr val="374151"/>
                </a:solidFill>
                <a:effectLst/>
                <a:latin typeface="Söhne"/>
              </a:rPr>
              <a:t>The frontend runtime library outlines how frontend methods can be executed using the Vortex runtime library.</a:t>
            </a:r>
          </a:p>
          <a:p>
            <a:pPr algn="l"/>
            <a:r>
              <a:rPr lang="en-US" b="0" i="0" dirty="0">
                <a:solidFill>
                  <a:srgbClr val="374151"/>
                </a:solidFill>
                <a:effectLst/>
                <a:latin typeface="Söhne"/>
              </a:rPr>
              <a:t>The Vortex library carries out the operation using the Vortex host interface. </a:t>
            </a:r>
          </a:p>
          <a:p>
            <a:pPr algn="l"/>
            <a:r>
              <a:rPr lang="en-US" b="0" i="0" dirty="0">
                <a:solidFill>
                  <a:srgbClr val="374151"/>
                </a:solidFill>
                <a:effectLst/>
                <a:latin typeface="Söhne"/>
              </a:rPr>
              <a:t>Vortex host interface, in turn, performs the operation on the Vortex processor, which is connected to the external bus via the Vortex host interface.</a:t>
            </a:r>
          </a:p>
        </p:txBody>
      </p:sp>
      <p:sp>
        <p:nvSpPr>
          <p:cNvPr id="4" name="Slide Number Placeholder 3"/>
          <p:cNvSpPr>
            <a:spLocks noGrp="1"/>
          </p:cNvSpPr>
          <p:nvPr>
            <p:ph type="sldNum" sz="quarter" idx="5"/>
          </p:nvPr>
        </p:nvSpPr>
        <p:spPr/>
        <p:txBody>
          <a:bodyPr/>
          <a:lstStyle/>
          <a:p>
            <a:fld id="{DDB1B570-5433-DC48-8F65-1EA474482B8E}" type="slidenum">
              <a:rPr lang="en-US" smtClean="0"/>
              <a:t>10</a:t>
            </a:fld>
            <a:endParaRPr lang="en-US"/>
          </a:p>
        </p:txBody>
      </p:sp>
    </p:spTree>
    <p:extLst>
      <p:ext uri="{BB962C8B-B14F-4D97-AF65-F5344CB8AC3E}">
        <p14:creationId xmlns:p14="http://schemas.microsoft.com/office/powerpoint/2010/main" val="1892488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vortex </a:t>
            </a:r>
            <a:r>
              <a:rPr lang="en-US" dirty="0" err="1"/>
              <a:t>PoCL</a:t>
            </a:r>
            <a:r>
              <a:rPr lang="en-US" dirty="0"/>
              <a:t> extension make available compile OpenCL kernel and execute them in the vortex GPU. </a:t>
            </a:r>
          </a:p>
          <a:p>
            <a:endParaRPr lang="en-US" dirty="0">
              <a:cs typeface="Calibri"/>
            </a:endParaRPr>
          </a:p>
          <a:p>
            <a:r>
              <a:rPr lang="en-US" dirty="0">
                <a:cs typeface="Calibri"/>
              </a:rPr>
              <a:t>we need to care about the following parts: for compilation, we need to modify the POCL Compiler and provide a Vortex Runtime library. </a:t>
            </a:r>
          </a:p>
          <a:p>
            <a:r>
              <a:rPr lang="en-US" dirty="0">
                <a:cs typeface="Calibri"/>
              </a:rPr>
              <a:t>For the Compilation, vortex have different interface as other devices. </a:t>
            </a:r>
          </a:p>
          <a:p>
            <a:r>
              <a:rPr lang="en-US" dirty="0">
                <a:cs typeface="Calibri"/>
              </a:rPr>
              <a:t>thus, we have to modify the original </a:t>
            </a:r>
            <a:r>
              <a:rPr lang="en-US" dirty="0" err="1">
                <a:cs typeface="Calibri"/>
              </a:rPr>
              <a:t>pocl</a:t>
            </a:r>
            <a:r>
              <a:rPr lang="en-US" dirty="0">
                <a:cs typeface="Calibri"/>
              </a:rPr>
              <a:t> compiler to generate the programs with Vortex ISA. </a:t>
            </a:r>
          </a:p>
          <a:p>
            <a:r>
              <a:rPr lang="en-US" dirty="0">
                <a:cs typeface="Calibri"/>
              </a:rPr>
              <a:t>We also use vortex kernel library in lowering process.</a:t>
            </a:r>
          </a:p>
          <a:p>
            <a:endParaRPr lang="en-US" dirty="0">
              <a:cs typeface="Calibri"/>
            </a:endParaRPr>
          </a:p>
          <a:p>
            <a:r>
              <a:rPr lang="en-US" dirty="0">
                <a:cs typeface="Calibri"/>
              </a:rPr>
              <a:t>For execution, we need to provide a Vortex runtime for POCL runtime. To integrate a new device into POCL, we have to implement some basic operations, like memory copy, memory allocation and kernel launch and put all these functions into Vortex Runtime. POCL framework will use the Vortex </a:t>
            </a:r>
            <a:r>
              <a:rPr lang="en-US" dirty="0" err="1">
                <a:cs typeface="Calibri"/>
              </a:rPr>
              <a:t>Runitme</a:t>
            </a:r>
            <a:r>
              <a:rPr lang="en-US" dirty="0">
                <a:cs typeface="Calibri"/>
              </a:rPr>
              <a:t> to control and communicate with Vortex.</a:t>
            </a:r>
            <a:endParaRPr lang="en-US" dirty="0"/>
          </a:p>
        </p:txBody>
      </p:sp>
      <p:sp>
        <p:nvSpPr>
          <p:cNvPr id="4" name="Slide Number Placeholder 3"/>
          <p:cNvSpPr>
            <a:spLocks noGrp="1"/>
          </p:cNvSpPr>
          <p:nvPr>
            <p:ph type="sldNum" sz="quarter" idx="5"/>
          </p:nvPr>
        </p:nvSpPr>
        <p:spPr/>
        <p:txBody>
          <a:bodyPr/>
          <a:lstStyle/>
          <a:p>
            <a:fld id="{1FA5A30A-6D83-C940-BB25-2408F9EAD54F}" type="slidenum">
              <a:rPr lang="en-US" smtClean="0"/>
              <a:t>11</a:t>
            </a:fld>
            <a:endParaRPr lang="en-US"/>
          </a:p>
        </p:txBody>
      </p:sp>
    </p:spTree>
    <p:extLst>
      <p:ext uri="{BB962C8B-B14F-4D97-AF65-F5344CB8AC3E}">
        <p14:creationId xmlns:p14="http://schemas.microsoft.com/office/powerpoint/2010/main" val="1084435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Google Shape;25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extLst>
      <p:ext uri="{BB962C8B-B14F-4D97-AF65-F5344CB8AC3E}">
        <p14:creationId xmlns:p14="http://schemas.microsoft.com/office/powerpoint/2010/main" val="2630436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r>
              <a:rPr lang="en-KR" dirty="0"/>
              <a:t>he agenda looks like this. </a:t>
            </a:r>
          </a:p>
        </p:txBody>
      </p:sp>
      <p:sp>
        <p:nvSpPr>
          <p:cNvPr id="4" name="Slide Number Placeholder 3"/>
          <p:cNvSpPr>
            <a:spLocks noGrp="1"/>
          </p:cNvSpPr>
          <p:nvPr>
            <p:ph type="sldNum" sz="quarter" idx="5"/>
          </p:nvPr>
        </p:nvSpPr>
        <p:spPr/>
        <p:txBody>
          <a:bodyPr/>
          <a:lstStyle/>
          <a:p>
            <a:fld id="{DDB1B570-5433-DC48-8F65-1EA474482B8E}" type="slidenum">
              <a:rPr lang="en-US" smtClean="0"/>
              <a:t>2</a:t>
            </a:fld>
            <a:endParaRPr lang="en-US"/>
          </a:p>
        </p:txBody>
      </p:sp>
    </p:spTree>
    <p:extLst>
      <p:ext uri="{BB962C8B-B14F-4D97-AF65-F5344CB8AC3E}">
        <p14:creationId xmlns:p14="http://schemas.microsoft.com/office/powerpoint/2010/main" val="2548099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People use GPU programming languages to develop GPU applications. </a:t>
            </a:r>
          </a:p>
          <a:p>
            <a:pPr algn="l"/>
            <a:r>
              <a:rPr lang="en-US" b="0" i="0" dirty="0">
                <a:solidFill>
                  <a:srgbClr val="374151"/>
                </a:solidFill>
                <a:effectLst/>
                <a:latin typeface="Söhne"/>
              </a:rPr>
              <a:t>Many individuals employ languages like OpenCL and CUDA for writing their applications, and numerous applications have already been developed using these languages.</a:t>
            </a:r>
          </a:p>
          <a:p>
            <a:pPr algn="l"/>
            <a:endParaRPr lang="en-US" b="0" i="0" dirty="0">
              <a:solidFill>
                <a:srgbClr val="374151"/>
              </a:solidFill>
              <a:effectLst/>
              <a:latin typeface="Söhne"/>
            </a:endParaRPr>
          </a:p>
          <a:p>
            <a:pPr algn="l"/>
            <a:r>
              <a:rPr lang="en-US" b="0" i="0" dirty="0">
                <a:solidFill>
                  <a:srgbClr val="374151"/>
                </a:solidFill>
                <a:effectLst/>
                <a:latin typeface="Söhne"/>
              </a:rPr>
              <a:t>These two languages divide the program into two parts: code for the kernel and code for the host. </a:t>
            </a:r>
          </a:p>
          <a:p>
            <a:pPr algn="l"/>
            <a:r>
              <a:rPr lang="en-US" b="0" i="0" dirty="0">
                <a:solidFill>
                  <a:srgbClr val="374151"/>
                </a:solidFill>
                <a:effectLst/>
                <a:latin typeface="Söhne"/>
              </a:rPr>
              <a:t>Kernel code requires access to runtime information, such as global IDs in OpenCL or thread IDs in CUDA. </a:t>
            </a:r>
          </a:p>
          <a:p>
            <a:pPr algn="l"/>
            <a:r>
              <a:rPr lang="en-US" b="0" i="0" dirty="0">
                <a:solidFill>
                  <a:srgbClr val="374151"/>
                </a:solidFill>
                <a:effectLst/>
                <a:latin typeface="Söhne"/>
              </a:rPr>
              <a:t>kernel code also requires controlling program flow, including barriers and terminating executions. </a:t>
            </a:r>
          </a:p>
          <a:p>
            <a:pPr algn="l"/>
            <a:endParaRPr lang="en-US" b="0" i="0" dirty="0">
              <a:solidFill>
                <a:srgbClr val="374151"/>
              </a:solidFill>
              <a:effectLst/>
              <a:latin typeface="Söhne"/>
            </a:endParaRPr>
          </a:p>
          <a:p>
            <a:pPr algn="l"/>
            <a:r>
              <a:rPr lang="en-US" b="0" i="0" dirty="0">
                <a:solidFill>
                  <a:srgbClr val="374151"/>
                </a:solidFill>
                <a:effectLst/>
                <a:latin typeface="Söhne"/>
              </a:rPr>
              <a:t>On the other hand, host code needs to establish communication with the Vortex GPU, specifying commands for actions such as kernel launches and memory allocation. </a:t>
            </a:r>
          </a:p>
          <a:p>
            <a:pPr algn="l"/>
            <a:endParaRPr lang="en-US" b="0" i="0" dirty="0">
              <a:solidFill>
                <a:srgbClr val="374151"/>
              </a:solidFill>
              <a:effectLst/>
              <a:latin typeface="Söhne"/>
            </a:endParaRPr>
          </a:p>
          <a:p>
            <a:pPr algn="l"/>
            <a:r>
              <a:rPr lang="en-US" b="0" i="0" dirty="0">
                <a:solidFill>
                  <a:srgbClr val="374151"/>
                </a:solidFill>
                <a:effectLst/>
                <a:latin typeface="Söhne"/>
              </a:rPr>
              <a:t>Therefore, we require two types of methods: the first for accessing runtime information and controlling program flow, and the second for communication with the device.</a:t>
            </a:r>
          </a:p>
          <a:p>
            <a:pPr algn="l"/>
            <a:endParaRPr lang="en-US" b="0" i="0" dirty="0">
              <a:solidFill>
                <a:srgbClr val="374151"/>
              </a:solidFill>
              <a:effectLst/>
              <a:latin typeface="Söhne"/>
            </a:endParaRPr>
          </a:p>
          <a:p>
            <a:pPr algn="l"/>
            <a:r>
              <a:rPr lang="en-US" b="0" i="0" dirty="0">
                <a:solidFill>
                  <a:srgbClr val="374151"/>
                </a:solidFill>
                <a:effectLst/>
                <a:latin typeface="Söhne"/>
              </a:rPr>
              <a:t>On the Vortex side, programs must be written in Vortex ISA, not RISCV or any other instruction set.</a:t>
            </a:r>
          </a:p>
          <a:p>
            <a:pPr algn="l"/>
            <a:r>
              <a:rPr lang="en-US" b="0" i="0" dirty="0">
                <a:solidFill>
                  <a:srgbClr val="374151"/>
                </a:solidFill>
                <a:effectLst/>
                <a:latin typeface="Söhne"/>
              </a:rPr>
              <a:t>Runtime information is stored in their local control and status registers.</a:t>
            </a:r>
          </a:p>
          <a:p>
            <a:pPr algn="l"/>
            <a:r>
              <a:rPr lang="en-US" b="0" i="0" dirty="0">
                <a:solidFill>
                  <a:srgbClr val="374151"/>
                </a:solidFill>
                <a:effectLst/>
                <a:latin typeface="Söhne"/>
              </a:rPr>
              <a:t>Vortex uses the </a:t>
            </a:r>
            <a:r>
              <a:rPr lang="en-US" b="0" i="0" dirty="0" err="1">
                <a:solidFill>
                  <a:srgbClr val="374151"/>
                </a:solidFill>
                <a:effectLst/>
                <a:latin typeface="Söhne"/>
              </a:rPr>
              <a:t>opae</a:t>
            </a:r>
            <a:r>
              <a:rPr lang="en-US" b="0" i="0" dirty="0">
                <a:solidFill>
                  <a:srgbClr val="374151"/>
                </a:solidFill>
                <a:effectLst/>
                <a:latin typeface="Söhne"/>
              </a:rPr>
              <a:t> driver to configure, enumerate, open, and access FPGA accelerators. </a:t>
            </a:r>
          </a:p>
          <a:p>
            <a:pPr algn="l"/>
            <a:r>
              <a:rPr lang="en-US" b="0" i="0" dirty="0">
                <a:solidFill>
                  <a:srgbClr val="374151"/>
                </a:solidFill>
                <a:effectLst/>
                <a:latin typeface="Söhne"/>
              </a:rPr>
              <a:t>However, there remains a significant gap between the programmer's code and the access to runtime information and communication.</a:t>
            </a:r>
          </a:p>
        </p:txBody>
      </p:sp>
      <p:sp>
        <p:nvSpPr>
          <p:cNvPr id="4" name="Slide Number Placeholder 3"/>
          <p:cNvSpPr>
            <a:spLocks noGrp="1"/>
          </p:cNvSpPr>
          <p:nvPr>
            <p:ph type="sldNum" sz="quarter" idx="5"/>
          </p:nvPr>
        </p:nvSpPr>
        <p:spPr/>
        <p:txBody>
          <a:bodyPr/>
          <a:lstStyle/>
          <a:p>
            <a:fld id="{DDB1B570-5433-DC48-8F65-1EA474482B8E}" type="slidenum">
              <a:rPr lang="en-US" smtClean="0"/>
              <a:t>3</a:t>
            </a:fld>
            <a:endParaRPr lang="en-US"/>
          </a:p>
        </p:txBody>
      </p:sp>
    </p:spTree>
    <p:extLst>
      <p:ext uri="{BB962C8B-B14F-4D97-AF65-F5344CB8AC3E}">
        <p14:creationId xmlns:p14="http://schemas.microsoft.com/office/powerpoint/2010/main" val="314934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The Vortex software stack provides support for two different programming languages: OpenCL and CUDA. Currently, we offer support for OpenCL 3.0 and CUDA 10.1.</a:t>
            </a:r>
          </a:p>
          <a:p>
            <a:pPr algn="l"/>
            <a:endParaRPr lang="en-US" b="0" i="0" dirty="0">
              <a:solidFill>
                <a:srgbClr val="374151"/>
              </a:solidFill>
              <a:effectLst/>
              <a:latin typeface="Söhne"/>
            </a:endParaRPr>
          </a:p>
          <a:p>
            <a:pPr algn="l"/>
            <a:r>
              <a:rPr lang="en-US" b="0" i="0" dirty="0">
                <a:solidFill>
                  <a:srgbClr val="374151"/>
                </a:solidFill>
                <a:effectLst/>
                <a:latin typeface="Söhne"/>
              </a:rPr>
              <a:t>To enable support for these two languages, we use the Portable Computing Language (</a:t>
            </a:r>
            <a:r>
              <a:rPr lang="en-US" b="0" i="0" dirty="0" err="1">
                <a:solidFill>
                  <a:srgbClr val="374151"/>
                </a:solidFill>
                <a:effectLst/>
                <a:latin typeface="Söhne"/>
              </a:rPr>
              <a:t>PoCL</a:t>
            </a:r>
            <a:r>
              <a:rPr lang="en-US" b="0" i="0" dirty="0">
                <a:solidFill>
                  <a:srgbClr val="374151"/>
                </a:solidFill>
                <a:effectLst/>
                <a:latin typeface="Söhne"/>
              </a:rPr>
              <a:t>) and CUDA for Parallelized and Broad-range Processors</a:t>
            </a:r>
            <a:r>
              <a:rPr lang="en-US" b="0" i="0">
                <a:solidFill>
                  <a:srgbClr val="374151"/>
                </a:solidFill>
                <a:effectLst/>
                <a:latin typeface="Söhne"/>
              </a:rPr>
              <a:t>. </a:t>
            </a:r>
          </a:p>
          <a:p>
            <a:pPr algn="l"/>
            <a:endParaRPr lang="en-US" b="0" i="0">
              <a:solidFill>
                <a:srgbClr val="374151"/>
              </a:solidFill>
              <a:effectLst/>
              <a:latin typeface="Söhne"/>
            </a:endParaRPr>
          </a:p>
          <a:p>
            <a:pPr algn="l"/>
            <a:r>
              <a:rPr lang="en-US" b="0" i="0">
                <a:solidFill>
                  <a:srgbClr val="374151"/>
                </a:solidFill>
                <a:effectLst/>
                <a:latin typeface="Söhne"/>
              </a:rPr>
              <a:t>We </a:t>
            </a:r>
            <a:r>
              <a:rPr lang="en-US" b="0" i="0" dirty="0">
                <a:solidFill>
                  <a:srgbClr val="374151"/>
                </a:solidFill>
                <a:effectLst/>
                <a:latin typeface="Söhne"/>
              </a:rPr>
              <a:t>have extended the </a:t>
            </a:r>
            <a:r>
              <a:rPr lang="en-US" b="0" i="0" dirty="0" err="1">
                <a:solidFill>
                  <a:srgbClr val="374151"/>
                </a:solidFill>
                <a:effectLst/>
                <a:latin typeface="Söhne"/>
              </a:rPr>
              <a:t>PoCL</a:t>
            </a:r>
            <a:r>
              <a:rPr lang="en-US" b="0" i="0" dirty="0">
                <a:solidFill>
                  <a:srgbClr val="374151"/>
                </a:solidFill>
                <a:effectLst/>
                <a:latin typeface="Söhne"/>
              </a:rPr>
              <a:t> open-source repositories to ensure compatibility with Vortex and have implemented our own project called </a:t>
            </a:r>
            <a:r>
              <a:rPr lang="en-US" b="0" i="0" err="1">
                <a:solidFill>
                  <a:srgbClr val="374151"/>
                </a:solidFill>
                <a:effectLst/>
                <a:latin typeface="Söhne"/>
              </a:rPr>
              <a:t>CupBoP</a:t>
            </a:r>
            <a:r>
              <a:rPr lang="en-US" b="0" i="0">
                <a:solidFill>
                  <a:srgbClr val="374151"/>
                </a:solidFill>
                <a:effectLst/>
                <a:latin typeface="Söhne"/>
              </a:rPr>
              <a:t>.</a:t>
            </a:r>
            <a:endParaRPr lang="en-US" b="0" i="0" dirty="0">
              <a:solidFill>
                <a:srgbClr val="374151"/>
              </a:solidFill>
              <a:effectLst/>
              <a:latin typeface="Söhne"/>
            </a:endParaRPr>
          </a:p>
          <a:p>
            <a:pPr algn="l"/>
            <a:r>
              <a:rPr lang="en-US" b="0" i="0" dirty="0">
                <a:solidFill>
                  <a:srgbClr val="374151"/>
                </a:solidFill>
                <a:effectLst/>
                <a:latin typeface="Söhne"/>
              </a:rPr>
              <a:t>As our backend compiler, we utilize LLVM, specifically an extended version 16</a:t>
            </a:r>
            <a:r>
              <a:rPr lang="en-US" b="0" i="0">
                <a:solidFill>
                  <a:srgbClr val="374151"/>
                </a:solidFill>
                <a:effectLst/>
                <a:latin typeface="Söhne"/>
              </a:rPr>
              <a:t>. To </a:t>
            </a:r>
            <a:r>
              <a:rPr lang="en-US" b="0" i="0" dirty="0">
                <a:solidFill>
                  <a:srgbClr val="374151"/>
                </a:solidFill>
                <a:effectLst/>
                <a:latin typeface="Söhne"/>
              </a:rPr>
              <a:t>fully support the entire software stack, we also require the RISC-V toolchain, which includes essential components such as GCC and various build utilities</a:t>
            </a:r>
            <a:r>
              <a:rPr lang="en-US" b="0" i="0">
                <a:solidFill>
                  <a:srgbClr val="374151"/>
                </a:solidFill>
                <a:effectLst/>
                <a:latin typeface="Söhne"/>
              </a:rPr>
              <a:t>. These </a:t>
            </a:r>
            <a:r>
              <a:rPr lang="en-US" b="0" i="0" dirty="0">
                <a:solidFill>
                  <a:srgbClr val="374151"/>
                </a:solidFill>
                <a:effectLst/>
                <a:latin typeface="Söhne"/>
              </a:rPr>
              <a:t>components are integral to our comprehensive software stack.</a:t>
            </a:r>
          </a:p>
        </p:txBody>
      </p:sp>
      <p:sp>
        <p:nvSpPr>
          <p:cNvPr id="4" name="Slide Number Placeholder 3"/>
          <p:cNvSpPr>
            <a:spLocks noGrp="1"/>
          </p:cNvSpPr>
          <p:nvPr>
            <p:ph type="sldNum" sz="quarter" idx="5"/>
          </p:nvPr>
        </p:nvSpPr>
        <p:spPr/>
        <p:txBody>
          <a:bodyPr/>
          <a:lstStyle/>
          <a:p>
            <a:fld id="{DDB1B570-5433-DC48-8F65-1EA474482B8E}" type="slidenum">
              <a:rPr lang="en-US" smtClean="0"/>
              <a:t>4</a:t>
            </a:fld>
            <a:endParaRPr lang="en-US"/>
          </a:p>
        </p:txBody>
      </p:sp>
    </p:spTree>
    <p:extLst>
      <p:ext uri="{BB962C8B-B14F-4D97-AF65-F5344CB8AC3E}">
        <p14:creationId xmlns:p14="http://schemas.microsoft.com/office/powerpoint/2010/main" val="4045224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To bridge the gap between the GPU and the code, we have implemented a software stack.</a:t>
            </a:r>
          </a:p>
          <a:p>
            <a:pPr algn="l"/>
            <a:r>
              <a:rPr lang="en-US" b="0" i="0" dirty="0">
                <a:solidFill>
                  <a:srgbClr val="343541"/>
                </a:solidFill>
                <a:effectLst/>
                <a:latin typeface="Söhne"/>
              </a:rPr>
              <a:t>This is the Overview of the vortex software stack</a:t>
            </a:r>
            <a:r>
              <a:rPr lang="en-US" altLang="ko-KR" b="0" i="0" dirty="0">
                <a:solidFill>
                  <a:srgbClr val="343541"/>
                </a:solidFill>
                <a:effectLst/>
                <a:latin typeface="Söhne"/>
              </a:rPr>
              <a:t>,</a:t>
            </a:r>
            <a:r>
              <a:rPr lang="en-US" b="0" i="0" dirty="0">
                <a:solidFill>
                  <a:srgbClr val="374151"/>
                </a:solidFill>
                <a:effectLst/>
                <a:latin typeface="Söhne"/>
              </a:rPr>
              <a:t> which comprises two distinct components: kernel compilation into the Vortex binary and program execution.</a:t>
            </a:r>
          </a:p>
          <a:p>
            <a:pPr algn="l"/>
            <a:endParaRPr lang="en-US" b="0" i="0" dirty="0">
              <a:solidFill>
                <a:srgbClr val="374151"/>
              </a:solidFill>
              <a:effectLst/>
              <a:latin typeface="Söhne"/>
            </a:endParaRPr>
          </a:p>
          <a:p>
            <a:pPr algn="l"/>
            <a:r>
              <a:rPr lang="en-US" b="0" i="0" dirty="0">
                <a:solidFill>
                  <a:srgbClr val="374151"/>
                </a:solidFill>
                <a:effectLst/>
                <a:latin typeface="Söhne"/>
              </a:rPr>
              <a:t>The GPU kernel is defined using languages such as OpenCL or CUDA. </a:t>
            </a:r>
          </a:p>
          <a:p>
            <a:pPr algn="l"/>
            <a:r>
              <a:rPr lang="en-US" b="0" i="0" dirty="0">
                <a:solidFill>
                  <a:srgbClr val="374151"/>
                </a:solidFill>
                <a:effectLst/>
                <a:latin typeface="Söhne"/>
              </a:rPr>
              <a:t>Our process begins with the analysis of program semantics and the generation of intermediate representation (IR) for the program. </a:t>
            </a:r>
          </a:p>
          <a:p>
            <a:pPr algn="l"/>
            <a:r>
              <a:rPr lang="en-US" b="0" i="0" dirty="0">
                <a:solidFill>
                  <a:srgbClr val="374151"/>
                </a:solidFill>
                <a:effectLst/>
                <a:latin typeface="Söhne"/>
              </a:rPr>
              <a:t>Subsequently, we link with libraries that contain pre-built kernels for accessing runtime information and controlling program flow. </a:t>
            </a:r>
          </a:p>
          <a:p>
            <a:pPr algn="l"/>
            <a:r>
              <a:rPr lang="en-US" b="0" i="0" dirty="0">
                <a:solidFill>
                  <a:srgbClr val="374151"/>
                </a:solidFill>
                <a:effectLst/>
                <a:latin typeface="Söhne"/>
              </a:rPr>
              <a:t>Lastly, we generate target code that consists of Vortex ISA instructions.</a:t>
            </a:r>
          </a:p>
          <a:p>
            <a:pPr algn="l"/>
            <a:endParaRPr lang="en-US" b="0" i="0" dirty="0">
              <a:solidFill>
                <a:srgbClr val="374151"/>
              </a:solidFill>
              <a:effectLst/>
              <a:latin typeface="Söhne"/>
            </a:endParaRPr>
          </a:p>
          <a:p>
            <a:pPr algn="l"/>
            <a:r>
              <a:rPr lang="en-US" b="0" i="0" dirty="0">
                <a:solidFill>
                  <a:srgbClr val="374151"/>
                </a:solidFill>
                <a:effectLst/>
                <a:latin typeface="Söhne"/>
              </a:rPr>
              <a:t>The program execution stack is also defined by specific programming languages. </a:t>
            </a:r>
          </a:p>
          <a:p>
            <a:pPr algn="l"/>
            <a:r>
              <a:rPr lang="en-US" b="0" i="0" dirty="0">
                <a:solidFill>
                  <a:srgbClr val="374151"/>
                </a:solidFill>
                <a:effectLst/>
                <a:latin typeface="Söhne"/>
              </a:rPr>
              <a:t>In this case, we link function calls to methods that align with Vortex operations, such as Vortex memory allocation. </a:t>
            </a:r>
          </a:p>
          <a:p>
            <a:pPr algn="l"/>
            <a:r>
              <a:rPr lang="en-US" b="0" i="0" dirty="0">
                <a:solidFill>
                  <a:srgbClr val="374151"/>
                </a:solidFill>
                <a:effectLst/>
                <a:latin typeface="Söhne"/>
              </a:rPr>
              <a:t>The Vortex runtime library contains essential information for communicating with the Vortex hardware.</a:t>
            </a:r>
          </a:p>
        </p:txBody>
      </p:sp>
      <p:sp>
        <p:nvSpPr>
          <p:cNvPr id="4" name="Slide Number Placeholder 3"/>
          <p:cNvSpPr>
            <a:spLocks noGrp="1"/>
          </p:cNvSpPr>
          <p:nvPr>
            <p:ph type="sldNum" sz="quarter" idx="5"/>
          </p:nvPr>
        </p:nvSpPr>
        <p:spPr/>
        <p:txBody>
          <a:bodyPr/>
          <a:lstStyle/>
          <a:p>
            <a:fld id="{DDB1B570-5433-DC48-8F65-1EA474482B8E}" type="slidenum">
              <a:rPr lang="en-US" smtClean="0"/>
              <a:t>5</a:t>
            </a:fld>
            <a:endParaRPr lang="en-US"/>
          </a:p>
        </p:txBody>
      </p:sp>
    </p:spTree>
    <p:extLst>
      <p:ext uri="{BB962C8B-B14F-4D97-AF65-F5344CB8AC3E}">
        <p14:creationId xmlns:p14="http://schemas.microsoft.com/office/powerpoint/2010/main" val="3025573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Now, I will provide a more detailed introduction to the libraries and ISA extensions of the Vortex.</a:t>
            </a:r>
          </a:p>
          <a:p>
            <a:pPr algn="l"/>
            <a:r>
              <a:rPr lang="en-US" b="0" i="0" dirty="0">
                <a:solidFill>
                  <a:srgbClr val="374151"/>
                </a:solidFill>
                <a:effectLst/>
                <a:latin typeface="Söhne"/>
              </a:rPr>
              <a:t>In order to support GPU operations, we have extended the RISCV ISA.</a:t>
            </a:r>
          </a:p>
          <a:p>
            <a:pPr algn="l"/>
            <a:r>
              <a:rPr lang="en-US" b="0" i="0" dirty="0">
                <a:solidFill>
                  <a:srgbClr val="374151"/>
                </a:solidFill>
                <a:effectLst/>
                <a:latin typeface="Söhne"/>
              </a:rPr>
              <a:t>Since GPUs follow a SIMT (Single Instruction, Multiple Threads) architecture, it is important to have an ISA that can effectively control operations in SIMT architecture.</a:t>
            </a:r>
          </a:p>
          <a:p>
            <a:pPr algn="l"/>
            <a:endParaRPr lang="en-US" dirty="0">
              <a:cs typeface="Calibri"/>
            </a:endParaRPr>
          </a:p>
          <a:p>
            <a:pPr algn="l"/>
            <a:r>
              <a:rPr lang="en-US" dirty="0">
                <a:cs typeface="Calibri"/>
              </a:rPr>
              <a:t>vortex use terminology wavefront and thread. </a:t>
            </a: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wavefront is a group of thread and threads within one wavefront are executed in parallel and in lock steps.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algn="l"/>
            <a:r>
              <a:rPr lang="en-US" b="0" i="0" dirty="0">
                <a:solidFill>
                  <a:srgbClr val="374151"/>
                </a:solidFill>
                <a:effectLst/>
                <a:latin typeface="Söhne"/>
              </a:rPr>
              <a:t>The Vortex ISA introduces instructions for wavefront activation, allowing the launch of a kernel across a specified number of warps with a function pointer. </a:t>
            </a:r>
          </a:p>
          <a:p>
            <a:pPr algn="l"/>
            <a:r>
              <a:rPr lang="en-US" b="0" i="0" dirty="0">
                <a:solidFill>
                  <a:srgbClr val="374151"/>
                </a:solidFill>
                <a:effectLst/>
                <a:latin typeface="Söhne"/>
              </a:rPr>
              <a:t>To manage threads within a warp, we introduce two ISAs, namely </a:t>
            </a:r>
            <a:r>
              <a:rPr lang="en-US" b="0" i="0" dirty="0" err="1">
                <a:solidFill>
                  <a:srgbClr val="374151"/>
                </a:solidFill>
                <a:effectLst/>
                <a:latin typeface="Söhne"/>
              </a:rPr>
              <a:t>vx_tmc</a:t>
            </a:r>
            <a:r>
              <a:rPr lang="en-US" b="0" i="0" dirty="0">
                <a:solidFill>
                  <a:srgbClr val="374151"/>
                </a:solidFill>
                <a:effectLst/>
                <a:latin typeface="Söhne"/>
              </a:rPr>
              <a:t> and </a:t>
            </a:r>
            <a:r>
              <a:rPr lang="en-US" b="0" i="0" dirty="0" err="1">
                <a:solidFill>
                  <a:srgbClr val="374151"/>
                </a:solidFill>
                <a:effectLst/>
                <a:latin typeface="Söhne"/>
              </a:rPr>
              <a:t>vx_thread</a:t>
            </a:r>
            <a:r>
              <a:rPr lang="en-US" b="0" i="0" dirty="0">
                <a:solidFill>
                  <a:srgbClr val="374151"/>
                </a:solidFill>
                <a:effectLst/>
                <a:latin typeface="Söhne"/>
              </a:rPr>
              <a:t>. These ISAs are responsible for activating and altering the active threads.</a:t>
            </a:r>
          </a:p>
          <a:p>
            <a:pPr algn="l"/>
            <a:endParaRPr lang="en-US" b="0" i="0" dirty="0">
              <a:solidFill>
                <a:srgbClr val="374151"/>
              </a:solidFill>
              <a:effectLst/>
              <a:latin typeface="Söhne"/>
            </a:endParaRPr>
          </a:p>
          <a:p>
            <a:pPr algn="l"/>
            <a:r>
              <a:rPr lang="en-US" b="0" i="0" dirty="0">
                <a:solidFill>
                  <a:srgbClr val="374151"/>
                </a:solidFill>
                <a:effectLst/>
                <a:latin typeface="Söhne"/>
              </a:rPr>
              <a:t>One of the most important aspects of the Vortex ISA is the introduction of split and join instructions to handle control divergence. </a:t>
            </a:r>
          </a:p>
          <a:p>
            <a:pPr algn="l"/>
            <a:r>
              <a:rPr lang="en-US" b="0" i="0" dirty="0">
                <a:solidFill>
                  <a:srgbClr val="374151"/>
                </a:solidFill>
                <a:effectLst/>
                <a:latin typeface="Söhne"/>
              </a:rPr>
              <a:t>For instance, consider the code snippet in the top-right corner, which executes "work b" when the thread ID is greater than 2, otherwise, it runs "work c." </a:t>
            </a:r>
          </a:p>
          <a:p>
            <a:pPr algn="l"/>
            <a:r>
              <a:rPr lang="en-US" b="0" i="0" dirty="0">
                <a:solidFill>
                  <a:srgbClr val="374151"/>
                </a:solidFill>
                <a:effectLst/>
                <a:latin typeface="Söhne"/>
              </a:rPr>
              <a:t>This code can lead to control flow divergence like bottom right figure. </a:t>
            </a:r>
          </a:p>
          <a:p>
            <a:pPr algn="l"/>
            <a:r>
              <a:rPr lang="en-US" b="0" i="0" dirty="0">
                <a:solidFill>
                  <a:srgbClr val="374151"/>
                </a:solidFill>
                <a:effectLst/>
                <a:latin typeface="Söhne"/>
              </a:rPr>
              <a:t>To address control flow divergence in vortex, the split instruction pushes information about the current state of the thread mask into a hardware-immediate post-dominator (IPDOM) stack. </a:t>
            </a:r>
          </a:p>
          <a:p>
            <a:pPr algn="l"/>
            <a:r>
              <a:rPr lang="en-US" b="0" i="0" dirty="0">
                <a:solidFill>
                  <a:srgbClr val="374151"/>
                </a:solidFill>
                <a:effectLst/>
                <a:latin typeface="Söhne"/>
              </a:rPr>
              <a:t>Subsequently, the join instruction retrieves this information during reconvergence.</a:t>
            </a:r>
          </a:p>
          <a:p>
            <a:pPr algn="l"/>
            <a:endParaRPr lang="en-US" b="0" i="0" dirty="0">
              <a:solidFill>
                <a:srgbClr val="374151"/>
              </a:solidFill>
              <a:effectLst/>
              <a:latin typeface="Söhne"/>
            </a:endParaRPr>
          </a:p>
          <a:p>
            <a:pPr algn="l"/>
            <a:r>
              <a:rPr lang="en-US" b="0" i="0" dirty="0">
                <a:solidFill>
                  <a:srgbClr val="374151"/>
                </a:solidFill>
                <a:effectLst/>
                <a:latin typeface="Söhne"/>
              </a:rPr>
              <a:t>Additionally, we have incorporated instructions for synchronization purposes.</a:t>
            </a:r>
          </a:p>
        </p:txBody>
      </p:sp>
      <p:sp>
        <p:nvSpPr>
          <p:cNvPr id="4" name="Slide Number Placeholder 3"/>
          <p:cNvSpPr>
            <a:spLocks noGrp="1"/>
          </p:cNvSpPr>
          <p:nvPr>
            <p:ph type="sldNum" sz="quarter" idx="5"/>
          </p:nvPr>
        </p:nvSpPr>
        <p:spPr/>
        <p:txBody>
          <a:bodyPr/>
          <a:lstStyle/>
          <a:p>
            <a:fld id="{DDB1B570-5433-DC48-8F65-1EA474482B8E}" type="slidenum">
              <a:rPr lang="en-US" smtClean="0"/>
              <a:t>6</a:t>
            </a:fld>
            <a:endParaRPr lang="en-US"/>
          </a:p>
        </p:txBody>
      </p:sp>
    </p:spTree>
    <p:extLst>
      <p:ext uri="{BB962C8B-B14F-4D97-AF65-F5344CB8AC3E}">
        <p14:creationId xmlns:p14="http://schemas.microsoft.com/office/powerpoint/2010/main" val="2302595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The Vortex kernel libraries consist of a set of kernels designed for running applications on the Vortex hardware.</a:t>
            </a:r>
          </a:p>
          <a:p>
            <a:pPr algn="l"/>
            <a:r>
              <a:rPr lang="en-US" b="0" i="0" dirty="0">
                <a:solidFill>
                  <a:srgbClr val="374151"/>
                </a:solidFill>
                <a:effectLst/>
                <a:latin typeface="Söhne"/>
              </a:rPr>
              <a:t>In order to retrieve information and query hardware status, we require an interface</a:t>
            </a:r>
            <a:r>
              <a:rPr lang="en-US" altLang="ko-KR" b="0" i="0" dirty="0">
                <a:solidFill>
                  <a:srgbClr val="374151"/>
                </a:solidFill>
                <a:effectLst/>
                <a:latin typeface="Söhne"/>
              </a:rPr>
              <a:t>,</a:t>
            </a:r>
            <a:r>
              <a:rPr lang="ko-KR" altLang="en-US" b="0" i="0" dirty="0">
                <a:solidFill>
                  <a:srgbClr val="374151"/>
                </a:solidFill>
                <a:effectLst/>
                <a:latin typeface="Söhne"/>
              </a:rPr>
              <a:t> </a:t>
            </a:r>
            <a:r>
              <a:rPr lang="en-US" altLang="ko-KR" b="0" i="0" dirty="0">
                <a:solidFill>
                  <a:srgbClr val="374151"/>
                </a:solidFill>
                <a:effectLst/>
                <a:latin typeface="Söhne"/>
              </a:rPr>
              <a:t>called vortex kernel library.</a:t>
            </a:r>
            <a:endParaRPr lang="en-US" b="0" i="0" dirty="0">
              <a:solidFill>
                <a:srgbClr val="374151"/>
              </a:solidFill>
              <a:effectLst/>
              <a:latin typeface="Söhne"/>
            </a:endParaRPr>
          </a:p>
          <a:p>
            <a:pPr algn="l"/>
            <a:r>
              <a:rPr lang="en-US" b="0" i="0" dirty="0">
                <a:solidFill>
                  <a:srgbClr val="374151"/>
                </a:solidFill>
                <a:effectLst/>
                <a:latin typeface="Söhne"/>
              </a:rPr>
              <a:t>This vortex kernel library needs to be provided during kernel compilation.</a:t>
            </a:r>
          </a:p>
        </p:txBody>
      </p:sp>
      <p:sp>
        <p:nvSpPr>
          <p:cNvPr id="4" name="Slide Number Placeholder 3"/>
          <p:cNvSpPr>
            <a:spLocks noGrp="1"/>
          </p:cNvSpPr>
          <p:nvPr>
            <p:ph type="sldNum" sz="quarter" idx="5"/>
          </p:nvPr>
        </p:nvSpPr>
        <p:spPr/>
        <p:txBody>
          <a:bodyPr/>
          <a:lstStyle/>
          <a:p>
            <a:fld id="{1FA5A30A-6D83-C940-BB25-2408F9EAD54F}" type="slidenum">
              <a:rPr lang="en-US" smtClean="0"/>
              <a:t>7</a:t>
            </a:fld>
            <a:endParaRPr lang="en-US"/>
          </a:p>
        </p:txBody>
      </p:sp>
    </p:spTree>
    <p:extLst>
      <p:ext uri="{BB962C8B-B14F-4D97-AF65-F5344CB8AC3E}">
        <p14:creationId xmlns:p14="http://schemas.microsoft.com/office/powerpoint/2010/main" val="1733929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For host code, certain fundamental operations must be implemented for communicating vortex and host CPU.</a:t>
            </a:r>
          </a:p>
          <a:p>
            <a:pPr algn="l"/>
            <a:r>
              <a:rPr lang="en-US" b="0" i="0" dirty="0">
                <a:solidFill>
                  <a:srgbClr val="374151"/>
                </a:solidFill>
                <a:effectLst/>
                <a:latin typeface="Söhne"/>
              </a:rPr>
              <a:t>These operations include memory copying, memory allocation, and kernel launching, and all of these functions should be incorporated into the Vortex Runtime library.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KR" sz="1200" dirty="0"/>
          </a:p>
        </p:txBody>
      </p:sp>
      <p:sp>
        <p:nvSpPr>
          <p:cNvPr id="4" name="Slide Number Placeholder 3"/>
          <p:cNvSpPr>
            <a:spLocks noGrp="1"/>
          </p:cNvSpPr>
          <p:nvPr>
            <p:ph type="sldNum" sz="quarter" idx="5"/>
          </p:nvPr>
        </p:nvSpPr>
        <p:spPr/>
        <p:txBody>
          <a:bodyPr/>
          <a:lstStyle/>
          <a:p>
            <a:fld id="{1FA5A30A-6D83-C940-BB25-2408F9EAD54F}" type="slidenum">
              <a:rPr lang="en-US" smtClean="0"/>
              <a:t>8</a:t>
            </a:fld>
            <a:endParaRPr lang="en-US"/>
          </a:p>
        </p:txBody>
      </p:sp>
    </p:spTree>
    <p:extLst>
      <p:ext uri="{BB962C8B-B14F-4D97-AF65-F5344CB8AC3E}">
        <p14:creationId xmlns:p14="http://schemas.microsoft.com/office/powerpoint/2010/main" val="3435662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Now, I would like to provide a more detailed explanation of the Vortex compilation flow. </a:t>
            </a:r>
          </a:p>
          <a:p>
            <a:pPr algn="l"/>
            <a:r>
              <a:rPr lang="en-US" b="0" i="0" dirty="0">
                <a:solidFill>
                  <a:srgbClr val="374151"/>
                </a:solidFill>
                <a:effectLst/>
                <a:latin typeface="Söhne"/>
              </a:rPr>
              <a:t>Compiler receive kernel code and host code as a input of compiler pipeline. </a:t>
            </a:r>
          </a:p>
          <a:p>
            <a:pPr algn="l"/>
            <a:r>
              <a:rPr lang="en-US" b="0" i="0" dirty="0">
                <a:solidFill>
                  <a:srgbClr val="374151"/>
                </a:solidFill>
                <a:effectLst/>
                <a:latin typeface="Söhne"/>
              </a:rPr>
              <a:t>The kernel code undergoes initial analysis of program semantics through the front-end compiler, resulting in the generation of intermediate representation (IR). During this process, some functions are lowered using built-in libraries is performed.</a:t>
            </a:r>
          </a:p>
          <a:p>
            <a:pPr algn="l"/>
            <a:endParaRPr lang="en-US" b="0" i="0" dirty="0">
              <a:solidFill>
                <a:srgbClr val="374151"/>
              </a:solidFill>
              <a:effectLst/>
              <a:latin typeface="Söhne"/>
            </a:endParaRPr>
          </a:p>
          <a:p>
            <a:pPr algn="l"/>
            <a:r>
              <a:rPr lang="en-US" b="0" i="0" dirty="0">
                <a:solidFill>
                  <a:srgbClr val="374151"/>
                </a:solidFill>
                <a:effectLst/>
                <a:latin typeface="Söhne"/>
              </a:rPr>
              <a:t>Subsequently, the generated IR is transformed into a kernel executable by the backend compiler. </a:t>
            </a:r>
          </a:p>
          <a:p>
            <a:pPr algn="l"/>
            <a:r>
              <a:rPr lang="en-US" b="0" i="0" dirty="0">
                <a:solidFill>
                  <a:srgbClr val="374151"/>
                </a:solidFill>
                <a:effectLst/>
                <a:latin typeface="Söhne"/>
              </a:rPr>
              <a:t>In this phase, the Vortex ISA is employed, and the Vortex Kernel library is linked.</a:t>
            </a:r>
          </a:p>
          <a:p>
            <a:pPr algn="l"/>
            <a:endParaRPr lang="en-US" b="0" i="0" dirty="0">
              <a:solidFill>
                <a:srgbClr val="374151"/>
              </a:solidFill>
              <a:effectLst/>
              <a:latin typeface="Söhne"/>
            </a:endParaRPr>
          </a:p>
          <a:p>
            <a:pPr algn="l"/>
            <a:r>
              <a:rPr lang="en-US" b="0" i="0" dirty="0">
                <a:solidFill>
                  <a:srgbClr val="374151"/>
                </a:solidFill>
                <a:effectLst/>
                <a:latin typeface="Söhne"/>
              </a:rPr>
              <a:t>On the other hand, the host code is responsible for creating the host executable through linkage with the runtime library.</a:t>
            </a:r>
          </a:p>
          <a:p>
            <a:endParaRPr lang="en-KR" dirty="0"/>
          </a:p>
        </p:txBody>
      </p:sp>
      <p:sp>
        <p:nvSpPr>
          <p:cNvPr id="4" name="Slide Number Placeholder 3"/>
          <p:cNvSpPr>
            <a:spLocks noGrp="1"/>
          </p:cNvSpPr>
          <p:nvPr>
            <p:ph type="sldNum" sz="quarter" idx="5"/>
          </p:nvPr>
        </p:nvSpPr>
        <p:spPr/>
        <p:txBody>
          <a:bodyPr/>
          <a:lstStyle/>
          <a:p>
            <a:fld id="{DDB1B570-5433-DC48-8F65-1EA474482B8E}" type="slidenum">
              <a:rPr lang="en-US" smtClean="0"/>
              <a:t>9</a:t>
            </a:fld>
            <a:endParaRPr lang="en-US"/>
          </a:p>
        </p:txBody>
      </p:sp>
    </p:spTree>
    <p:extLst>
      <p:ext uri="{BB962C8B-B14F-4D97-AF65-F5344CB8AC3E}">
        <p14:creationId xmlns:p14="http://schemas.microsoft.com/office/powerpoint/2010/main" val="39148343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pener">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a:xfrm>
            <a:off x="9876712" y="6339840"/>
            <a:ext cx="1255776" cy="487680"/>
          </a:xfrm>
          <a:prstGeom prst="rect">
            <a:avLst/>
          </a:prstGeom>
        </p:spPr>
        <p:txBody>
          <a:bodyPr/>
          <a:lstStyle/>
          <a:p>
            <a:endParaRPr lang="en-US">
              <a:solidFill>
                <a:srgbClr val="465E9C"/>
              </a:solidFill>
            </a:endParaRP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5" name="Background">
            <a:extLst>
              <a:ext uri="{FF2B5EF4-FFF2-40B4-BE49-F238E27FC236}">
                <a16:creationId xmlns:a16="http://schemas.microsoft.com/office/drawing/2014/main" id="{4C1E4286-FD2F-814C-A4E5-B50094C0B6DB}"/>
              </a:ext>
            </a:extLst>
          </p:cNvPr>
          <p:cNvSpPr>
            <a:spLocks noChangeAspect="1"/>
          </p:cNvSpPr>
          <p:nvPr/>
        </p:nvSpPr>
        <p:spPr>
          <a:xfrm>
            <a:off x="0" y="1"/>
            <a:ext cx="12192000" cy="6868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5333" b="0" i="0" dirty="0">
              <a:latin typeface="Helvetica Regular" pitchFamily="2" charset="0"/>
            </a:endParaRPr>
          </a:p>
        </p:txBody>
      </p:sp>
      <p:sp>
        <p:nvSpPr>
          <p:cNvPr id="26" name="Content Placeholder 22">
            <a:extLst>
              <a:ext uri="{FF2B5EF4-FFF2-40B4-BE49-F238E27FC236}">
                <a16:creationId xmlns:a16="http://schemas.microsoft.com/office/drawing/2014/main" id="{C424A90F-84FD-434F-AF04-DB8738AB4794}"/>
              </a:ext>
            </a:extLst>
          </p:cNvPr>
          <p:cNvSpPr>
            <a:spLocks noGrp="1"/>
          </p:cNvSpPr>
          <p:nvPr>
            <p:ph sz="quarter" idx="22" hasCustomPrompt="1"/>
          </p:nvPr>
        </p:nvSpPr>
        <p:spPr>
          <a:xfrm>
            <a:off x="853440" y="6219032"/>
            <a:ext cx="2180084" cy="221599"/>
          </a:xfrm>
          <a:prstGeom prst="rect">
            <a:avLst/>
          </a:prstGeom>
        </p:spPr>
        <p:txBody>
          <a:bodyPr wrap="none" lIns="9144" tIns="0" bIns="0" anchor="b" anchorCtr="0">
            <a:spAutoFit/>
          </a:bodyPr>
          <a:lstStyle>
            <a:lvl1pPr marL="0" indent="0">
              <a:spcBef>
                <a:spcPts val="400"/>
              </a:spcBef>
              <a:buFontTx/>
              <a:buNone/>
              <a:defRPr sz="1600" b="0" i="0">
                <a:solidFill>
                  <a:srgbClr val="898989"/>
                </a:solidFill>
                <a:latin typeface="Helvetica Regular" pitchFamily="2" charset="0"/>
              </a:defRPr>
            </a:lvl1pPr>
            <a:lvl2pPr>
              <a:defRPr sz="1600"/>
            </a:lvl2pPr>
            <a:lvl3pPr>
              <a:defRPr sz="1600"/>
            </a:lvl3pPr>
            <a:lvl4pPr>
              <a:defRPr sz="1600"/>
            </a:lvl4pPr>
            <a:lvl5pPr>
              <a:defRPr sz="1600"/>
            </a:lvl5pPr>
          </a:lstStyle>
          <a:p>
            <a:r>
              <a:rPr lang="en-US" sz="1600" dirty="0">
                <a:solidFill>
                  <a:srgbClr val="58595B"/>
                </a:solidFill>
                <a:latin typeface="Helvetica" pitchFamily="2" charset="0"/>
              </a:rPr>
              <a:t>Title, Department Name</a:t>
            </a:r>
          </a:p>
        </p:txBody>
      </p:sp>
      <p:sp>
        <p:nvSpPr>
          <p:cNvPr id="28" name="Content Placeholder 22">
            <a:extLst>
              <a:ext uri="{FF2B5EF4-FFF2-40B4-BE49-F238E27FC236}">
                <a16:creationId xmlns:a16="http://schemas.microsoft.com/office/drawing/2014/main" id="{6013CCDF-D30B-8B49-870C-487BC9166588}"/>
              </a:ext>
            </a:extLst>
          </p:cNvPr>
          <p:cNvSpPr>
            <a:spLocks noGrp="1"/>
          </p:cNvSpPr>
          <p:nvPr>
            <p:ph sz="quarter" idx="23" hasCustomPrompt="1"/>
          </p:nvPr>
        </p:nvSpPr>
        <p:spPr>
          <a:xfrm>
            <a:off x="853440" y="5975192"/>
            <a:ext cx="1503232" cy="221599"/>
          </a:xfrm>
          <a:prstGeom prst="rect">
            <a:avLst/>
          </a:prstGeom>
        </p:spPr>
        <p:txBody>
          <a:bodyPr wrap="none" lIns="9144" tIns="0" bIns="0" anchor="b" anchorCtr="0">
            <a:spAutoFit/>
          </a:bodyPr>
          <a:lstStyle>
            <a:lvl1pPr marL="0" indent="0">
              <a:spcBef>
                <a:spcPts val="400"/>
              </a:spcBef>
              <a:buFontTx/>
              <a:buNone/>
              <a:defRPr sz="1600" b="0" i="0">
                <a:solidFill>
                  <a:srgbClr val="898989"/>
                </a:solidFill>
                <a:latin typeface="Helvetica Regular" pitchFamily="2" charset="0"/>
              </a:defRPr>
            </a:lvl1pPr>
            <a:lvl2pPr>
              <a:defRPr sz="1600"/>
            </a:lvl2pPr>
            <a:lvl3pPr>
              <a:defRPr sz="1600"/>
            </a:lvl3pPr>
            <a:lvl4pPr>
              <a:defRPr sz="1600"/>
            </a:lvl4pPr>
            <a:lvl5pPr>
              <a:defRPr sz="1600"/>
            </a:lvl5pPr>
          </a:lstStyle>
          <a:p>
            <a:r>
              <a:rPr lang="en-US" sz="1600" dirty="0">
                <a:solidFill>
                  <a:srgbClr val="58595B"/>
                </a:solidFill>
                <a:latin typeface="Helvetica" pitchFamily="2" charset="0"/>
              </a:rPr>
              <a:t>Presenter Name</a:t>
            </a:r>
          </a:p>
        </p:txBody>
      </p:sp>
      <p:sp>
        <p:nvSpPr>
          <p:cNvPr id="15" name="Header rule">
            <a:extLst>
              <a:ext uri="{FF2B5EF4-FFF2-40B4-BE49-F238E27FC236}">
                <a16:creationId xmlns:a16="http://schemas.microsoft.com/office/drawing/2014/main" id="{9D6D4E19-3FBE-DF40-B8C1-98D35A8D9F51}"/>
              </a:ext>
            </a:extLst>
          </p:cNvPr>
          <p:cNvSpPr/>
          <p:nvPr/>
        </p:nvSpPr>
        <p:spPr>
          <a:xfrm>
            <a:off x="853440" y="4023360"/>
            <a:ext cx="10363200" cy="48768"/>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sp>
        <p:nvSpPr>
          <p:cNvPr id="7" name="Header rule">
            <a:extLst>
              <a:ext uri="{FF2B5EF4-FFF2-40B4-BE49-F238E27FC236}">
                <a16:creationId xmlns:a16="http://schemas.microsoft.com/office/drawing/2014/main" id="{09B1960F-507A-E84C-8B64-1891B754A975}"/>
              </a:ext>
            </a:extLst>
          </p:cNvPr>
          <p:cNvSpPr/>
          <p:nvPr/>
        </p:nvSpPr>
        <p:spPr>
          <a:xfrm>
            <a:off x="853440" y="2438400"/>
            <a:ext cx="10363200" cy="48768"/>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pic>
        <p:nvPicPr>
          <p:cNvPr id="3" name="logo lockup" hidden="1">
            <a:extLst>
              <a:ext uri="{FF2B5EF4-FFF2-40B4-BE49-F238E27FC236}">
                <a16:creationId xmlns:a16="http://schemas.microsoft.com/office/drawing/2014/main" id="{A0682890-AF0C-4247-AD31-1CB6F62F7850}"/>
              </a:ext>
            </a:extLst>
          </p:cNvPr>
          <p:cNvPicPr>
            <a:picLocks noChangeAspect="1"/>
          </p:cNvPicPr>
          <p:nvPr/>
        </p:nvPicPr>
        <p:blipFill>
          <a:blip r:embed="rId2"/>
          <a:stretch>
            <a:fillRect/>
          </a:stretch>
        </p:blipFill>
        <p:spPr>
          <a:xfrm>
            <a:off x="853440" y="631500"/>
            <a:ext cx="4572000" cy="508000"/>
          </a:xfrm>
          <a:prstGeom prst="rect">
            <a:avLst/>
          </a:prstGeom>
        </p:spPr>
      </p:pic>
      <p:sp>
        <p:nvSpPr>
          <p:cNvPr id="13" name="Picture Placeholder 5">
            <a:extLst>
              <a:ext uri="{FF2B5EF4-FFF2-40B4-BE49-F238E27FC236}">
                <a16:creationId xmlns:a16="http://schemas.microsoft.com/office/drawing/2014/main" id="{4C1BE7FB-0098-1444-898A-9FEDB68EF2C5}"/>
              </a:ext>
            </a:extLst>
          </p:cNvPr>
          <p:cNvSpPr>
            <a:spLocks noGrp="1"/>
          </p:cNvSpPr>
          <p:nvPr>
            <p:ph type="pic" sz="quarter" idx="24" hasCustomPrompt="1"/>
          </p:nvPr>
        </p:nvSpPr>
        <p:spPr>
          <a:xfrm>
            <a:off x="863598" y="635002"/>
            <a:ext cx="7419517" cy="1375519"/>
          </a:xfrm>
          <a:prstGeom prst="rect">
            <a:avLst/>
          </a:prstGeom>
        </p:spPr>
        <p:txBody>
          <a:bodyPr wrap="square" lIns="0" tIns="0" rIns="0" anchor="t" anchorCtr="0">
            <a:noAutofit/>
          </a:bodyPr>
          <a:lstStyle>
            <a:lvl1pPr marL="0" indent="0" algn="l">
              <a:buNone/>
              <a:defRPr sz="1333" u="none"/>
            </a:lvl1pPr>
          </a:lstStyle>
          <a:p>
            <a:r>
              <a:rPr lang="en-US" dirty="0"/>
              <a:t>Click the icon to insert the </a:t>
            </a:r>
            <a:r>
              <a:rPr lang="en-US" dirty="0" err="1"/>
              <a:t>Bxd-blk</a:t>
            </a:r>
            <a:r>
              <a:rPr lang="en-US" dirty="0"/>
              <a:t> or Boxed-</a:t>
            </a:r>
            <a:r>
              <a:rPr lang="en-US" dirty="0" err="1"/>
              <a:t>BlackType</a:t>
            </a:r>
            <a:r>
              <a:rPr lang="en-US" dirty="0"/>
              <a:t>, </a:t>
            </a:r>
            <a:r>
              <a:rPr lang="en-US" dirty="0" err="1"/>
              <a:t>svg</a:t>
            </a:r>
            <a:r>
              <a:rPr lang="en-US" dirty="0"/>
              <a:t> or </a:t>
            </a:r>
            <a:r>
              <a:rPr lang="en-US" dirty="0" err="1"/>
              <a:t>png</a:t>
            </a:r>
            <a:r>
              <a:rPr lang="en-US" dirty="0"/>
              <a:t> format version of your department logo. Follow the pink instructions.</a:t>
            </a:r>
          </a:p>
        </p:txBody>
      </p:sp>
      <p:sp>
        <p:nvSpPr>
          <p:cNvPr id="12" name="TextBox 11" hidden="1">
            <a:extLst>
              <a:ext uri="{FF2B5EF4-FFF2-40B4-BE49-F238E27FC236}">
                <a16:creationId xmlns:a16="http://schemas.microsoft.com/office/drawing/2014/main" id="{992A067E-6CB9-C14C-9A18-33F98E6EF3A7}"/>
              </a:ext>
            </a:extLst>
          </p:cNvPr>
          <p:cNvSpPr txBox="1"/>
          <p:nvPr/>
        </p:nvSpPr>
        <p:spPr>
          <a:xfrm>
            <a:off x="865632" y="633984"/>
            <a:ext cx="1066800" cy="499872"/>
          </a:xfrm>
          <a:prstGeom prst="rect">
            <a:avLst/>
          </a:prstGeom>
          <a:solidFill>
            <a:srgbClr val="FF00FF"/>
          </a:solidFill>
          <a:ln w="6350">
            <a:noFill/>
          </a:ln>
        </p:spPr>
        <p:txBody>
          <a:bodyPr wrap="square" lIns="24384" tIns="12192" rIns="24384" bIns="0" rtlCol="0" anchor="ctr" anchorCtr="1">
            <a:normAutofit fontScale="92500" lnSpcReduction="20000"/>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67" dirty="0">
                <a:solidFill>
                  <a:schemeClr val="bg1"/>
                </a:solidFill>
              </a:rPr>
              <a:t>Resize the UCLA logo to match the size &amp; position of this box</a:t>
            </a:r>
          </a:p>
        </p:txBody>
      </p:sp>
      <p:sp>
        <p:nvSpPr>
          <p:cNvPr id="2" name="TextBox 1">
            <a:extLst>
              <a:ext uri="{FF2B5EF4-FFF2-40B4-BE49-F238E27FC236}">
                <a16:creationId xmlns:a16="http://schemas.microsoft.com/office/drawing/2014/main" id="{E2AB141D-50D8-B545-AC99-DA856384CC54}"/>
              </a:ext>
            </a:extLst>
          </p:cNvPr>
          <p:cNvSpPr txBox="1"/>
          <p:nvPr/>
        </p:nvSpPr>
        <p:spPr>
          <a:xfrm>
            <a:off x="8793019" y="406400"/>
            <a:ext cx="1902691" cy="379656"/>
          </a:xfrm>
          <a:prstGeom prst="rect">
            <a:avLst/>
          </a:prstGeom>
          <a:noFill/>
        </p:spPr>
        <p:txBody>
          <a:bodyPr wrap="square" rtlCol="0">
            <a:spAutoFit/>
          </a:bodyPr>
          <a:lstStyle/>
          <a:p>
            <a:endParaRPr lang="en-US" sz="1867" dirty="0"/>
          </a:p>
        </p:txBody>
      </p:sp>
      <p:sp>
        <p:nvSpPr>
          <p:cNvPr id="8"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853440" y="2523744"/>
            <a:ext cx="10363200" cy="1470061"/>
          </a:xfrm>
          <a:prstGeom prst="rect">
            <a:avLst/>
          </a:prstGeom>
        </p:spPr>
        <p:txBody>
          <a:bodyPr wrap="square" anchor="ctr" anchorCtr="0">
            <a:spAutoFit/>
          </a:bodyPr>
          <a:lstStyle>
            <a:lvl1pPr marL="0" indent="0">
              <a:buNone/>
              <a:defRPr sz="4800" b="1">
                <a:latin typeface="+mj-lt"/>
              </a:defRPr>
            </a:lvl1pPr>
            <a:lvl2pPr marL="0" indent="0">
              <a:buFont typeface="Arial" panose="020B0604020202020204" pitchFamily="34" charset="0"/>
              <a:buNone/>
              <a:defRPr sz="4800" b="1">
                <a:latin typeface="+mj-lt"/>
              </a:defRPr>
            </a:lvl2pPr>
            <a:lvl3pPr marL="484620" indent="0">
              <a:buNone/>
              <a:defRPr sz="4800" b="1">
                <a:latin typeface="+mj-lt"/>
              </a:defRPr>
            </a:lvl3pPr>
            <a:lvl4pPr marL="0" indent="0">
              <a:buNone/>
              <a:defRPr sz="4800" b="1">
                <a:latin typeface="+mj-lt"/>
              </a:defRPr>
            </a:lvl4pPr>
            <a:lvl5pPr marL="0" indent="0">
              <a:buNone/>
              <a:defRPr sz="4800" b="1">
                <a:latin typeface="+mj-lt"/>
              </a:defRPr>
            </a:lvl5pPr>
          </a:lstStyle>
          <a:p>
            <a:pPr lvl="0"/>
            <a:r>
              <a:rPr lang="en-US" dirty="0"/>
              <a:t>Presentation Opener Title</a:t>
            </a:r>
          </a:p>
          <a:p>
            <a:pPr lvl="0"/>
            <a:r>
              <a:rPr lang="en-US" dirty="0"/>
              <a:t>Goes Here</a:t>
            </a:r>
          </a:p>
        </p:txBody>
      </p:sp>
      <p:sp>
        <p:nvSpPr>
          <p:cNvPr id="19" name="TextBox 18" hidden="1">
            <a:extLst>
              <a:ext uri="{FF2B5EF4-FFF2-40B4-BE49-F238E27FC236}">
                <a16:creationId xmlns:a16="http://schemas.microsoft.com/office/drawing/2014/main" id="{DAEABCCE-008D-444A-9E36-5D3414A07090}"/>
              </a:ext>
            </a:extLst>
          </p:cNvPr>
          <p:cNvSpPr txBox="1"/>
          <p:nvPr/>
        </p:nvSpPr>
        <p:spPr>
          <a:xfrm>
            <a:off x="865632" y="633984"/>
            <a:ext cx="1066800" cy="499872"/>
          </a:xfrm>
          <a:prstGeom prst="rect">
            <a:avLst/>
          </a:prstGeom>
          <a:solidFill>
            <a:srgbClr val="FF00FF"/>
          </a:solidFill>
          <a:ln w="6350">
            <a:noFill/>
          </a:ln>
        </p:spPr>
        <p:txBody>
          <a:bodyPr wrap="square" lIns="24384" tIns="12192" rIns="24384" bIns="0" rtlCol="0" anchor="ctr" anchorCtr="1">
            <a:normAutofit fontScale="92500" lnSpcReduction="20000"/>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67" dirty="0">
                <a:solidFill>
                  <a:schemeClr val="bg1"/>
                </a:solidFill>
              </a:rPr>
              <a:t>Resize the UCLA logo to match the size &amp; position of this box</a:t>
            </a:r>
          </a:p>
        </p:txBody>
      </p:sp>
      <p:sp>
        <p:nvSpPr>
          <p:cNvPr id="20" name="TextBox 19">
            <a:extLst>
              <a:ext uri="{FF2B5EF4-FFF2-40B4-BE49-F238E27FC236}">
                <a16:creationId xmlns:a16="http://schemas.microsoft.com/office/drawing/2014/main" id="{7B98486D-C649-D848-B5F6-E86CD5336334}"/>
              </a:ext>
            </a:extLst>
          </p:cNvPr>
          <p:cNvSpPr txBox="1"/>
          <p:nvPr/>
        </p:nvSpPr>
        <p:spPr>
          <a:xfrm>
            <a:off x="8793019" y="406400"/>
            <a:ext cx="1902691" cy="379656"/>
          </a:xfrm>
          <a:prstGeom prst="rect">
            <a:avLst/>
          </a:prstGeom>
          <a:noFill/>
        </p:spPr>
        <p:txBody>
          <a:bodyPr wrap="square" rtlCol="0">
            <a:spAutoFit/>
          </a:bodyPr>
          <a:lstStyle/>
          <a:p>
            <a:endParaRPr lang="en-US" sz="1867" dirty="0"/>
          </a:p>
        </p:txBody>
      </p:sp>
    </p:spTree>
    <p:extLst>
      <p:ext uri="{BB962C8B-B14F-4D97-AF65-F5344CB8AC3E}">
        <p14:creationId xmlns:p14="http://schemas.microsoft.com/office/powerpoint/2010/main" val="2688916585"/>
      </p:ext>
    </p:extLst>
  </p:cSld>
  <p:clrMapOvr>
    <a:masterClrMapping/>
  </p:clrMapOvr>
  <p:hf hdr="0" dt="0"/>
  <p:extLst>
    <p:ext uri="{DCECCB84-F9BA-43D5-87BE-67443E8EF086}">
      <p15:sldGuideLst xmlns:p15="http://schemas.microsoft.com/office/powerpoint/2012/main">
        <p15:guide id="5" orient="horz" pos="300">
          <p15:clr>
            <a:srgbClr val="FBAE40"/>
          </p15:clr>
        </p15:guide>
        <p15:guide id="6" orient="horz" pos="540">
          <p15:clr>
            <a:srgbClr val="FBAE40"/>
          </p15:clr>
        </p15:guide>
        <p15:guide id="7" pos="4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mall header w/two captioned images caption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a:xfrm>
            <a:off x="11582400" y="6339840"/>
            <a:ext cx="609600" cy="422744"/>
          </a:xfrm>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2" name="Rectangle 1">
            <a:extLst>
              <a:ext uri="{FF2B5EF4-FFF2-40B4-BE49-F238E27FC236}">
                <a16:creationId xmlns:a16="http://schemas.microsoft.com/office/drawing/2014/main" id="{3735DA87-8D0D-5646-9263-BA8534F57B0F}"/>
              </a:ext>
            </a:extLst>
          </p:cNvPr>
          <p:cNvSpPr/>
          <p:nvPr/>
        </p:nvSpPr>
        <p:spPr>
          <a:xfrm>
            <a:off x="0" y="0"/>
            <a:ext cx="12192000" cy="15585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20" name="Title 1">
            <a:extLst>
              <a:ext uri="{FF2B5EF4-FFF2-40B4-BE49-F238E27FC236}">
                <a16:creationId xmlns:a16="http://schemas.microsoft.com/office/drawing/2014/main" id="{CD6FC555-1AA9-E647-94A1-A53C5C1DD7CF}"/>
              </a:ext>
            </a:extLst>
          </p:cNvPr>
          <p:cNvSpPr txBox="1">
            <a:spLocks/>
          </p:cNvSpPr>
          <p:nvPr/>
        </p:nvSpPr>
        <p:spPr>
          <a:xfrm>
            <a:off x="853439" y="487680"/>
            <a:ext cx="10363200" cy="36576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2400" dirty="0"/>
              <a:t>Small Header w/two captioned images</a:t>
            </a:r>
          </a:p>
        </p:txBody>
      </p:sp>
      <p:sp>
        <p:nvSpPr>
          <p:cNvPr id="6" name="Header rule">
            <a:extLst>
              <a:ext uri="{FF2B5EF4-FFF2-40B4-BE49-F238E27FC236}">
                <a16:creationId xmlns:a16="http://schemas.microsoft.com/office/drawing/2014/main" id="{A64E2F76-6F70-6E41-8E67-76251B3CBB36}"/>
              </a:ext>
            </a:extLst>
          </p:cNvPr>
          <p:cNvSpPr/>
          <p:nvPr/>
        </p:nvSpPr>
        <p:spPr>
          <a:xfrm>
            <a:off x="853440" y="898199"/>
            <a:ext cx="10363200" cy="48768"/>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sp>
        <p:nvSpPr>
          <p:cNvPr id="9" name="Text Placeholder 8">
            <a:extLst>
              <a:ext uri="{FF2B5EF4-FFF2-40B4-BE49-F238E27FC236}">
                <a16:creationId xmlns:a16="http://schemas.microsoft.com/office/drawing/2014/main" id="{8D21123F-3052-7448-8323-EBC781A2C598}"/>
              </a:ext>
            </a:extLst>
          </p:cNvPr>
          <p:cNvSpPr>
            <a:spLocks noGrp="1"/>
          </p:cNvSpPr>
          <p:nvPr>
            <p:ph type="body" sz="quarter" idx="24" hasCustomPrompt="1"/>
          </p:nvPr>
        </p:nvSpPr>
        <p:spPr>
          <a:xfrm>
            <a:off x="853267" y="5486401"/>
            <a:ext cx="4998719" cy="178852"/>
          </a:xfrm>
          <a:prstGeom prst="rect">
            <a:avLst/>
          </a:prstGeom>
        </p:spPr>
        <p:txBody>
          <a:bodyPr wrap="square" anchor="t" anchorCtr="0">
            <a:spAutoFit/>
          </a:bodyPr>
          <a:lstStyle>
            <a:lvl1pPr marL="0" indent="0">
              <a:lnSpc>
                <a:spcPts val="1467"/>
              </a:lnSpc>
              <a:buNone/>
              <a:defRPr sz="1067">
                <a:latin typeface="+mn-lt"/>
              </a:defRPr>
            </a:lvl1pPr>
            <a:lvl2pPr>
              <a:defRPr sz="1067">
                <a:latin typeface="+mn-lt"/>
              </a:defRPr>
            </a:lvl2pPr>
            <a:lvl3pPr>
              <a:defRPr sz="1067">
                <a:latin typeface="+mn-lt"/>
              </a:defRPr>
            </a:lvl3pPr>
            <a:lvl4pPr>
              <a:defRPr sz="1067">
                <a:latin typeface="+mn-lt"/>
              </a:defRPr>
            </a:lvl4pPr>
            <a:lvl5pPr>
              <a:defRPr sz="1067">
                <a:latin typeface="+mn-lt"/>
              </a:defRPr>
            </a:lvl5pPr>
          </a:lstStyle>
          <a:p>
            <a:pPr lvl="0"/>
            <a:r>
              <a:rPr lang="en-US" dirty="0"/>
              <a:t>Caption goes here, one line recommended, two lines max. lorem ipsum</a:t>
            </a:r>
          </a:p>
        </p:txBody>
      </p:sp>
      <p:sp>
        <p:nvSpPr>
          <p:cNvPr id="11" name="Rectangle 10">
            <a:extLst>
              <a:ext uri="{FF2B5EF4-FFF2-40B4-BE49-F238E27FC236}">
                <a16:creationId xmlns:a16="http://schemas.microsoft.com/office/drawing/2014/main" id="{15ECEDA9-F4E9-D546-AADD-9E9431B373F9}"/>
              </a:ext>
            </a:extLst>
          </p:cNvPr>
          <p:cNvSpPr/>
          <p:nvPr/>
        </p:nvSpPr>
        <p:spPr>
          <a:xfrm>
            <a:off x="0" y="0"/>
            <a:ext cx="12192000" cy="15585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12" name="Title 1">
            <a:extLst>
              <a:ext uri="{FF2B5EF4-FFF2-40B4-BE49-F238E27FC236}">
                <a16:creationId xmlns:a16="http://schemas.microsoft.com/office/drawing/2014/main" id="{30B111C0-E62E-C246-80CF-91DB63D57A70}"/>
              </a:ext>
            </a:extLst>
          </p:cNvPr>
          <p:cNvSpPr txBox="1">
            <a:spLocks/>
          </p:cNvSpPr>
          <p:nvPr/>
        </p:nvSpPr>
        <p:spPr>
          <a:xfrm>
            <a:off x="853439" y="487680"/>
            <a:ext cx="10363200" cy="36576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2400" dirty="0"/>
              <a:t>Small Header w/two captioned images</a:t>
            </a:r>
          </a:p>
        </p:txBody>
      </p:sp>
      <p:sp>
        <p:nvSpPr>
          <p:cNvPr id="13" name="Header rule">
            <a:extLst>
              <a:ext uri="{FF2B5EF4-FFF2-40B4-BE49-F238E27FC236}">
                <a16:creationId xmlns:a16="http://schemas.microsoft.com/office/drawing/2014/main" id="{89329647-72E2-B74F-AFC5-F88F766072F0}"/>
              </a:ext>
            </a:extLst>
          </p:cNvPr>
          <p:cNvSpPr/>
          <p:nvPr/>
        </p:nvSpPr>
        <p:spPr>
          <a:xfrm>
            <a:off x="853440" y="898199"/>
            <a:ext cx="10363200" cy="48768"/>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sp>
        <p:nvSpPr>
          <p:cNvPr id="10" name="Picture Placeholder 2">
            <a:extLst>
              <a:ext uri="{FF2B5EF4-FFF2-40B4-BE49-F238E27FC236}">
                <a16:creationId xmlns:a16="http://schemas.microsoft.com/office/drawing/2014/main" id="{3B0E2BCC-7E9A-8848-B8C5-2789C328FDF4}"/>
              </a:ext>
            </a:extLst>
          </p:cNvPr>
          <p:cNvSpPr>
            <a:spLocks noGrp="1"/>
          </p:cNvSpPr>
          <p:nvPr>
            <p:ph type="pic" sz="quarter" idx="23"/>
          </p:nvPr>
        </p:nvSpPr>
        <p:spPr>
          <a:xfrm>
            <a:off x="853269" y="1385303"/>
            <a:ext cx="4998719" cy="402336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8">
            <a:extLst>
              <a:ext uri="{FF2B5EF4-FFF2-40B4-BE49-F238E27FC236}">
                <a16:creationId xmlns:a16="http://schemas.microsoft.com/office/drawing/2014/main" id="{B9DA235E-5166-4A4E-85BC-FDE49E99E6E3}"/>
              </a:ext>
            </a:extLst>
          </p:cNvPr>
          <p:cNvSpPr>
            <a:spLocks noGrp="1"/>
          </p:cNvSpPr>
          <p:nvPr>
            <p:ph type="body" sz="quarter" idx="25" hasCustomPrompt="1"/>
          </p:nvPr>
        </p:nvSpPr>
        <p:spPr>
          <a:xfrm>
            <a:off x="6217919" y="5486401"/>
            <a:ext cx="4998719" cy="178852"/>
          </a:xfrm>
          <a:prstGeom prst="rect">
            <a:avLst/>
          </a:prstGeom>
        </p:spPr>
        <p:txBody>
          <a:bodyPr wrap="square" anchor="t" anchorCtr="0">
            <a:spAutoFit/>
          </a:bodyPr>
          <a:lstStyle>
            <a:lvl1pPr marL="0" indent="0">
              <a:lnSpc>
                <a:spcPts val="1467"/>
              </a:lnSpc>
              <a:buNone/>
              <a:defRPr sz="1067">
                <a:latin typeface="+mn-lt"/>
              </a:defRPr>
            </a:lvl1pPr>
            <a:lvl2pPr>
              <a:defRPr sz="1067">
                <a:latin typeface="+mn-lt"/>
              </a:defRPr>
            </a:lvl2pPr>
            <a:lvl3pPr>
              <a:defRPr sz="1067">
                <a:latin typeface="+mn-lt"/>
              </a:defRPr>
            </a:lvl3pPr>
            <a:lvl4pPr>
              <a:defRPr sz="1067">
                <a:latin typeface="+mn-lt"/>
              </a:defRPr>
            </a:lvl4pPr>
            <a:lvl5pPr>
              <a:defRPr sz="1067">
                <a:latin typeface="+mn-lt"/>
              </a:defRPr>
            </a:lvl5pPr>
          </a:lstStyle>
          <a:p>
            <a:pPr lvl="0"/>
            <a:r>
              <a:rPr lang="en-US" dirty="0"/>
              <a:t>Caption goes here, one line recommended, two lines max. lorem ipsum</a:t>
            </a:r>
          </a:p>
        </p:txBody>
      </p:sp>
      <p:sp>
        <p:nvSpPr>
          <p:cNvPr id="17" name="Picture Placeholder 2">
            <a:extLst>
              <a:ext uri="{FF2B5EF4-FFF2-40B4-BE49-F238E27FC236}">
                <a16:creationId xmlns:a16="http://schemas.microsoft.com/office/drawing/2014/main" id="{2298A9C0-48AD-FD43-A59A-12E1524D052B}"/>
              </a:ext>
            </a:extLst>
          </p:cNvPr>
          <p:cNvSpPr>
            <a:spLocks noGrp="1"/>
          </p:cNvSpPr>
          <p:nvPr>
            <p:ph type="pic" sz="quarter" idx="26"/>
          </p:nvPr>
        </p:nvSpPr>
        <p:spPr>
          <a:xfrm>
            <a:off x="6217921" y="1385303"/>
            <a:ext cx="4998719" cy="402336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Tree>
    <p:extLst>
      <p:ext uri="{BB962C8B-B14F-4D97-AF65-F5344CB8AC3E}">
        <p14:creationId xmlns:p14="http://schemas.microsoft.com/office/powerpoint/2010/main" val="2880641326"/>
      </p:ext>
    </p:extLst>
  </p:cSld>
  <p:clrMapOvr>
    <a:masterClrMapping/>
  </p:clrMapOvr>
  <p:hf hdr="0" dt="0"/>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w/three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1230412" y="1584960"/>
            <a:ext cx="2537553" cy="258597"/>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19">
            <a:extLst>
              <a:ext uri="{FF2B5EF4-FFF2-40B4-BE49-F238E27FC236}">
                <a16:creationId xmlns:a16="http://schemas.microsoft.com/office/drawing/2014/main" id="{D690DD6C-A294-D34A-8F02-8254600AA0CF}"/>
              </a:ext>
            </a:extLst>
          </p:cNvPr>
          <p:cNvSpPr>
            <a:spLocks noGrp="1"/>
          </p:cNvSpPr>
          <p:nvPr>
            <p:ph type="body" sz="quarter" idx="24" hasCustomPrompt="1"/>
          </p:nvPr>
        </p:nvSpPr>
        <p:spPr>
          <a:xfrm>
            <a:off x="7924800" y="4389121"/>
            <a:ext cx="3291840" cy="1219052"/>
          </a:xfrm>
          <a:prstGeom prst="rect">
            <a:avLst/>
          </a:prstGeom>
        </p:spPr>
        <p:txBody>
          <a:bodyPr lIns="0" tIns="182880" b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a:t>
            </a:r>
          </a:p>
        </p:txBody>
      </p:sp>
      <p:sp>
        <p:nvSpPr>
          <p:cNvPr id="17" name="Picture Placeholder 2">
            <a:extLst>
              <a:ext uri="{FF2B5EF4-FFF2-40B4-BE49-F238E27FC236}">
                <a16:creationId xmlns:a16="http://schemas.microsoft.com/office/drawing/2014/main" id="{4893D48C-9A05-6D48-AEBE-B035AC90CB7B}"/>
              </a:ext>
            </a:extLst>
          </p:cNvPr>
          <p:cNvSpPr>
            <a:spLocks noGrp="1"/>
          </p:cNvSpPr>
          <p:nvPr>
            <p:ph type="pic" sz="quarter" idx="25"/>
          </p:nvPr>
        </p:nvSpPr>
        <p:spPr>
          <a:xfrm>
            <a:off x="7924800" y="1584960"/>
            <a:ext cx="329184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8" name="Text Placeholder 19">
            <a:extLst>
              <a:ext uri="{FF2B5EF4-FFF2-40B4-BE49-F238E27FC236}">
                <a16:creationId xmlns:a16="http://schemas.microsoft.com/office/drawing/2014/main" id="{8415C831-E177-844F-9712-8A40A7EF2C79}"/>
              </a:ext>
            </a:extLst>
          </p:cNvPr>
          <p:cNvSpPr>
            <a:spLocks noGrp="1"/>
          </p:cNvSpPr>
          <p:nvPr>
            <p:ph type="body" sz="quarter" idx="26" hasCustomPrompt="1"/>
          </p:nvPr>
        </p:nvSpPr>
        <p:spPr>
          <a:xfrm>
            <a:off x="4389120" y="4389121"/>
            <a:ext cx="3291840" cy="1219052"/>
          </a:xfrm>
          <a:prstGeom prst="rect">
            <a:avLst/>
          </a:prstGeom>
        </p:spPr>
        <p:txBody>
          <a:bodyPr lIns="0" tIns="182880" b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a:t>
            </a:r>
          </a:p>
        </p:txBody>
      </p:sp>
      <p:sp>
        <p:nvSpPr>
          <p:cNvPr id="19" name="Picture Placeholder 2">
            <a:extLst>
              <a:ext uri="{FF2B5EF4-FFF2-40B4-BE49-F238E27FC236}">
                <a16:creationId xmlns:a16="http://schemas.microsoft.com/office/drawing/2014/main" id="{2A52D487-6A99-CB44-ADDA-84E2583B5DE2}"/>
              </a:ext>
            </a:extLst>
          </p:cNvPr>
          <p:cNvSpPr>
            <a:spLocks noGrp="1"/>
          </p:cNvSpPr>
          <p:nvPr>
            <p:ph type="pic" sz="quarter" idx="27"/>
          </p:nvPr>
        </p:nvSpPr>
        <p:spPr>
          <a:xfrm>
            <a:off x="4389035" y="1584960"/>
            <a:ext cx="329184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853440" y="4389121"/>
            <a:ext cx="3291840" cy="1219052"/>
          </a:xfrm>
          <a:prstGeom prst="rect">
            <a:avLst/>
          </a:prstGeom>
        </p:spPr>
        <p:txBody>
          <a:bodyPr lIns="0" tIns="182880" b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w/three images</a:t>
            </a:r>
          </a:p>
        </p:txBody>
      </p:sp>
    </p:spTree>
    <p:extLst>
      <p:ext uri="{BB962C8B-B14F-4D97-AF65-F5344CB8AC3E}">
        <p14:creationId xmlns:p14="http://schemas.microsoft.com/office/powerpoint/2010/main" val="1014130442"/>
      </p:ext>
    </p:extLst>
  </p:cSld>
  <p:clrMapOvr>
    <a:masterClrMapping/>
  </p:clrMapOvr>
  <p:hf hdr="0" dt="0"/>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wide imag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853440" y="4876801"/>
            <a:ext cx="10363200" cy="701859"/>
          </a:xfrm>
          <a:prstGeom prst="rect">
            <a:avLst/>
          </a:prstGeom>
        </p:spPr>
        <p:txBody>
          <a:bodyPr lIns="0" tIns="18288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a:t>
            </a: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853440" y="1584960"/>
            <a:ext cx="1036320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w/wide image</a:t>
            </a:r>
          </a:p>
        </p:txBody>
      </p:sp>
    </p:spTree>
    <p:extLst>
      <p:ext uri="{BB962C8B-B14F-4D97-AF65-F5344CB8AC3E}">
        <p14:creationId xmlns:p14="http://schemas.microsoft.com/office/powerpoint/2010/main" val="571059615"/>
      </p:ext>
    </p:extLst>
  </p:cSld>
  <p:clrMapOvr>
    <a:masterClrMapping/>
  </p:clrMapOvr>
  <p:hf hdr="0" dt="0"/>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Header w/video">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2438400" y="1584960"/>
            <a:ext cx="731520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w/video</a:t>
            </a:r>
          </a:p>
        </p:txBody>
      </p:sp>
    </p:spTree>
    <p:extLst>
      <p:ext uri="{BB962C8B-B14F-4D97-AF65-F5344CB8AC3E}">
        <p14:creationId xmlns:p14="http://schemas.microsoft.com/office/powerpoint/2010/main" val="961447696"/>
      </p:ext>
    </p:extLst>
  </p:cSld>
  <p:clrMapOvr>
    <a:masterClrMapping/>
  </p:clrMapOvr>
  <p:hf hdr="0" dt="0"/>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w/video and copy">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7559040" y="2072641"/>
            <a:ext cx="3657600" cy="1292983"/>
          </a:xfrm>
          <a:prstGeom prst="rect">
            <a:avLst/>
          </a:prstGeom>
        </p:spPr>
        <p:txBody>
          <a:bodyPr lIns="365760" r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7559040" y="1584960"/>
            <a:ext cx="3657600" cy="287259"/>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853440" y="1584960"/>
            <a:ext cx="670560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w/video and copy</a:t>
            </a:r>
          </a:p>
        </p:txBody>
      </p:sp>
    </p:spTree>
    <p:extLst>
      <p:ext uri="{BB962C8B-B14F-4D97-AF65-F5344CB8AC3E}">
        <p14:creationId xmlns:p14="http://schemas.microsoft.com/office/powerpoint/2010/main" val="171085579"/>
      </p:ext>
    </p:extLst>
  </p:cSld>
  <p:clrMapOvr>
    <a:masterClrMapping/>
  </p:clrMapOvr>
  <p:hf hdr="0" dt="0"/>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tatement w/white background">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1"/>
            <a:ext cx="12192000" cy="6132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5333" b="0" i="0" dirty="0">
              <a:latin typeface="Helvetica Regular" pitchFamily="2" charset="0"/>
            </a:endParaRP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6" name="Title 3" hidden="1">
            <a:extLst>
              <a:ext uri="{FF2B5EF4-FFF2-40B4-BE49-F238E27FC236}">
                <a16:creationId xmlns:a16="http://schemas.microsoft.com/office/drawing/2014/main" id="{47BA5E82-2DE4-214E-A6B1-6C2A16953F79}"/>
              </a:ext>
            </a:extLst>
          </p:cNvPr>
          <p:cNvSpPr txBox="1">
            <a:spLocks/>
          </p:cNvSpPr>
          <p:nvPr/>
        </p:nvSpPr>
        <p:spPr>
          <a:xfrm>
            <a:off x="1828800" y="1828896"/>
            <a:ext cx="8534400" cy="2462021"/>
          </a:xfrm>
          <a:prstGeom prst="rect">
            <a:avLst/>
          </a:prstGeom>
          <a:solidFill>
            <a:schemeClr val="bg1"/>
          </a:solidFill>
        </p:spPr>
        <p:txBody>
          <a:bodyPr vert="horz" wrap="square" lIns="0" tIns="0" rIns="0" bIns="0" rtlCol="0" anchor="ctr" anchorCtr="1">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nSpc>
                <a:spcPct val="100000"/>
              </a:lnSpc>
              <a:spcBef>
                <a:spcPts val="0"/>
              </a:spcBef>
            </a:pPr>
            <a:r>
              <a:rPr lang="en-US" sz="5333" b="0" i="0" dirty="0">
                <a:solidFill>
                  <a:srgbClr val="2774AE"/>
                </a:solidFill>
                <a:latin typeface="Helvetica Regular" pitchFamily="2" charset="0"/>
              </a:rPr>
              <a:t>Lorem ipsum dolor sit </a:t>
            </a:r>
            <a:r>
              <a:rPr lang="en-US" sz="5333" b="0" i="0" dirty="0" err="1">
                <a:solidFill>
                  <a:srgbClr val="2774AE"/>
                </a:solidFill>
                <a:latin typeface="Helvetica Regular" pitchFamily="2" charset="0"/>
              </a:rPr>
              <a:t>amet</a:t>
            </a:r>
            <a:r>
              <a:rPr lang="en-US" sz="5333" b="0" i="0" dirty="0">
                <a:solidFill>
                  <a:srgbClr val="2774AE"/>
                </a:solidFill>
                <a:latin typeface="Helvetica Regular" pitchFamily="2" charset="0"/>
              </a:rPr>
              <a:t> ex </a:t>
            </a:r>
            <a:r>
              <a:rPr lang="en-US" sz="5333" b="0" i="0" dirty="0" err="1">
                <a:solidFill>
                  <a:srgbClr val="2774AE"/>
                </a:solidFill>
                <a:latin typeface="Helvetica Regular" pitchFamily="2" charset="0"/>
              </a:rPr>
              <a:t>eum</a:t>
            </a:r>
            <a:r>
              <a:rPr lang="en-US" sz="5333" b="0" i="0" dirty="0">
                <a:solidFill>
                  <a:srgbClr val="2774AE"/>
                </a:solidFill>
                <a:latin typeface="Helvetica Regular" pitchFamily="2" charset="0"/>
              </a:rPr>
              <a:t> </a:t>
            </a:r>
            <a:r>
              <a:rPr lang="en-US" sz="5333" b="0" i="0" dirty="0" err="1">
                <a:solidFill>
                  <a:srgbClr val="2774AE"/>
                </a:solidFill>
                <a:latin typeface="Helvetica Regular" pitchFamily="2" charset="0"/>
              </a:rPr>
              <a:t>reque</a:t>
            </a:r>
            <a:r>
              <a:rPr lang="en-US" sz="5333" b="0" i="0" dirty="0">
                <a:solidFill>
                  <a:srgbClr val="2774AE"/>
                </a:solidFill>
                <a:latin typeface="Helvetica Regular" pitchFamily="2" charset="0"/>
              </a:rPr>
              <a:t> </a:t>
            </a:r>
            <a:r>
              <a:rPr lang="en-US" sz="5333" b="0" i="0" dirty="0" err="1">
                <a:solidFill>
                  <a:srgbClr val="2774AE"/>
                </a:solidFill>
                <a:latin typeface="Helvetica Regular" pitchFamily="2" charset="0"/>
              </a:rPr>
              <a:t>graece</a:t>
            </a:r>
            <a:r>
              <a:rPr lang="en-US" sz="5333" b="0" i="0" dirty="0">
                <a:solidFill>
                  <a:srgbClr val="2774AE"/>
                </a:solidFill>
                <a:latin typeface="Helvetica Regular" pitchFamily="2" charset="0"/>
              </a:rPr>
              <a:t> </a:t>
            </a:r>
            <a:r>
              <a:rPr lang="en-US" sz="5333" b="0" i="0" dirty="0" err="1">
                <a:solidFill>
                  <a:srgbClr val="2774AE"/>
                </a:solidFill>
                <a:latin typeface="Helvetica Regular" pitchFamily="2" charset="0"/>
              </a:rPr>
              <a:t>nam</a:t>
            </a:r>
            <a:r>
              <a:rPr lang="en-US" sz="5333" b="0" i="0" dirty="0">
                <a:solidFill>
                  <a:srgbClr val="2774AE"/>
                </a:solidFill>
                <a:latin typeface="Helvetica Regular" pitchFamily="2" charset="0"/>
              </a:rPr>
              <a:t> </a:t>
            </a:r>
            <a:r>
              <a:rPr lang="en-US" sz="5333" b="0" i="0" dirty="0" err="1">
                <a:solidFill>
                  <a:srgbClr val="2774AE"/>
                </a:solidFill>
                <a:latin typeface="Helvetica Regular" pitchFamily="2" charset="0"/>
              </a:rPr>
              <a:t>harum</a:t>
            </a:r>
            <a:r>
              <a:rPr lang="en-US" sz="5333" b="0" i="0" dirty="0">
                <a:solidFill>
                  <a:srgbClr val="2774AE"/>
                </a:solidFill>
                <a:latin typeface="Helvetica Regular" pitchFamily="2" charset="0"/>
              </a:rPr>
              <a:t> </a:t>
            </a:r>
            <a:r>
              <a:rPr lang="en-US" sz="5333" b="0" i="0" dirty="0" err="1">
                <a:solidFill>
                  <a:srgbClr val="2774AE"/>
                </a:solidFill>
                <a:latin typeface="Helvetica Regular" pitchFamily="2" charset="0"/>
              </a:rPr>
              <a:t>vonsequat</a:t>
            </a:r>
            <a:endParaRPr lang="en-US" sz="5333" b="0" i="0" dirty="0">
              <a:solidFill>
                <a:srgbClr val="2774AE"/>
              </a:solidFill>
              <a:latin typeface="Helvetica Regular" pitchFamily="2" charset="0"/>
            </a:endParaRPr>
          </a:p>
        </p:txBody>
      </p:sp>
      <p:sp>
        <p:nvSpPr>
          <p:cNvPr id="4" name="Text Placeholder 3">
            <a:extLst>
              <a:ext uri="{FF2B5EF4-FFF2-40B4-BE49-F238E27FC236}">
                <a16:creationId xmlns:a16="http://schemas.microsoft.com/office/drawing/2014/main" id="{9D1F839A-7F1F-7444-AF82-48ECCE4F3858}"/>
              </a:ext>
            </a:extLst>
          </p:cNvPr>
          <p:cNvSpPr>
            <a:spLocks noGrp="1"/>
          </p:cNvSpPr>
          <p:nvPr>
            <p:ph type="body" sz="quarter" idx="21" hasCustomPrompt="1"/>
          </p:nvPr>
        </p:nvSpPr>
        <p:spPr>
          <a:xfrm>
            <a:off x="1828800" y="1828801"/>
            <a:ext cx="8534400" cy="2220095"/>
          </a:xfrm>
        </p:spPr>
        <p:txBody>
          <a:bodyPr anchor="ctr" anchorCtr="0"/>
          <a:lstStyle>
            <a:lvl1pPr marL="0" indent="0" algn="ctr">
              <a:buNone/>
              <a:defRPr sz="5333">
                <a:solidFill>
                  <a:srgbClr val="2774AE"/>
                </a:solidFill>
              </a:defRPr>
            </a:lvl1pPr>
            <a:lvl2pPr marL="365751" indent="0" algn="ctr">
              <a:buNone/>
              <a:defRPr sz="5333">
                <a:solidFill>
                  <a:srgbClr val="2774AE"/>
                </a:solidFill>
              </a:defRPr>
            </a:lvl2pPr>
            <a:lvl3pPr marL="731502" indent="0" algn="ctr">
              <a:buNone/>
              <a:defRPr sz="5333">
                <a:solidFill>
                  <a:srgbClr val="2774AE"/>
                </a:solidFill>
              </a:defRPr>
            </a:lvl3pPr>
            <a:lvl4pPr marL="1097253" indent="0" algn="ctr">
              <a:buNone/>
              <a:defRPr sz="5333">
                <a:solidFill>
                  <a:srgbClr val="2774AE"/>
                </a:solidFill>
              </a:defRPr>
            </a:lvl4pPr>
            <a:lvl5pPr marL="1463003" indent="0" algn="ctr">
              <a:buNone/>
              <a:defRPr sz="5333">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274601073"/>
      </p:ext>
    </p:extLst>
  </p:cSld>
  <p:clrMapOvr>
    <a:masterClrMapping/>
  </p:clrMapOvr>
  <p:hf hdr="0" dt="0"/>
  <p:extLst>
    <p:ext uri="{DCECCB84-F9BA-43D5-87BE-67443E8EF086}">
      <p15:sldGuideLst xmlns:p15="http://schemas.microsoft.com/office/powerpoint/2012/main">
        <p15:guide id="1"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12192000" cy="609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5333"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1736718671"/>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3" name="TextBox 2">
            <a:extLst>
              <a:ext uri="{FF2B5EF4-FFF2-40B4-BE49-F238E27FC236}">
                <a16:creationId xmlns:a16="http://schemas.microsoft.com/office/drawing/2014/main" id="{5F64B9DE-6557-C54A-BF36-8E798604EA3F}"/>
              </a:ext>
            </a:extLst>
          </p:cNvPr>
          <p:cNvSpPr txBox="1"/>
          <p:nvPr/>
        </p:nvSpPr>
        <p:spPr>
          <a:xfrm>
            <a:off x="853440" y="2499360"/>
            <a:ext cx="10363200" cy="738664"/>
          </a:xfrm>
          <a:prstGeom prst="rect">
            <a:avLst/>
          </a:prstGeom>
          <a:noFill/>
        </p:spPr>
        <p:txBody>
          <a:bodyPr wrap="square" lIns="0" tIns="0" rIns="0" bIns="0" rtlCol="0" anchor="b" anchorCtr="0">
            <a:spAutoFit/>
          </a:bodyPr>
          <a:lstStyle/>
          <a:p>
            <a:pPr algn="ctr"/>
            <a:r>
              <a:rPr lang="en-US" sz="4800" b="1" i="0" baseline="0" dirty="0">
                <a:solidFill>
                  <a:srgbClr val="58595B"/>
                </a:solidFill>
                <a:latin typeface="Helvetica" pitchFamily="2" charset="0"/>
              </a:rPr>
              <a:t>Q&amp;A</a:t>
            </a:r>
          </a:p>
        </p:txBody>
      </p:sp>
      <p:sp>
        <p:nvSpPr>
          <p:cNvPr id="7" name="Header rule">
            <a:extLst>
              <a:ext uri="{FF2B5EF4-FFF2-40B4-BE49-F238E27FC236}">
                <a16:creationId xmlns:a16="http://schemas.microsoft.com/office/drawing/2014/main" id="{09B1960F-507A-E84C-8B64-1891B754A975}"/>
              </a:ext>
            </a:extLst>
          </p:cNvPr>
          <p:cNvSpPr/>
          <p:nvPr/>
        </p:nvSpPr>
        <p:spPr>
          <a:xfrm>
            <a:off x="853440" y="3291840"/>
            <a:ext cx="10363200" cy="48768"/>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extLst>
              <p:ext uri="{D42A27DB-BD31-4B8C-83A1-F6EECF244321}">
                <p14:modId xmlns:p14="http://schemas.microsoft.com/office/powerpoint/2010/main" val="42495035"/>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extLst>
              <p:ext uri="{D42A27DB-BD31-4B8C-83A1-F6EECF244321}">
                <p14:modId xmlns:p14="http://schemas.microsoft.com/office/powerpoint/2010/main" val="2393666196"/>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Tree>
    <p:extLst>
      <p:ext uri="{BB962C8B-B14F-4D97-AF65-F5344CB8AC3E}">
        <p14:creationId xmlns:p14="http://schemas.microsoft.com/office/powerpoint/2010/main" val="2275995777"/>
      </p:ext>
    </p:extLst>
  </p:cSld>
  <p:clrMapOvr>
    <a:masterClrMapping/>
  </p:clrMapOvr>
  <p:hf hdr="0" dt="0"/>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12192000" cy="609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5333"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2" name="Picture 1"/>
          <p:cNvPicPr>
            <a:picLocks noChangeAspect="1"/>
          </p:cNvPicPr>
          <p:nvPr/>
        </p:nvPicPr>
        <p:blipFill>
          <a:blip r:embed="rId2"/>
          <a:stretch>
            <a:fillRect/>
          </a:stretch>
        </p:blipFill>
        <p:spPr>
          <a:xfrm>
            <a:off x="3042195" y="3042690"/>
            <a:ext cx="6107611" cy="772621"/>
          </a:xfrm>
          <a:prstGeom prst="rect">
            <a:avLst/>
          </a:prstGeom>
        </p:spPr>
      </p:pic>
    </p:spTree>
    <p:extLst>
      <p:ext uri="{BB962C8B-B14F-4D97-AF65-F5344CB8AC3E}">
        <p14:creationId xmlns:p14="http://schemas.microsoft.com/office/powerpoint/2010/main" val="2902790736"/>
      </p:ext>
    </p:extLst>
  </p:cSld>
  <p:clrMapOvr>
    <a:masterClrMapping/>
  </p:clrMapOvr>
  <p:hf hdr="0" dt="0"/>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1F394D"/>
              </a:buClr>
              <a:buSzPts val="3200"/>
              <a:buFont typeface="Tahoma"/>
              <a:buNone/>
              <a:defRPr>
                <a:solidFill>
                  <a:srgbClr val="1F394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23" name="Google Shape;23;p20"/>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b="0" i="0">
                <a:solidFill>
                  <a:schemeClr val="dk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solidFill>
                  <a:prstClr val="black"/>
                </a:solidFill>
              </a:rPr>
              <a:t> </a:t>
            </a:r>
          </a:p>
        </p:txBody>
      </p:sp>
      <p:sp>
        <p:nvSpPr>
          <p:cNvPr id="24" name="Google Shape;24;p20"/>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1pPr>
            <a:lvl2pPr marL="0" marR="0" lvl="1"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2pPr>
            <a:lvl3pPr marL="0" marR="0" lvl="2"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3pPr>
            <a:lvl4pPr marL="0" marR="0" lvl="3"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4pPr>
            <a:lvl5pPr marL="0" marR="0" lvl="4"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5pPr>
            <a:lvl6pPr marL="0" marR="0" lvl="5"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6pPr>
            <a:lvl7pPr marL="0" marR="0" lvl="6"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7pPr>
            <a:lvl8pPr marL="0" marR="0" lvl="7"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8pPr>
            <a:lvl9pPr marL="0" marR="0" lvl="8"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9pPr>
          </a:lstStyle>
          <a:p>
            <a:fld id="{36F63085-4905-477F-9B03-95852450F900}" type="slidenum">
              <a:rPr lang="en-US" smtClean="0">
                <a:solidFill>
                  <a:prstClr val="black"/>
                </a:solidFill>
              </a:rPr>
              <a:pPr/>
              <a:t>‹#›</a:t>
            </a:fld>
            <a:endParaRPr lang="en-US">
              <a:solidFill>
                <a:prstClr val="black"/>
              </a:solidFill>
            </a:endParaRPr>
          </a:p>
        </p:txBody>
      </p:sp>
      <p:sp>
        <p:nvSpPr>
          <p:cNvPr id="25" name="Google Shape;25;p20"/>
          <p:cNvSpPr txBox="1">
            <a:spLocks noGrp="1"/>
          </p:cNvSpPr>
          <p:nvPr>
            <p:ph type="body" idx="1"/>
          </p:nvPr>
        </p:nvSpPr>
        <p:spPr>
          <a:xfrm>
            <a:off x="304800" y="1143000"/>
            <a:ext cx="11582400" cy="51816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600"/>
              </a:spcBef>
              <a:spcAft>
                <a:spcPts val="0"/>
              </a:spcAft>
              <a:buSzPts val="2400"/>
              <a:buChar char="|"/>
              <a:defRPr sz="2400">
                <a:latin typeface="Tahoma"/>
                <a:ea typeface="Tahoma"/>
                <a:cs typeface="Tahoma"/>
                <a:sym typeface="Tahoma"/>
              </a:defRPr>
            </a:lvl1pPr>
            <a:lvl2pPr marL="914400" lvl="1" indent="-325119" algn="l">
              <a:lnSpc>
                <a:spcPct val="100000"/>
              </a:lnSpc>
              <a:spcBef>
                <a:spcPts val="500"/>
              </a:spcBef>
              <a:spcAft>
                <a:spcPts val="0"/>
              </a:spcAft>
              <a:buSzPts val="1520"/>
              <a:buChar char="•"/>
              <a:defRPr sz="2000">
                <a:solidFill>
                  <a:srgbClr val="232F4E"/>
                </a:solidFill>
                <a:latin typeface="Tahoma"/>
                <a:ea typeface="Tahoma"/>
                <a:cs typeface="Tahoma"/>
                <a:sym typeface="Tahoma"/>
              </a:defRPr>
            </a:lvl2pPr>
            <a:lvl3pPr marL="1371600" lvl="2" indent="-315467" algn="l">
              <a:lnSpc>
                <a:spcPct val="100000"/>
              </a:lnSpc>
              <a:spcBef>
                <a:spcPts val="500"/>
              </a:spcBef>
              <a:spcAft>
                <a:spcPts val="0"/>
              </a:spcAft>
              <a:buSzPts val="1368"/>
              <a:buChar char="?"/>
              <a:defRPr sz="1800">
                <a:latin typeface="Tahoma"/>
                <a:ea typeface="Tahoma"/>
                <a:cs typeface="Tahoma"/>
                <a:sym typeface="Tahoma"/>
              </a:defRPr>
            </a:lvl3pPr>
            <a:lvl4pPr marL="1828800" lvl="3" indent="-299719" algn="l">
              <a:lnSpc>
                <a:spcPct val="100000"/>
              </a:lnSpc>
              <a:spcBef>
                <a:spcPts val="400"/>
              </a:spcBef>
              <a:spcAft>
                <a:spcPts val="0"/>
              </a:spcAft>
              <a:buSzPts val="1120"/>
              <a:buChar char="◻"/>
              <a:defRPr sz="1600">
                <a:latin typeface="Tahoma"/>
                <a:ea typeface="Tahoma"/>
                <a:cs typeface="Tahoma"/>
                <a:sym typeface="Tahoma"/>
              </a:defRPr>
            </a:lvl4pPr>
            <a:lvl5pPr marL="2286000" lvl="4" indent="-290829" algn="l">
              <a:lnSpc>
                <a:spcPct val="100000"/>
              </a:lnSpc>
              <a:spcBef>
                <a:spcPts val="300"/>
              </a:spcBef>
              <a:spcAft>
                <a:spcPts val="0"/>
              </a:spcAft>
              <a:buSzPts val="980"/>
              <a:buChar char="◻"/>
              <a:defRPr sz="1400">
                <a:latin typeface="Tahoma"/>
                <a:ea typeface="Tahoma"/>
                <a:cs typeface="Tahoma"/>
                <a:sym typeface="Tahoma"/>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pPr lvl="0"/>
            <a:r>
              <a:rPr lang="en-US"/>
              <a:t>Click to edit Master text styles</a:t>
            </a:r>
          </a:p>
        </p:txBody>
      </p:sp>
    </p:spTree>
    <p:extLst>
      <p:ext uri="{BB962C8B-B14F-4D97-AF65-F5344CB8AC3E}">
        <p14:creationId xmlns:p14="http://schemas.microsoft.com/office/powerpoint/2010/main" val="1794737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a:xfrm>
            <a:off x="2032000" y="3429000"/>
            <a:ext cx="10160000" cy="1219200"/>
          </a:xfrm>
        </p:spPr>
        <p:txBody>
          <a:bodyPr anchor="t" anchorCtr="0"/>
          <a:lstStyle>
            <a:lvl1pPr algn="ctr">
              <a:defRPr sz="3200">
                <a:ln w="9000" cmpd="sng">
                  <a:solidFill>
                    <a:schemeClr val="tx1"/>
                  </a:solidFill>
                  <a:prstDash val="solid"/>
                </a:ln>
                <a:solidFill>
                  <a:schemeClr val="tx1"/>
                </a:solidFill>
                <a:latin typeface="Tahoma" pitchFamily="34" charset="0"/>
                <a:ea typeface="Tahoma" pitchFamily="34" charset="0"/>
                <a:cs typeface="Tahoma" pitchFamily="34" charset="0"/>
              </a:defRPr>
            </a:lvl1pPr>
          </a:lstStyle>
          <a:p>
            <a:r>
              <a:rPr kumimoji="0" lang="en-US"/>
              <a:t>Click to edit Master title style</a:t>
            </a:r>
          </a:p>
        </p:txBody>
      </p:sp>
      <p:sp>
        <p:nvSpPr>
          <p:cNvPr id="9" name="Subtitle 8"/>
          <p:cNvSpPr>
            <a:spLocks noGrp="1"/>
          </p:cNvSpPr>
          <p:nvPr>
            <p:ph type="subTitle" idx="1"/>
          </p:nvPr>
        </p:nvSpPr>
        <p:spPr>
          <a:xfrm>
            <a:off x="4064000" y="4648200"/>
            <a:ext cx="8128000" cy="914400"/>
          </a:xfrm>
        </p:spPr>
        <p:txBody>
          <a:bodyPr/>
          <a:lstStyle>
            <a:lvl1pPr marL="0" indent="0" algn="r">
              <a:buNone/>
              <a:defRPr sz="2000">
                <a:solidFill>
                  <a:schemeClr val="tx2"/>
                </a:solidFill>
                <a:latin typeface="Tahoma" pitchFamily="34" charset="0"/>
                <a:ea typeface="Tahoma" pitchFamily="34" charset="0"/>
                <a:cs typeface="Tahoma"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endParaRPr lang="en-US">
              <a:solidFill>
                <a:srgbClr val="465E9C"/>
              </a:solidFill>
            </a:endParaRPr>
          </a:p>
        </p:txBody>
      </p:sp>
      <p:sp>
        <p:nvSpPr>
          <p:cNvPr id="17" name="Footer Placeholder 16"/>
          <p:cNvSpPr>
            <a:spLocks noGrp="1"/>
          </p:cNvSpPr>
          <p:nvPr>
            <p:ph type="ftr" sz="quarter" idx="11"/>
          </p:nvPr>
        </p:nvSpPr>
        <p:spPr>
          <a:xfrm>
            <a:off x="3864864" y="6355080"/>
            <a:ext cx="4632960" cy="365760"/>
          </a:xfrm>
        </p:spPr>
        <p:txBody>
          <a:bodyPr/>
          <a:lstStyle/>
          <a:p>
            <a:r>
              <a:rPr lang="en-US">
                <a:solidFill>
                  <a:srgbClr val="465E9C"/>
                </a:solidFill>
              </a:rPr>
              <a:t>Nagesh B Lakshminarayana</a:t>
            </a:r>
          </a:p>
        </p:txBody>
      </p:sp>
      <p:sp>
        <p:nvSpPr>
          <p:cNvPr id="29" name="Slide Number Placeholder 28"/>
          <p:cNvSpPr>
            <a:spLocks noGrp="1"/>
          </p:cNvSpPr>
          <p:nvPr>
            <p:ph type="sldNum" sz="quarter" idx="12"/>
          </p:nvPr>
        </p:nvSpPr>
        <p:spPr>
          <a:xfrm>
            <a:off x="1621536" y="6355080"/>
            <a:ext cx="1625600" cy="365760"/>
          </a:xfrm>
        </p:spPr>
        <p:txBody>
          <a:bodyPr/>
          <a:lstStyle/>
          <a:p>
            <a:fld id="{36F63085-4905-477F-9B03-95852450F90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56800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12192000" cy="609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5333"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3113960386"/>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4" name="Text Placeholder 3">
            <a:extLst>
              <a:ext uri="{FF2B5EF4-FFF2-40B4-BE49-F238E27FC236}">
                <a16:creationId xmlns:a16="http://schemas.microsoft.com/office/drawing/2014/main" id="{DF2C5F55-93C0-9344-9E3D-94935F3D2760}"/>
              </a:ext>
            </a:extLst>
          </p:cNvPr>
          <p:cNvSpPr>
            <a:spLocks noGrp="1"/>
          </p:cNvSpPr>
          <p:nvPr>
            <p:ph type="body" sz="quarter" idx="20" hasCustomPrompt="1"/>
          </p:nvPr>
        </p:nvSpPr>
        <p:spPr>
          <a:xfrm>
            <a:off x="853439" y="3535680"/>
            <a:ext cx="10363200" cy="295402"/>
          </a:xfrm>
          <a:prstGeom prst="rect">
            <a:avLst/>
          </a:prstGeom>
        </p:spPr>
        <p:txBody>
          <a:bodyPr>
            <a:spAutoFit/>
          </a:bodyPr>
          <a:lstStyle>
            <a:lvl1pPr marL="0" indent="0">
              <a:buFontTx/>
              <a:buNone/>
              <a:defRPr sz="2133" b="1" i="0" cap="all" baseline="0">
                <a:latin typeface="Helvetica" pitchFamily="2" charset="0"/>
              </a:defRPr>
            </a:lvl1pPr>
            <a:lvl2pPr>
              <a:buFontTx/>
              <a:buNone/>
              <a:defRPr b="1"/>
            </a:lvl2pPr>
            <a:lvl3pPr marL="914377" indent="0">
              <a:buFontTx/>
              <a:buNone/>
              <a:defRPr b="1"/>
            </a:lvl3pPr>
            <a:lvl4pPr marL="1371566" indent="0">
              <a:buFontTx/>
              <a:buNone/>
              <a:defRPr b="1"/>
            </a:lvl4pPr>
            <a:lvl5pPr marL="1828754" indent="0">
              <a:buFontTx/>
              <a:buNone/>
              <a:defRPr b="1"/>
            </a:lvl5pPr>
          </a:lstStyle>
          <a:p>
            <a:pPr lvl="0"/>
            <a:r>
              <a:rPr lang="en-US" dirty="0"/>
              <a:t>ADDITIONAL TEXT GOES HERE </a:t>
            </a:r>
          </a:p>
        </p:txBody>
      </p:sp>
      <p:sp>
        <p:nvSpPr>
          <p:cNvPr id="7" name="Header rule">
            <a:extLst>
              <a:ext uri="{FF2B5EF4-FFF2-40B4-BE49-F238E27FC236}">
                <a16:creationId xmlns:a16="http://schemas.microsoft.com/office/drawing/2014/main" id="{09B1960F-507A-E84C-8B64-1891B754A975}"/>
              </a:ext>
            </a:extLst>
          </p:cNvPr>
          <p:cNvSpPr/>
          <p:nvPr/>
        </p:nvSpPr>
        <p:spPr>
          <a:xfrm>
            <a:off x="853440" y="3291840"/>
            <a:ext cx="10363200" cy="48768"/>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graphicFrame>
        <p:nvGraphicFramePr>
          <p:cNvPr id="9" name="Table 8" hidden="1">
            <a:extLst>
              <a:ext uri="{FF2B5EF4-FFF2-40B4-BE49-F238E27FC236}">
                <a16:creationId xmlns:a16="http://schemas.microsoft.com/office/drawing/2014/main" id="{D23CA481-98CA-0745-833B-EFD0DBCDDA4E}"/>
              </a:ext>
            </a:extLst>
          </p:cNvPr>
          <p:cNvGraphicFramePr>
            <a:graphicFrameLocks noGrp="1"/>
          </p:cNvGraphicFramePr>
          <p:nvPr>
            <p:extLst>
              <p:ext uri="{D42A27DB-BD31-4B8C-83A1-F6EECF244321}">
                <p14:modId xmlns:p14="http://schemas.microsoft.com/office/powerpoint/2010/main" val="3279498072"/>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2" name="Table 11" hidden="1">
            <a:extLst>
              <a:ext uri="{FF2B5EF4-FFF2-40B4-BE49-F238E27FC236}">
                <a16:creationId xmlns:a16="http://schemas.microsoft.com/office/drawing/2014/main" id="{EF7DC21F-99F8-4F48-9203-63793CFF7D9C}"/>
              </a:ext>
            </a:extLst>
          </p:cNvPr>
          <p:cNvGraphicFramePr>
            <a:graphicFrameLocks noGrp="1"/>
          </p:cNvGraphicFramePr>
          <p:nvPr>
            <p:extLst>
              <p:ext uri="{D42A27DB-BD31-4B8C-83A1-F6EECF244321}">
                <p14:modId xmlns:p14="http://schemas.microsoft.com/office/powerpoint/2010/main" val="4083986431"/>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14"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853440" y="2529507"/>
            <a:ext cx="10363200" cy="664797"/>
          </a:xfrm>
          <a:prstGeom prst="rect">
            <a:avLst/>
          </a:prstGeom>
        </p:spPr>
        <p:txBody>
          <a:bodyPr wrap="square" anchor="ctr" anchorCtr="0">
            <a:spAutoFit/>
          </a:bodyPr>
          <a:lstStyle>
            <a:lvl1pPr marL="0" indent="0">
              <a:buNone/>
              <a:defRPr sz="4800" b="1">
                <a:latin typeface="+mj-lt"/>
              </a:defRPr>
            </a:lvl1pPr>
            <a:lvl2pPr marL="0" indent="0">
              <a:buFont typeface="Arial" panose="020B0604020202020204" pitchFamily="34" charset="0"/>
              <a:buNone/>
              <a:defRPr sz="4800" b="1">
                <a:latin typeface="+mj-lt"/>
              </a:defRPr>
            </a:lvl2pPr>
            <a:lvl3pPr marL="484620" indent="0">
              <a:buNone/>
              <a:defRPr sz="4800" b="1">
                <a:latin typeface="+mj-lt"/>
              </a:defRPr>
            </a:lvl3pPr>
            <a:lvl4pPr marL="0" indent="0">
              <a:buNone/>
              <a:defRPr sz="4800" b="1">
                <a:latin typeface="+mj-lt"/>
              </a:defRPr>
            </a:lvl4pPr>
            <a:lvl5pPr marL="0" indent="0">
              <a:buNone/>
              <a:defRPr sz="4800" b="1">
                <a:latin typeface="+mj-lt"/>
              </a:defRPr>
            </a:lvl5pPr>
          </a:lstStyle>
          <a:p>
            <a:pPr lvl="0"/>
            <a:r>
              <a:rPr lang="en-US"/>
              <a:t>Section Divider</a:t>
            </a:r>
            <a:endParaRPr lang="en-US" dirty="0"/>
          </a:p>
        </p:txBody>
      </p:sp>
    </p:spTree>
    <p:extLst>
      <p:ext uri="{BB962C8B-B14F-4D97-AF65-F5344CB8AC3E}">
        <p14:creationId xmlns:p14="http://schemas.microsoft.com/office/powerpoint/2010/main" val="1894040010"/>
      </p:ext>
    </p:extLst>
  </p:cSld>
  <p:clrMapOvr>
    <a:masterClrMapping/>
  </p:clrMapOvr>
  <p:hf hdr="0" dt="0"/>
  <p:extLst>
    <p:ext uri="{DCECCB84-F9BA-43D5-87BE-67443E8EF086}">
      <p15:sldGuideLst xmlns:p15="http://schemas.microsoft.com/office/powerpoint/2012/main">
        <p15:guide id="1" pos="28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192553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a:solidFill>
                <a:srgbClr val="465E9C"/>
              </a:solidFill>
            </a:endParaRPr>
          </a:p>
        </p:txBody>
      </p:sp>
      <p:sp>
        <p:nvSpPr>
          <p:cNvPr id="9" name="Content Placeholder 8"/>
          <p:cNvSpPr>
            <a:spLocks noGrp="1"/>
          </p:cNvSpPr>
          <p:nvPr>
            <p:ph sz="quarter" idx="1"/>
          </p:nvPr>
        </p:nvSpPr>
        <p:spPr>
          <a:xfrm>
            <a:off x="304800" y="1143000"/>
            <a:ext cx="5693664" cy="5013960"/>
          </a:xfrm>
        </p:spPr>
        <p:txBody>
          <a:bodyPr>
            <a:normAutofit/>
          </a:bodyPr>
          <a:lstStyle>
            <a:lvl1pPr>
              <a:defRPr sz="2400"/>
            </a:lvl1pPr>
            <a:lvl2pPr>
              <a:defRPr sz="2000">
                <a:solidFill>
                  <a:schemeClr val="tx2">
                    <a:lumMod val="50000"/>
                  </a:schemeClr>
                </a:solidFill>
              </a:defRPr>
            </a:lvl2pPr>
            <a:lvl3pPr>
              <a:defRPr sz="1800"/>
            </a:lvl3pPr>
            <a:lvl4pPr>
              <a:defRPr sz="1600"/>
            </a:lvl4pPr>
            <a:lvl5pPr>
              <a:defRPr sz="1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143000"/>
            <a:ext cx="5710936" cy="5010912"/>
          </a:xfrm>
        </p:spPr>
        <p:txBody>
          <a:bodyPr>
            <a:normAutofit/>
          </a:bodyPr>
          <a:lstStyle>
            <a:lvl1pPr>
              <a:defRPr sz="2400"/>
            </a:lvl1pPr>
            <a:lvl2pPr>
              <a:defRPr sz="2000">
                <a:solidFill>
                  <a:schemeClr val="tx2">
                    <a:lumMod val="50000"/>
                  </a:schemeClr>
                </a:solidFill>
              </a:defRPr>
            </a:lvl2pPr>
            <a:lvl3pPr>
              <a:defRPr sz="1800"/>
            </a:lvl3pPr>
            <a:lvl4pPr>
              <a:defRPr sz="1600"/>
            </a:lvl4pPr>
            <a:lvl5pPr>
              <a:defRPr sz="1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Title 1"/>
          <p:cNvSpPr>
            <a:spLocks noGrp="1"/>
          </p:cNvSpPr>
          <p:nvPr>
            <p:ph type="title"/>
          </p:nvPr>
        </p:nvSpPr>
        <p:spPr>
          <a:xfrm>
            <a:off x="304800" y="152400"/>
            <a:ext cx="11277600" cy="838200"/>
          </a:xfrm>
        </p:spPr>
        <p:txBody>
          <a:bodyPr/>
          <a:lstStyle>
            <a:lvl1pPr>
              <a:defRPr>
                <a:ln w="9000" cmpd="sng">
                  <a:solidFill>
                    <a:schemeClr val="bg2">
                      <a:lumMod val="25000"/>
                    </a:schemeClr>
                  </a:solidFill>
                  <a:prstDash val="solid"/>
                </a:ln>
                <a:solidFill>
                  <a:schemeClr val="bg2">
                    <a:lumMod val="25000"/>
                  </a:schemeClr>
                </a:solidFill>
              </a:defRPr>
            </a:lvl1pPr>
          </a:lstStyle>
          <a:p>
            <a:r>
              <a:rPr kumimoji="0" lang="en-US"/>
              <a:t>Click to edit Master title style</a:t>
            </a:r>
          </a:p>
        </p:txBody>
      </p:sp>
      <p:sp>
        <p:nvSpPr>
          <p:cNvPr id="8" name="Slide Number Placeholder 5"/>
          <p:cNvSpPr>
            <a:spLocks noGrp="1"/>
          </p:cNvSpPr>
          <p:nvPr>
            <p:ph type="sldNum" sz="quarter" idx="12"/>
          </p:nvPr>
        </p:nvSpPr>
        <p:spPr>
          <a:xfrm>
            <a:off x="11176000" y="767567"/>
            <a:ext cx="1016000" cy="228600"/>
          </a:xfrm>
        </p:spPr>
        <p:txBody>
          <a:bodyPr/>
          <a:lstStyle>
            <a:lvl1pPr algn="ctr">
              <a:defRPr sz="1050" b="1" cap="none" spc="0">
                <a:ln>
                  <a:noFill/>
                </a:ln>
                <a:solidFill>
                  <a:schemeClr val="tx1"/>
                </a:solidFill>
                <a:effectLst/>
                <a:latin typeface="Tahoma" pitchFamily="34" charset="0"/>
                <a:ea typeface="Tahoma" pitchFamily="34" charset="0"/>
                <a:cs typeface="Tahoma" pitchFamily="34" charset="0"/>
              </a:defRPr>
            </a:lvl1pPr>
          </a:lstStyle>
          <a:p>
            <a:fld id="{36F63085-4905-477F-9B03-95852450F900}" type="slidenum">
              <a:rPr lang="en-US" smtClean="0">
                <a:solidFill>
                  <a:prstClr val="black"/>
                </a:solidFill>
              </a:rPr>
              <a:pPr/>
              <a:t>‹#›</a:t>
            </a:fld>
            <a:endParaRPr lang="en-US">
              <a:solidFill>
                <a:prstClr val="black"/>
              </a:solidFill>
            </a:endParaRPr>
          </a:p>
        </p:txBody>
      </p:sp>
      <p:sp>
        <p:nvSpPr>
          <p:cNvPr id="12" name="Footer Placeholder 4"/>
          <p:cNvSpPr>
            <a:spLocks noGrp="1"/>
          </p:cNvSpPr>
          <p:nvPr>
            <p:ph type="ftr" sz="quarter" idx="11"/>
          </p:nvPr>
        </p:nvSpPr>
        <p:spPr>
          <a:xfrm>
            <a:off x="304800" y="6596148"/>
            <a:ext cx="7823200" cy="228600"/>
          </a:xfrm>
        </p:spPr>
        <p:txBody>
          <a:bodyPr/>
          <a:lstStyle>
            <a:lvl1pPr algn="l">
              <a:defRPr sz="1200" b="0" i="1">
                <a:solidFill>
                  <a:schemeClr val="tx1"/>
                </a:solidFill>
                <a:latin typeface="Tahoma" pitchFamily="34" charset="0"/>
                <a:ea typeface="Tahoma" pitchFamily="34" charset="0"/>
                <a:cs typeface="Tahoma" pitchFamily="34" charset="0"/>
              </a:defRPr>
            </a:lvl1pPr>
          </a:lstStyle>
          <a:p>
            <a:r>
              <a:rPr lang="en-US">
                <a:solidFill>
                  <a:prstClr val="black"/>
                </a:solidFill>
              </a:rPr>
              <a:t> </a:t>
            </a:r>
          </a:p>
        </p:txBody>
      </p:sp>
    </p:spTree>
    <p:extLst>
      <p:ext uri="{BB962C8B-B14F-4D97-AF65-F5344CB8AC3E}">
        <p14:creationId xmlns:p14="http://schemas.microsoft.com/office/powerpoint/2010/main" val="21400954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5_Title and Content">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E7E9CC5-6653-4436-894A-8D69B1005392}"/>
              </a:ext>
            </a:extLst>
          </p:cNvPr>
          <p:cNvCxnSpPr/>
          <p:nvPr userDrawn="1"/>
        </p:nvCxnSpPr>
        <p:spPr>
          <a:xfrm>
            <a:off x="609600" y="1143000"/>
            <a:ext cx="11095567" cy="0"/>
          </a:xfrm>
          <a:prstGeom prst="line">
            <a:avLst/>
          </a:prstGeom>
          <a:ln w="31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F396999-3CA0-422A-AC26-1A80A51AB3D2}"/>
              </a:ext>
            </a:extLst>
          </p:cNvPr>
          <p:cNvCxnSpPr/>
          <p:nvPr userDrawn="1"/>
        </p:nvCxnSpPr>
        <p:spPr>
          <a:xfrm>
            <a:off x="609600" y="6248400"/>
            <a:ext cx="11095567" cy="0"/>
          </a:xfrm>
          <a:prstGeom prst="line">
            <a:avLst/>
          </a:prstGeom>
          <a:ln w="31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lvl1pPr>
              <a:defRPr sz="4200" b="0">
                <a:solidFill>
                  <a:srgbClr val="122E34"/>
                </a:solidFill>
                <a:latin typeface="+mj-lt"/>
                <a:cs typeface="Times New Roman" panose="02020503050405090304" pitchFamily="18" charset="0"/>
              </a:defRPr>
            </a:lvl1pPr>
          </a:lstStyle>
          <a:p>
            <a:r>
              <a:rPr lang="en-US" noProof="1"/>
              <a:t>Click to edit Master title style</a:t>
            </a:r>
          </a:p>
        </p:txBody>
      </p:sp>
      <p:sp>
        <p:nvSpPr>
          <p:cNvPr id="8" name="Content Placeholder 7"/>
          <p:cNvSpPr>
            <a:spLocks noGrp="1"/>
          </p:cNvSpPr>
          <p:nvPr>
            <p:ph sz="quarter" idx="1"/>
          </p:nvPr>
        </p:nvSpPr>
        <p:spPr>
          <a:xfrm>
            <a:off x="392318" y="1371600"/>
            <a:ext cx="11145589" cy="4785360"/>
          </a:xfrm>
        </p:spPr>
        <p:txBody>
          <a:bodyPr>
            <a:normAutofit/>
          </a:bodyPr>
          <a:lstStyle>
            <a:lvl1pPr marL="182880" indent="-182880">
              <a:buClr>
                <a:schemeClr val="bg1"/>
              </a:buClr>
              <a:buSzPct val="30000"/>
              <a:defRPr sz="2400">
                <a:latin typeface="+mn-lt"/>
                <a:ea typeface="Verdana" panose="020B0804030504040204" pitchFamily="34" charset="0"/>
                <a:cs typeface="Verdana" panose="020B0804030504040204" pitchFamily="34" charset="0"/>
              </a:defRPr>
            </a:lvl1pPr>
            <a:lvl2pPr>
              <a:buClr>
                <a:schemeClr val="accent3">
                  <a:lumMod val="75000"/>
                </a:schemeClr>
              </a:buClr>
              <a:defRPr sz="2000">
                <a:solidFill>
                  <a:schemeClr val="accent6">
                    <a:lumMod val="50000"/>
                  </a:schemeClr>
                </a:solidFill>
                <a:latin typeface="+mn-lt"/>
                <a:ea typeface="Verdana" panose="020B0804030504040204" pitchFamily="34" charset="0"/>
                <a:cs typeface="Verdana" panose="020B0804030504040204" pitchFamily="34" charset="0"/>
              </a:defRPr>
            </a:lvl2pPr>
            <a:lvl3pPr>
              <a:defRPr sz="1800">
                <a:latin typeface="+mn-lt"/>
                <a:ea typeface="Verdana" panose="020B0804030504040204" pitchFamily="34" charset="0"/>
                <a:cs typeface="Verdana" panose="020B0804030504040204" pitchFamily="34" charset="0"/>
              </a:defRPr>
            </a:lvl3pPr>
            <a:lvl4pPr>
              <a:defRPr sz="1600">
                <a:latin typeface="+mn-lt"/>
                <a:ea typeface="Verdana" panose="020B0804030504040204" pitchFamily="34" charset="0"/>
                <a:cs typeface="Verdana" panose="020B0804030504040204" pitchFamily="34" charset="0"/>
              </a:defRPr>
            </a:lvl4pPr>
            <a:lvl5pPr>
              <a:defRPr sz="1400">
                <a:latin typeface="+mn-lt"/>
                <a:ea typeface="Verdana" panose="020B0804030504040204" pitchFamily="34" charset="0"/>
                <a:cs typeface="Verdana" panose="020B0804030504040204" pitchFamily="34"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11" name="Content Placeholder 10"/>
          <p:cNvSpPr>
            <a:spLocks noGrp="1"/>
          </p:cNvSpPr>
          <p:nvPr>
            <p:ph sz="quarter" idx="13"/>
          </p:nvPr>
        </p:nvSpPr>
        <p:spPr>
          <a:xfrm>
            <a:off x="5588000" y="6356350"/>
            <a:ext cx="2235200" cy="365760"/>
          </a:xfrm>
        </p:spPr>
        <p:txBody>
          <a:bodyPr anchor="ctr">
            <a:noAutofit/>
          </a:bodyPr>
          <a:lstStyle>
            <a:lvl1pPr marL="0" indent="0">
              <a:buNone/>
              <a:defRPr sz="1400" b="1">
                <a:solidFill>
                  <a:schemeClr val="accent6">
                    <a:lumMod val="75000"/>
                  </a:schemeClr>
                </a:solidFill>
              </a:defRPr>
            </a:lvl1pPr>
            <a:lvl2pPr>
              <a:defRPr sz="1800"/>
            </a:lvl2pPr>
            <a:lvl3pPr>
              <a:defRPr sz="1600"/>
            </a:lvl3pPr>
            <a:lvl4pPr>
              <a:defRPr sz="1400"/>
            </a:lvl4pPr>
            <a:lvl5pPr>
              <a:defRPr sz="1200"/>
            </a:lvl5pPr>
          </a:lstStyle>
          <a:p>
            <a:pPr lvl="0"/>
            <a:r>
              <a:rPr lang="en-US" noProof="1"/>
              <a:t>Click to edit Master text styles</a:t>
            </a:r>
          </a:p>
        </p:txBody>
      </p:sp>
      <p:sp>
        <p:nvSpPr>
          <p:cNvPr id="7" name="Date Placeholder 3">
            <a:extLst>
              <a:ext uri="{FF2B5EF4-FFF2-40B4-BE49-F238E27FC236}">
                <a16:creationId xmlns:a16="http://schemas.microsoft.com/office/drawing/2014/main" id="{1C191BF6-9C4A-4842-ACB3-D8CCFE06BA80}"/>
              </a:ext>
            </a:extLst>
          </p:cNvPr>
          <p:cNvSpPr>
            <a:spLocks noGrp="1"/>
          </p:cNvSpPr>
          <p:nvPr>
            <p:ph type="dt" sz="half" idx="14"/>
          </p:nvPr>
        </p:nvSpPr>
        <p:spPr>
          <a:xfrm>
            <a:off x="469901" y="6356351"/>
            <a:ext cx="2544233" cy="365125"/>
          </a:xfrm>
        </p:spPr>
        <p:txBody>
          <a:bodyPr anchor="ctr"/>
          <a:lstStyle>
            <a:lvl1pPr>
              <a:defRPr>
                <a:solidFill>
                  <a:srgbClr val="1C4854"/>
                </a:solidFill>
              </a:defRPr>
            </a:lvl1pPr>
          </a:lstStyle>
          <a:p>
            <a:endParaRPr lang="en-US" altLang="zh-CN"/>
          </a:p>
        </p:txBody>
      </p:sp>
      <p:sp>
        <p:nvSpPr>
          <p:cNvPr id="9" name="Footer Placeholder 4">
            <a:extLst>
              <a:ext uri="{FF2B5EF4-FFF2-40B4-BE49-F238E27FC236}">
                <a16:creationId xmlns:a16="http://schemas.microsoft.com/office/drawing/2014/main" id="{56AF0347-71D6-4E97-B13E-B7BC9B5055CF}"/>
              </a:ext>
            </a:extLst>
          </p:cNvPr>
          <p:cNvSpPr>
            <a:spLocks noGrp="1"/>
          </p:cNvSpPr>
          <p:nvPr>
            <p:ph type="ftr" sz="quarter" idx="15"/>
          </p:nvPr>
        </p:nvSpPr>
        <p:spPr>
          <a:xfrm>
            <a:off x="3009901" y="6356351"/>
            <a:ext cx="2882900" cy="365125"/>
          </a:xfrm>
        </p:spPr>
        <p:txBody>
          <a:bodyPr anchor="ctr"/>
          <a:lstStyle>
            <a:lvl1pPr algn="l">
              <a:defRPr>
                <a:solidFill>
                  <a:srgbClr val="1C4854"/>
                </a:solidFill>
              </a:defRPr>
            </a:lvl1pPr>
          </a:lstStyle>
          <a:p>
            <a:endParaRPr lang="en-US" altLang="zh-CN"/>
          </a:p>
        </p:txBody>
      </p:sp>
      <p:sp>
        <p:nvSpPr>
          <p:cNvPr id="10" name="Slide Number Placeholder 5">
            <a:extLst>
              <a:ext uri="{FF2B5EF4-FFF2-40B4-BE49-F238E27FC236}">
                <a16:creationId xmlns:a16="http://schemas.microsoft.com/office/drawing/2014/main" id="{B6F5E22A-14D4-44B7-BAB3-AA58E30D6818}"/>
              </a:ext>
            </a:extLst>
          </p:cNvPr>
          <p:cNvSpPr>
            <a:spLocks noGrp="1"/>
          </p:cNvSpPr>
          <p:nvPr>
            <p:ph type="sldNum" sz="quarter" idx="16"/>
          </p:nvPr>
        </p:nvSpPr>
        <p:spPr>
          <a:xfrm>
            <a:off x="10871201" y="777876"/>
            <a:ext cx="910167" cy="365125"/>
          </a:xfrm>
        </p:spPr>
        <p:txBody>
          <a:bodyPr anchor="b"/>
          <a:lstStyle>
            <a:lvl1pPr algn="r">
              <a:defRPr b="1" smtClean="0">
                <a:solidFill>
                  <a:schemeClr val="tx1"/>
                </a:solidFill>
              </a:defRPr>
            </a:lvl1pPr>
          </a:lstStyle>
          <a:p>
            <a:fld id="{98BA76C5-F28D-4DDC-A6ED-4B440AF31B46}" type="slidenum">
              <a:rPr lang="en-US"/>
              <a:pPr/>
              <a:t>‹#›</a:t>
            </a:fld>
            <a:endParaRPr lang="en-US" dirty="0"/>
          </a:p>
        </p:txBody>
      </p:sp>
    </p:spTree>
    <p:extLst>
      <p:ext uri="{BB962C8B-B14F-4D97-AF65-F5344CB8AC3E}">
        <p14:creationId xmlns:p14="http://schemas.microsoft.com/office/powerpoint/2010/main" val="32702309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tatement w/dark background">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7C5EC3F5-808B-184C-A89B-4B25F801B6AC}"/>
              </a:ext>
            </a:extLst>
          </p:cNvPr>
          <p:cNvSpPr>
            <a:spLocks noGrp="1"/>
          </p:cNvSpPr>
          <p:nvPr>
            <p:ph type="body" sz="quarter" idx="21" hasCustomPrompt="1"/>
          </p:nvPr>
        </p:nvSpPr>
        <p:spPr>
          <a:xfrm>
            <a:off x="1828800" y="1876991"/>
            <a:ext cx="8534400" cy="2220095"/>
          </a:xfrm>
          <a:prstGeom prst="rect">
            <a:avLst/>
          </a:prstGeom>
        </p:spPr>
        <p:txBody>
          <a:bodyPr lIns="0" tIns="0" rIns="0" bIns="0" anchor="ctr" anchorCtr="0">
            <a:spAutoFit/>
          </a:bodyPr>
          <a:lstStyle>
            <a:lvl1pPr marL="0" indent="0" algn="ctr">
              <a:buNone/>
              <a:defRPr sz="5333">
                <a:solidFill>
                  <a:schemeClr val="bg1"/>
                </a:solidFill>
              </a:defRPr>
            </a:lvl1pPr>
            <a:lvl2pPr marL="365751" indent="0" algn="ctr">
              <a:buNone/>
              <a:defRPr sz="5333">
                <a:solidFill>
                  <a:srgbClr val="2774AE"/>
                </a:solidFill>
              </a:defRPr>
            </a:lvl2pPr>
            <a:lvl3pPr marL="731502" indent="0" algn="ctr">
              <a:buNone/>
              <a:defRPr sz="5333">
                <a:solidFill>
                  <a:srgbClr val="2774AE"/>
                </a:solidFill>
              </a:defRPr>
            </a:lvl3pPr>
            <a:lvl4pPr marL="1097253" indent="0" algn="ctr">
              <a:buNone/>
              <a:defRPr sz="5333">
                <a:solidFill>
                  <a:srgbClr val="2774AE"/>
                </a:solidFill>
              </a:defRPr>
            </a:lvl4pPr>
            <a:lvl5pPr marL="1463003" indent="0" algn="ctr">
              <a:buNone/>
              <a:defRPr sz="5333">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1699674366"/>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2955265730"/>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7487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3664475946"/>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2342382138"/>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2360671804"/>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111793761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463040" y="2072640"/>
            <a:ext cx="9144000" cy="775790"/>
          </a:xfrm>
          <a:prstGeom prst="rect">
            <a:avLst/>
          </a:prstGeom>
        </p:spPr>
        <p:txBody>
          <a:bodyPr>
            <a:spAutoFit/>
          </a:bodyPr>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463040" y="1584960"/>
            <a:ext cx="9144000" cy="287259"/>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3" name="Title 2">
            <a:extLst>
              <a:ext uri="{FF2B5EF4-FFF2-40B4-BE49-F238E27FC236}">
                <a16:creationId xmlns:a16="http://schemas.microsoft.com/office/drawing/2014/main" id="{8B117F2E-F782-844A-A783-F9F40B77A93D}"/>
              </a:ext>
            </a:extLst>
          </p:cNvPr>
          <p:cNvSpPr>
            <a:spLocks noGrp="1"/>
          </p:cNvSpPr>
          <p:nvPr>
            <p:ph type="title" hasCustomPrompt="1"/>
          </p:nvPr>
        </p:nvSpPr>
        <p:spPr>
          <a:xfrm>
            <a:off x="853436" y="489869"/>
            <a:ext cx="10363200" cy="519972"/>
          </a:xfrm>
        </p:spPr>
        <p:txBody>
          <a:bodyPr anchor="b" anchorCtr="0"/>
          <a:lstStyle/>
          <a:p>
            <a:r>
              <a:rPr lang="en-US" dirty="0"/>
              <a:t>Header w/copy</a:t>
            </a:r>
          </a:p>
        </p:txBody>
      </p:sp>
    </p:spTree>
    <p:extLst>
      <p:ext uri="{BB962C8B-B14F-4D97-AF65-F5344CB8AC3E}">
        <p14:creationId xmlns:p14="http://schemas.microsoft.com/office/powerpoint/2010/main" val="1349254330"/>
      </p:ext>
    </p:extLst>
  </p:cSld>
  <p:clrMapOvr>
    <a:masterClrMapping/>
  </p:clrMapOvr>
  <p:hf hdr="0" dt="0"/>
  <p:extLst>
    <p:ext uri="{DCECCB84-F9BA-43D5-87BE-67443E8EF086}">
      <p15:sldGuideLst xmlns:p15="http://schemas.microsoft.com/office/powerpoint/2012/main">
        <p15:guide id="1" pos="288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2530824147"/>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2099212588"/>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1649692446"/>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E5B72-3FDB-47C0-93E3-825C39E9992C}" type="datetimeFigureOut">
              <a:rPr lang="en-US" smtClean="0"/>
              <a:t>10/17/2025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2579415722"/>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E5B72-3FDB-47C0-93E3-825C39E9992C}" type="datetimeFigureOut">
              <a:rPr lang="en-US" smtClean="0"/>
              <a:t>10/17/2025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62122926"/>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E5B72-3FDB-47C0-93E3-825C39E9992C}" type="datetimeFigureOut">
              <a:rPr lang="en-US" smtClean="0"/>
              <a:t>10/17/2025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1622316747"/>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E5B72-3FDB-47C0-93E3-825C39E9992C}" type="datetimeFigureOut">
              <a:rPr lang="en-US" smtClean="0"/>
              <a:t>10/17/2025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85558451"/>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E5B72-3FDB-47C0-93E3-825C39E9992C}" type="datetimeFigureOut">
              <a:rPr lang="en-US" smtClean="0"/>
              <a:t>10/17/2025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4150250957"/>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2743665575"/>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278557765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w/bullet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463040" y="2072640"/>
            <a:ext cx="9144000" cy="775790"/>
          </a:xfrm>
          <a:prstGeom prst="rect">
            <a:avLst/>
          </a:prstGeom>
        </p:spPr>
        <p:txBody>
          <a:bodyPr>
            <a:spAutoFit/>
          </a:bodyPr>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463040" y="1584960"/>
            <a:ext cx="9144000" cy="287259"/>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4" name="Title 3">
            <a:extLst>
              <a:ext uri="{FF2B5EF4-FFF2-40B4-BE49-F238E27FC236}">
                <a16:creationId xmlns:a16="http://schemas.microsoft.com/office/drawing/2014/main" id="{34576D38-1D07-4944-9AE7-710415891258}"/>
              </a:ext>
            </a:extLst>
          </p:cNvPr>
          <p:cNvSpPr>
            <a:spLocks noGrp="1"/>
          </p:cNvSpPr>
          <p:nvPr>
            <p:ph type="title" hasCustomPrompt="1"/>
          </p:nvPr>
        </p:nvSpPr>
        <p:spPr/>
        <p:txBody>
          <a:bodyPr/>
          <a:lstStyle/>
          <a:p>
            <a:r>
              <a:rPr lang="en-US" dirty="0"/>
              <a:t>Header w/copy and bullets</a:t>
            </a:r>
          </a:p>
        </p:txBody>
      </p:sp>
      <p:sp>
        <p:nvSpPr>
          <p:cNvPr id="5" name="Text Placeholder 4">
            <a:extLst>
              <a:ext uri="{FF2B5EF4-FFF2-40B4-BE49-F238E27FC236}">
                <a16:creationId xmlns:a16="http://schemas.microsoft.com/office/drawing/2014/main" id="{FEB3799F-3DE7-0C45-B34C-091D879B69B2}"/>
              </a:ext>
            </a:extLst>
          </p:cNvPr>
          <p:cNvSpPr>
            <a:spLocks noGrp="1"/>
          </p:cNvSpPr>
          <p:nvPr>
            <p:ph type="body" sz="quarter" idx="21" hasCustomPrompt="1"/>
          </p:nvPr>
        </p:nvSpPr>
        <p:spPr>
          <a:xfrm>
            <a:off x="1463041" y="3048001"/>
            <a:ext cx="9144000" cy="518519"/>
          </a:xfrm>
        </p:spPr>
        <p:txBody>
          <a:bodyPr lIns="365760">
            <a:spAutoFit/>
          </a:bodyPr>
          <a:lstStyle>
            <a:lvl1pPr>
              <a:defRPr/>
            </a:lvl1pPr>
          </a:lstStyle>
          <a:p>
            <a:pPr lvl="0"/>
            <a:r>
              <a:rPr lang="en-US" dirty="0"/>
              <a:t>Most bulleted slides should have no more than 5 bullets with only about 5-6 words per bullet.</a:t>
            </a:r>
          </a:p>
        </p:txBody>
      </p:sp>
    </p:spTree>
    <p:extLst>
      <p:ext uri="{BB962C8B-B14F-4D97-AF65-F5344CB8AC3E}">
        <p14:creationId xmlns:p14="http://schemas.microsoft.com/office/powerpoint/2010/main" val="2953671458"/>
      </p:ext>
    </p:extLst>
  </p:cSld>
  <p:clrMapOvr>
    <a:masterClrMapping/>
  </p:clrMapOvr>
  <p:hf hdr="0" dt="0"/>
  <p:extLst>
    <p:ext uri="{DCECCB84-F9BA-43D5-87BE-67443E8EF086}">
      <p15:sldGuideLst xmlns:p15="http://schemas.microsoft.com/office/powerpoint/2012/main">
        <p15:guide id="1" pos="288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Opener">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a:xfrm>
            <a:off x="9876712" y="6339840"/>
            <a:ext cx="1255776" cy="487680"/>
          </a:xfrm>
          <a:prstGeom prst="rect">
            <a:avLst/>
          </a:prstGeom>
        </p:spPr>
        <p:txBody>
          <a:bodyPr/>
          <a:lstStyle/>
          <a:p>
            <a:endParaRPr lang="en-US"/>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
        <p:nvSpPr>
          <p:cNvPr id="26" name="Content Placeholder 22">
            <a:extLst>
              <a:ext uri="{FF2B5EF4-FFF2-40B4-BE49-F238E27FC236}">
                <a16:creationId xmlns:a16="http://schemas.microsoft.com/office/drawing/2014/main" id="{C424A90F-84FD-434F-AF04-DB8738AB4794}"/>
              </a:ext>
            </a:extLst>
          </p:cNvPr>
          <p:cNvSpPr>
            <a:spLocks noGrp="1"/>
          </p:cNvSpPr>
          <p:nvPr>
            <p:ph sz="quarter" idx="22" hasCustomPrompt="1"/>
          </p:nvPr>
        </p:nvSpPr>
        <p:spPr>
          <a:xfrm>
            <a:off x="853440" y="6219032"/>
            <a:ext cx="2180084" cy="221599"/>
          </a:xfrm>
          <a:prstGeom prst="rect">
            <a:avLst/>
          </a:prstGeom>
        </p:spPr>
        <p:txBody>
          <a:bodyPr wrap="none" lIns="9144" tIns="0" bIns="0" anchor="b" anchorCtr="0">
            <a:spAutoFit/>
          </a:bodyPr>
          <a:lstStyle>
            <a:lvl1pPr marL="0" indent="0">
              <a:spcBef>
                <a:spcPts val="400"/>
              </a:spcBef>
              <a:buFontTx/>
              <a:buNone/>
              <a:defRPr sz="1600" b="0" i="0">
                <a:solidFill>
                  <a:srgbClr val="898989"/>
                </a:solidFill>
                <a:latin typeface="Helvetica Regular" pitchFamily="2" charset="0"/>
              </a:defRPr>
            </a:lvl1pPr>
            <a:lvl2pPr>
              <a:defRPr sz="1600"/>
            </a:lvl2pPr>
            <a:lvl3pPr>
              <a:defRPr sz="1600"/>
            </a:lvl3pPr>
            <a:lvl4pPr>
              <a:defRPr sz="1600"/>
            </a:lvl4pPr>
            <a:lvl5pPr>
              <a:defRPr sz="1600"/>
            </a:lvl5pPr>
          </a:lstStyle>
          <a:p>
            <a:r>
              <a:rPr lang="en-US" sz="1600" dirty="0">
                <a:solidFill>
                  <a:srgbClr val="58595B"/>
                </a:solidFill>
                <a:latin typeface="Helvetica" pitchFamily="2" charset="0"/>
              </a:rPr>
              <a:t>Title, Department Name</a:t>
            </a:r>
          </a:p>
        </p:txBody>
      </p:sp>
      <p:sp>
        <p:nvSpPr>
          <p:cNvPr id="28" name="Content Placeholder 22">
            <a:extLst>
              <a:ext uri="{FF2B5EF4-FFF2-40B4-BE49-F238E27FC236}">
                <a16:creationId xmlns:a16="http://schemas.microsoft.com/office/drawing/2014/main" id="{6013CCDF-D30B-8B49-870C-487BC9166588}"/>
              </a:ext>
            </a:extLst>
          </p:cNvPr>
          <p:cNvSpPr>
            <a:spLocks noGrp="1"/>
          </p:cNvSpPr>
          <p:nvPr>
            <p:ph sz="quarter" idx="23" hasCustomPrompt="1"/>
          </p:nvPr>
        </p:nvSpPr>
        <p:spPr>
          <a:xfrm>
            <a:off x="853440" y="5975192"/>
            <a:ext cx="1503232" cy="221599"/>
          </a:xfrm>
          <a:prstGeom prst="rect">
            <a:avLst/>
          </a:prstGeom>
        </p:spPr>
        <p:txBody>
          <a:bodyPr wrap="none" lIns="9144" tIns="0" bIns="0" anchor="b" anchorCtr="0">
            <a:spAutoFit/>
          </a:bodyPr>
          <a:lstStyle>
            <a:lvl1pPr marL="0" indent="0">
              <a:spcBef>
                <a:spcPts val="400"/>
              </a:spcBef>
              <a:buFontTx/>
              <a:buNone/>
              <a:defRPr sz="1600" b="0" i="0">
                <a:solidFill>
                  <a:srgbClr val="898989"/>
                </a:solidFill>
                <a:latin typeface="Helvetica Regular" pitchFamily="2" charset="0"/>
              </a:defRPr>
            </a:lvl1pPr>
            <a:lvl2pPr>
              <a:defRPr sz="1600"/>
            </a:lvl2pPr>
            <a:lvl3pPr>
              <a:defRPr sz="1600"/>
            </a:lvl3pPr>
            <a:lvl4pPr>
              <a:defRPr sz="1600"/>
            </a:lvl4pPr>
            <a:lvl5pPr>
              <a:defRPr sz="1600"/>
            </a:lvl5pPr>
          </a:lstStyle>
          <a:p>
            <a:r>
              <a:rPr lang="en-US" sz="1600" dirty="0">
                <a:solidFill>
                  <a:srgbClr val="58595B"/>
                </a:solidFill>
                <a:latin typeface="Helvetica" pitchFamily="2" charset="0"/>
              </a:rPr>
              <a:t>Presenter Name</a:t>
            </a:r>
          </a:p>
        </p:txBody>
      </p:sp>
      <p:sp>
        <p:nvSpPr>
          <p:cNvPr id="13" name="Picture Placeholder 5">
            <a:extLst>
              <a:ext uri="{FF2B5EF4-FFF2-40B4-BE49-F238E27FC236}">
                <a16:creationId xmlns:a16="http://schemas.microsoft.com/office/drawing/2014/main" id="{4C1BE7FB-0098-1444-898A-9FEDB68EF2C5}"/>
              </a:ext>
            </a:extLst>
          </p:cNvPr>
          <p:cNvSpPr>
            <a:spLocks noGrp="1"/>
          </p:cNvSpPr>
          <p:nvPr>
            <p:ph type="pic" sz="quarter" idx="24" hasCustomPrompt="1"/>
          </p:nvPr>
        </p:nvSpPr>
        <p:spPr>
          <a:xfrm>
            <a:off x="863598" y="635002"/>
            <a:ext cx="7419517" cy="1375519"/>
          </a:xfrm>
          <a:prstGeom prst="rect">
            <a:avLst/>
          </a:prstGeom>
        </p:spPr>
        <p:txBody>
          <a:bodyPr wrap="square" lIns="0" tIns="0" rIns="0" anchor="t" anchorCtr="0">
            <a:noAutofit/>
          </a:bodyPr>
          <a:lstStyle>
            <a:lvl1pPr marL="0" indent="0" algn="l">
              <a:buNone/>
              <a:defRPr sz="1333" u="none"/>
            </a:lvl1pPr>
          </a:lstStyle>
          <a:p>
            <a:r>
              <a:rPr lang="en-US" dirty="0"/>
              <a:t>Click the icon to insert the </a:t>
            </a:r>
            <a:r>
              <a:rPr lang="en-US" dirty="0" err="1"/>
              <a:t>Bxd-blk</a:t>
            </a:r>
            <a:r>
              <a:rPr lang="en-US" dirty="0"/>
              <a:t> or Boxed-</a:t>
            </a:r>
            <a:r>
              <a:rPr lang="en-US" dirty="0" err="1"/>
              <a:t>BlackType</a:t>
            </a:r>
            <a:r>
              <a:rPr lang="en-US" dirty="0"/>
              <a:t>, </a:t>
            </a:r>
            <a:r>
              <a:rPr lang="en-US" dirty="0" err="1"/>
              <a:t>svg</a:t>
            </a:r>
            <a:r>
              <a:rPr lang="en-US" dirty="0"/>
              <a:t> or </a:t>
            </a:r>
            <a:r>
              <a:rPr lang="en-US" dirty="0" err="1"/>
              <a:t>png</a:t>
            </a:r>
            <a:r>
              <a:rPr lang="en-US" dirty="0"/>
              <a:t> format version of your department logo. Follow the pink instructions.</a:t>
            </a:r>
          </a:p>
        </p:txBody>
      </p:sp>
      <p:sp>
        <p:nvSpPr>
          <p:cNvPr id="8"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853440" y="2523744"/>
            <a:ext cx="10363200" cy="1470061"/>
          </a:xfrm>
          <a:prstGeom prst="rect">
            <a:avLst/>
          </a:prstGeom>
        </p:spPr>
        <p:txBody>
          <a:bodyPr wrap="square" anchor="ctr" anchorCtr="0">
            <a:spAutoFit/>
          </a:bodyPr>
          <a:lstStyle>
            <a:lvl1pPr marL="0" indent="0">
              <a:buNone/>
              <a:defRPr sz="4800" b="1">
                <a:latin typeface="+mj-lt"/>
              </a:defRPr>
            </a:lvl1pPr>
            <a:lvl2pPr marL="0" indent="0">
              <a:buFont typeface="Arial" panose="020B0604020202020204" pitchFamily="34" charset="0"/>
              <a:buNone/>
              <a:defRPr sz="4800" b="1">
                <a:latin typeface="+mj-lt"/>
              </a:defRPr>
            </a:lvl2pPr>
            <a:lvl3pPr marL="484620" indent="0">
              <a:buNone/>
              <a:defRPr sz="4800" b="1">
                <a:latin typeface="+mj-lt"/>
              </a:defRPr>
            </a:lvl3pPr>
            <a:lvl4pPr marL="0" indent="0">
              <a:buNone/>
              <a:defRPr sz="4800" b="1">
                <a:latin typeface="+mj-lt"/>
              </a:defRPr>
            </a:lvl4pPr>
            <a:lvl5pPr marL="0" indent="0">
              <a:buNone/>
              <a:defRPr sz="4800" b="1">
                <a:latin typeface="+mj-lt"/>
              </a:defRPr>
            </a:lvl5pPr>
          </a:lstStyle>
          <a:p>
            <a:pPr lvl="0"/>
            <a:r>
              <a:rPr lang="en-US" dirty="0"/>
              <a:t>Presentation Opener Title</a:t>
            </a:r>
          </a:p>
          <a:p>
            <a:pPr lvl="0"/>
            <a:r>
              <a:rPr lang="en-US" dirty="0"/>
              <a:t>Goes Here</a:t>
            </a:r>
          </a:p>
        </p:txBody>
      </p:sp>
    </p:spTree>
    <p:extLst>
      <p:ext uri="{BB962C8B-B14F-4D97-AF65-F5344CB8AC3E}">
        <p14:creationId xmlns:p14="http://schemas.microsoft.com/office/powerpoint/2010/main" val="3630845410"/>
      </p:ext>
    </p:extLst>
  </p:cSld>
  <p:clrMapOvr>
    <a:masterClrMapping/>
  </p:clrMapOvr>
  <p:hf hdr="0" ftr="0" dt="0"/>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22" name="Google Shape;22;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en-US"/>
              <a:t>Click to edit Master text styles</a:t>
            </a:r>
          </a:p>
        </p:txBody>
      </p:sp>
      <p:sp>
        <p:nvSpPr>
          <p:cNvPr id="23" name="Google Shape;23;p4"/>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371013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Opener">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a:xfrm>
            <a:off x="9876712" y="6339840"/>
            <a:ext cx="1255776" cy="487680"/>
          </a:xfrm>
          <a:prstGeom prst="rect">
            <a:avLst/>
          </a:prstGeom>
        </p:spPr>
        <p:txBody>
          <a:bodyPr/>
          <a:lstStyle/>
          <a:p>
            <a:endParaRPr lang="en-US">
              <a:solidFill>
                <a:srgbClr val="465E9C"/>
              </a:solidFill>
            </a:endParaRP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5" name="Background">
            <a:extLst>
              <a:ext uri="{FF2B5EF4-FFF2-40B4-BE49-F238E27FC236}">
                <a16:creationId xmlns:a16="http://schemas.microsoft.com/office/drawing/2014/main" id="{4C1E4286-FD2F-814C-A4E5-B50094C0B6DB}"/>
              </a:ext>
            </a:extLst>
          </p:cNvPr>
          <p:cNvSpPr>
            <a:spLocks noChangeAspect="1"/>
          </p:cNvSpPr>
          <p:nvPr/>
        </p:nvSpPr>
        <p:spPr>
          <a:xfrm>
            <a:off x="0" y="1"/>
            <a:ext cx="12192000" cy="6868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5333" b="0" i="0" dirty="0">
              <a:latin typeface="Helvetica Regular" pitchFamily="2" charset="0"/>
            </a:endParaRPr>
          </a:p>
        </p:txBody>
      </p:sp>
      <p:sp>
        <p:nvSpPr>
          <p:cNvPr id="26" name="Content Placeholder 22">
            <a:extLst>
              <a:ext uri="{FF2B5EF4-FFF2-40B4-BE49-F238E27FC236}">
                <a16:creationId xmlns:a16="http://schemas.microsoft.com/office/drawing/2014/main" id="{C424A90F-84FD-434F-AF04-DB8738AB4794}"/>
              </a:ext>
            </a:extLst>
          </p:cNvPr>
          <p:cNvSpPr>
            <a:spLocks noGrp="1"/>
          </p:cNvSpPr>
          <p:nvPr>
            <p:ph sz="quarter" idx="22" hasCustomPrompt="1"/>
          </p:nvPr>
        </p:nvSpPr>
        <p:spPr>
          <a:xfrm>
            <a:off x="853440" y="6219032"/>
            <a:ext cx="2180084" cy="221599"/>
          </a:xfrm>
          <a:prstGeom prst="rect">
            <a:avLst/>
          </a:prstGeom>
        </p:spPr>
        <p:txBody>
          <a:bodyPr wrap="none" lIns="9144" tIns="0" bIns="0" anchor="b" anchorCtr="0">
            <a:spAutoFit/>
          </a:bodyPr>
          <a:lstStyle>
            <a:lvl1pPr marL="0" indent="0">
              <a:spcBef>
                <a:spcPts val="400"/>
              </a:spcBef>
              <a:buFontTx/>
              <a:buNone/>
              <a:defRPr sz="1600" b="0" i="0">
                <a:solidFill>
                  <a:srgbClr val="898989"/>
                </a:solidFill>
                <a:latin typeface="Helvetica Regular" pitchFamily="2" charset="0"/>
              </a:defRPr>
            </a:lvl1pPr>
            <a:lvl2pPr>
              <a:defRPr sz="1600"/>
            </a:lvl2pPr>
            <a:lvl3pPr>
              <a:defRPr sz="1600"/>
            </a:lvl3pPr>
            <a:lvl4pPr>
              <a:defRPr sz="1600"/>
            </a:lvl4pPr>
            <a:lvl5pPr>
              <a:defRPr sz="1600"/>
            </a:lvl5pPr>
          </a:lstStyle>
          <a:p>
            <a:r>
              <a:rPr lang="en-US" sz="1600" dirty="0">
                <a:solidFill>
                  <a:srgbClr val="58595B"/>
                </a:solidFill>
                <a:latin typeface="Helvetica" pitchFamily="2" charset="0"/>
              </a:rPr>
              <a:t>Title, Department Name</a:t>
            </a:r>
          </a:p>
        </p:txBody>
      </p:sp>
      <p:sp>
        <p:nvSpPr>
          <p:cNvPr id="28" name="Content Placeholder 22">
            <a:extLst>
              <a:ext uri="{FF2B5EF4-FFF2-40B4-BE49-F238E27FC236}">
                <a16:creationId xmlns:a16="http://schemas.microsoft.com/office/drawing/2014/main" id="{6013CCDF-D30B-8B49-870C-487BC9166588}"/>
              </a:ext>
            </a:extLst>
          </p:cNvPr>
          <p:cNvSpPr>
            <a:spLocks noGrp="1"/>
          </p:cNvSpPr>
          <p:nvPr>
            <p:ph sz="quarter" idx="23" hasCustomPrompt="1"/>
          </p:nvPr>
        </p:nvSpPr>
        <p:spPr>
          <a:xfrm>
            <a:off x="853440" y="5975192"/>
            <a:ext cx="1503232" cy="221599"/>
          </a:xfrm>
          <a:prstGeom prst="rect">
            <a:avLst/>
          </a:prstGeom>
        </p:spPr>
        <p:txBody>
          <a:bodyPr wrap="none" lIns="9144" tIns="0" bIns="0" anchor="b" anchorCtr="0">
            <a:spAutoFit/>
          </a:bodyPr>
          <a:lstStyle>
            <a:lvl1pPr marL="0" indent="0">
              <a:spcBef>
                <a:spcPts val="400"/>
              </a:spcBef>
              <a:buFontTx/>
              <a:buNone/>
              <a:defRPr sz="1600" b="0" i="0">
                <a:solidFill>
                  <a:srgbClr val="898989"/>
                </a:solidFill>
                <a:latin typeface="Helvetica Regular" pitchFamily="2" charset="0"/>
              </a:defRPr>
            </a:lvl1pPr>
            <a:lvl2pPr>
              <a:defRPr sz="1600"/>
            </a:lvl2pPr>
            <a:lvl3pPr>
              <a:defRPr sz="1600"/>
            </a:lvl3pPr>
            <a:lvl4pPr>
              <a:defRPr sz="1600"/>
            </a:lvl4pPr>
            <a:lvl5pPr>
              <a:defRPr sz="1600"/>
            </a:lvl5pPr>
          </a:lstStyle>
          <a:p>
            <a:r>
              <a:rPr lang="en-US" sz="1600" dirty="0">
                <a:solidFill>
                  <a:srgbClr val="58595B"/>
                </a:solidFill>
                <a:latin typeface="Helvetica" pitchFamily="2" charset="0"/>
              </a:rPr>
              <a:t>Presenter Name</a:t>
            </a:r>
          </a:p>
        </p:txBody>
      </p:sp>
      <p:sp>
        <p:nvSpPr>
          <p:cNvPr id="15" name="Header rule">
            <a:extLst>
              <a:ext uri="{FF2B5EF4-FFF2-40B4-BE49-F238E27FC236}">
                <a16:creationId xmlns:a16="http://schemas.microsoft.com/office/drawing/2014/main" id="{9D6D4E19-3FBE-DF40-B8C1-98D35A8D9F51}"/>
              </a:ext>
            </a:extLst>
          </p:cNvPr>
          <p:cNvSpPr/>
          <p:nvPr/>
        </p:nvSpPr>
        <p:spPr>
          <a:xfrm>
            <a:off x="853440" y="4023360"/>
            <a:ext cx="10363200" cy="48768"/>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sp>
        <p:nvSpPr>
          <p:cNvPr id="7" name="Header rule">
            <a:extLst>
              <a:ext uri="{FF2B5EF4-FFF2-40B4-BE49-F238E27FC236}">
                <a16:creationId xmlns:a16="http://schemas.microsoft.com/office/drawing/2014/main" id="{09B1960F-507A-E84C-8B64-1891B754A975}"/>
              </a:ext>
            </a:extLst>
          </p:cNvPr>
          <p:cNvSpPr/>
          <p:nvPr/>
        </p:nvSpPr>
        <p:spPr>
          <a:xfrm>
            <a:off x="853440" y="2438400"/>
            <a:ext cx="10363200" cy="48768"/>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pic>
        <p:nvPicPr>
          <p:cNvPr id="3" name="logo lockup" hidden="1">
            <a:extLst>
              <a:ext uri="{FF2B5EF4-FFF2-40B4-BE49-F238E27FC236}">
                <a16:creationId xmlns:a16="http://schemas.microsoft.com/office/drawing/2014/main" id="{A0682890-AF0C-4247-AD31-1CB6F62F7850}"/>
              </a:ext>
            </a:extLst>
          </p:cNvPr>
          <p:cNvPicPr>
            <a:picLocks noChangeAspect="1"/>
          </p:cNvPicPr>
          <p:nvPr/>
        </p:nvPicPr>
        <p:blipFill>
          <a:blip r:embed="rId2"/>
          <a:stretch>
            <a:fillRect/>
          </a:stretch>
        </p:blipFill>
        <p:spPr>
          <a:xfrm>
            <a:off x="853440" y="631500"/>
            <a:ext cx="4572000" cy="508000"/>
          </a:xfrm>
          <a:prstGeom prst="rect">
            <a:avLst/>
          </a:prstGeom>
        </p:spPr>
      </p:pic>
      <p:sp>
        <p:nvSpPr>
          <p:cNvPr id="13" name="Picture Placeholder 5">
            <a:extLst>
              <a:ext uri="{FF2B5EF4-FFF2-40B4-BE49-F238E27FC236}">
                <a16:creationId xmlns:a16="http://schemas.microsoft.com/office/drawing/2014/main" id="{4C1BE7FB-0098-1444-898A-9FEDB68EF2C5}"/>
              </a:ext>
            </a:extLst>
          </p:cNvPr>
          <p:cNvSpPr>
            <a:spLocks noGrp="1"/>
          </p:cNvSpPr>
          <p:nvPr>
            <p:ph type="pic" sz="quarter" idx="24" hasCustomPrompt="1"/>
          </p:nvPr>
        </p:nvSpPr>
        <p:spPr>
          <a:xfrm>
            <a:off x="863598" y="635002"/>
            <a:ext cx="7419517" cy="1375519"/>
          </a:xfrm>
          <a:prstGeom prst="rect">
            <a:avLst/>
          </a:prstGeom>
        </p:spPr>
        <p:txBody>
          <a:bodyPr wrap="square" lIns="0" tIns="0" rIns="0" anchor="t" anchorCtr="0">
            <a:noAutofit/>
          </a:bodyPr>
          <a:lstStyle>
            <a:lvl1pPr marL="0" indent="0" algn="l">
              <a:buNone/>
              <a:defRPr sz="1333" u="none"/>
            </a:lvl1pPr>
          </a:lstStyle>
          <a:p>
            <a:r>
              <a:rPr lang="en-US" dirty="0"/>
              <a:t>Click the icon to insert the </a:t>
            </a:r>
            <a:r>
              <a:rPr lang="en-US" dirty="0" err="1"/>
              <a:t>Bxd-blk</a:t>
            </a:r>
            <a:r>
              <a:rPr lang="en-US" dirty="0"/>
              <a:t> or Boxed-</a:t>
            </a:r>
            <a:r>
              <a:rPr lang="en-US" dirty="0" err="1"/>
              <a:t>BlackType</a:t>
            </a:r>
            <a:r>
              <a:rPr lang="en-US" dirty="0"/>
              <a:t>, </a:t>
            </a:r>
            <a:r>
              <a:rPr lang="en-US" dirty="0" err="1"/>
              <a:t>svg</a:t>
            </a:r>
            <a:r>
              <a:rPr lang="en-US" dirty="0"/>
              <a:t> or </a:t>
            </a:r>
            <a:r>
              <a:rPr lang="en-US" dirty="0" err="1"/>
              <a:t>png</a:t>
            </a:r>
            <a:r>
              <a:rPr lang="en-US" dirty="0"/>
              <a:t> format version of your department logo. Follow the pink instructions.</a:t>
            </a:r>
          </a:p>
        </p:txBody>
      </p:sp>
      <p:sp>
        <p:nvSpPr>
          <p:cNvPr id="12" name="TextBox 11" hidden="1">
            <a:extLst>
              <a:ext uri="{FF2B5EF4-FFF2-40B4-BE49-F238E27FC236}">
                <a16:creationId xmlns:a16="http://schemas.microsoft.com/office/drawing/2014/main" id="{992A067E-6CB9-C14C-9A18-33F98E6EF3A7}"/>
              </a:ext>
            </a:extLst>
          </p:cNvPr>
          <p:cNvSpPr txBox="1"/>
          <p:nvPr/>
        </p:nvSpPr>
        <p:spPr>
          <a:xfrm>
            <a:off x="865632" y="633984"/>
            <a:ext cx="1066800" cy="499872"/>
          </a:xfrm>
          <a:prstGeom prst="rect">
            <a:avLst/>
          </a:prstGeom>
          <a:solidFill>
            <a:srgbClr val="FF00FF"/>
          </a:solidFill>
          <a:ln w="6350">
            <a:noFill/>
          </a:ln>
        </p:spPr>
        <p:txBody>
          <a:bodyPr wrap="square" lIns="24384" tIns="12192" rIns="24384" bIns="0" rtlCol="0" anchor="ctr" anchorCtr="1">
            <a:normAutofit fontScale="92500" lnSpcReduction="20000"/>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67" dirty="0">
                <a:solidFill>
                  <a:schemeClr val="bg1"/>
                </a:solidFill>
              </a:rPr>
              <a:t>Resize the UCLA logo to match the size &amp; position of this box</a:t>
            </a:r>
          </a:p>
        </p:txBody>
      </p:sp>
      <p:sp>
        <p:nvSpPr>
          <p:cNvPr id="2" name="TextBox 1">
            <a:extLst>
              <a:ext uri="{FF2B5EF4-FFF2-40B4-BE49-F238E27FC236}">
                <a16:creationId xmlns:a16="http://schemas.microsoft.com/office/drawing/2014/main" id="{E2AB141D-50D8-B545-AC99-DA856384CC54}"/>
              </a:ext>
            </a:extLst>
          </p:cNvPr>
          <p:cNvSpPr txBox="1"/>
          <p:nvPr/>
        </p:nvSpPr>
        <p:spPr>
          <a:xfrm>
            <a:off x="8793019" y="406400"/>
            <a:ext cx="1902691" cy="379656"/>
          </a:xfrm>
          <a:prstGeom prst="rect">
            <a:avLst/>
          </a:prstGeom>
          <a:noFill/>
        </p:spPr>
        <p:txBody>
          <a:bodyPr wrap="square" rtlCol="0">
            <a:spAutoFit/>
          </a:bodyPr>
          <a:lstStyle/>
          <a:p>
            <a:endParaRPr lang="en-US" sz="1867" dirty="0"/>
          </a:p>
        </p:txBody>
      </p:sp>
      <p:sp>
        <p:nvSpPr>
          <p:cNvPr id="8"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853440" y="2523744"/>
            <a:ext cx="10363200" cy="1470061"/>
          </a:xfrm>
          <a:prstGeom prst="rect">
            <a:avLst/>
          </a:prstGeom>
        </p:spPr>
        <p:txBody>
          <a:bodyPr wrap="square" anchor="ctr" anchorCtr="0">
            <a:spAutoFit/>
          </a:bodyPr>
          <a:lstStyle>
            <a:lvl1pPr marL="0" indent="0">
              <a:buNone/>
              <a:defRPr sz="4800" b="1">
                <a:latin typeface="+mj-lt"/>
              </a:defRPr>
            </a:lvl1pPr>
            <a:lvl2pPr marL="0" indent="0">
              <a:buFont typeface="Arial" panose="020B0604020202020204" pitchFamily="34" charset="0"/>
              <a:buNone/>
              <a:defRPr sz="4800" b="1">
                <a:latin typeface="+mj-lt"/>
              </a:defRPr>
            </a:lvl2pPr>
            <a:lvl3pPr marL="484620" indent="0">
              <a:buNone/>
              <a:defRPr sz="4800" b="1">
                <a:latin typeface="+mj-lt"/>
              </a:defRPr>
            </a:lvl3pPr>
            <a:lvl4pPr marL="0" indent="0">
              <a:buNone/>
              <a:defRPr sz="4800" b="1">
                <a:latin typeface="+mj-lt"/>
              </a:defRPr>
            </a:lvl4pPr>
            <a:lvl5pPr marL="0" indent="0">
              <a:buNone/>
              <a:defRPr sz="4800" b="1">
                <a:latin typeface="+mj-lt"/>
              </a:defRPr>
            </a:lvl5pPr>
          </a:lstStyle>
          <a:p>
            <a:pPr lvl="0"/>
            <a:r>
              <a:rPr lang="en-US" dirty="0"/>
              <a:t>Presentation Opener Title</a:t>
            </a:r>
          </a:p>
          <a:p>
            <a:pPr lvl="0"/>
            <a:r>
              <a:rPr lang="en-US" dirty="0"/>
              <a:t>Goes Here</a:t>
            </a:r>
          </a:p>
        </p:txBody>
      </p:sp>
      <p:sp>
        <p:nvSpPr>
          <p:cNvPr id="19" name="TextBox 18" hidden="1">
            <a:extLst>
              <a:ext uri="{FF2B5EF4-FFF2-40B4-BE49-F238E27FC236}">
                <a16:creationId xmlns:a16="http://schemas.microsoft.com/office/drawing/2014/main" id="{DAEABCCE-008D-444A-9E36-5D3414A07090}"/>
              </a:ext>
            </a:extLst>
          </p:cNvPr>
          <p:cNvSpPr txBox="1"/>
          <p:nvPr/>
        </p:nvSpPr>
        <p:spPr>
          <a:xfrm>
            <a:off x="865632" y="633984"/>
            <a:ext cx="1066800" cy="499872"/>
          </a:xfrm>
          <a:prstGeom prst="rect">
            <a:avLst/>
          </a:prstGeom>
          <a:solidFill>
            <a:srgbClr val="FF00FF"/>
          </a:solidFill>
          <a:ln w="6350">
            <a:noFill/>
          </a:ln>
        </p:spPr>
        <p:txBody>
          <a:bodyPr wrap="square" lIns="24384" tIns="12192" rIns="24384" bIns="0" rtlCol="0" anchor="ctr" anchorCtr="1">
            <a:normAutofit fontScale="92500" lnSpcReduction="20000"/>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67" dirty="0">
                <a:solidFill>
                  <a:schemeClr val="bg1"/>
                </a:solidFill>
              </a:rPr>
              <a:t>Resize the UCLA logo to match the size &amp; position of this box</a:t>
            </a:r>
          </a:p>
        </p:txBody>
      </p:sp>
      <p:sp>
        <p:nvSpPr>
          <p:cNvPr id="20" name="TextBox 19">
            <a:extLst>
              <a:ext uri="{FF2B5EF4-FFF2-40B4-BE49-F238E27FC236}">
                <a16:creationId xmlns:a16="http://schemas.microsoft.com/office/drawing/2014/main" id="{7B98486D-C649-D848-B5F6-E86CD5336334}"/>
              </a:ext>
            </a:extLst>
          </p:cNvPr>
          <p:cNvSpPr txBox="1"/>
          <p:nvPr/>
        </p:nvSpPr>
        <p:spPr>
          <a:xfrm>
            <a:off x="8793019" y="406400"/>
            <a:ext cx="1902691" cy="379656"/>
          </a:xfrm>
          <a:prstGeom prst="rect">
            <a:avLst/>
          </a:prstGeom>
          <a:noFill/>
        </p:spPr>
        <p:txBody>
          <a:bodyPr wrap="square" rtlCol="0">
            <a:spAutoFit/>
          </a:bodyPr>
          <a:lstStyle/>
          <a:p>
            <a:endParaRPr lang="en-US" sz="1867" dirty="0"/>
          </a:p>
        </p:txBody>
      </p:sp>
    </p:spTree>
    <p:extLst>
      <p:ext uri="{BB962C8B-B14F-4D97-AF65-F5344CB8AC3E}">
        <p14:creationId xmlns:p14="http://schemas.microsoft.com/office/powerpoint/2010/main" val="2758160404"/>
      </p:ext>
    </p:extLst>
  </p:cSld>
  <p:clrMapOvr>
    <a:masterClrMapping/>
  </p:clrMapOvr>
  <p:hf hdr="0" dt="0"/>
  <p:extLst>
    <p:ext uri="{DCECCB84-F9BA-43D5-87BE-67443E8EF086}">
      <p15:sldGuideLst xmlns:p15="http://schemas.microsoft.com/office/powerpoint/2012/main">
        <p15:guide id="5" orient="horz" pos="300">
          <p15:clr>
            <a:srgbClr val="FBAE40"/>
          </p15:clr>
        </p15:guide>
        <p15:guide id="6" orient="horz" pos="540">
          <p15:clr>
            <a:srgbClr val="FBAE40"/>
          </p15:clr>
        </p15:guide>
        <p15:guide id="7" pos="408">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12192000" cy="609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5333"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3113960386"/>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4" name="Text Placeholder 3">
            <a:extLst>
              <a:ext uri="{FF2B5EF4-FFF2-40B4-BE49-F238E27FC236}">
                <a16:creationId xmlns:a16="http://schemas.microsoft.com/office/drawing/2014/main" id="{DF2C5F55-93C0-9344-9E3D-94935F3D2760}"/>
              </a:ext>
            </a:extLst>
          </p:cNvPr>
          <p:cNvSpPr>
            <a:spLocks noGrp="1"/>
          </p:cNvSpPr>
          <p:nvPr>
            <p:ph type="body" sz="quarter" idx="20" hasCustomPrompt="1"/>
          </p:nvPr>
        </p:nvSpPr>
        <p:spPr>
          <a:xfrm>
            <a:off x="853439" y="3535680"/>
            <a:ext cx="10363200" cy="295402"/>
          </a:xfrm>
          <a:prstGeom prst="rect">
            <a:avLst/>
          </a:prstGeom>
        </p:spPr>
        <p:txBody>
          <a:bodyPr>
            <a:spAutoFit/>
          </a:bodyPr>
          <a:lstStyle>
            <a:lvl1pPr marL="0" indent="0">
              <a:buFontTx/>
              <a:buNone/>
              <a:defRPr sz="2133" b="1" i="0" cap="all" baseline="0">
                <a:latin typeface="Helvetica" pitchFamily="2" charset="0"/>
              </a:defRPr>
            </a:lvl1pPr>
            <a:lvl2pPr>
              <a:buFontTx/>
              <a:buNone/>
              <a:defRPr b="1"/>
            </a:lvl2pPr>
            <a:lvl3pPr marL="914377" indent="0">
              <a:buFontTx/>
              <a:buNone/>
              <a:defRPr b="1"/>
            </a:lvl3pPr>
            <a:lvl4pPr marL="1371566" indent="0">
              <a:buFontTx/>
              <a:buNone/>
              <a:defRPr b="1"/>
            </a:lvl4pPr>
            <a:lvl5pPr marL="1828754" indent="0">
              <a:buFontTx/>
              <a:buNone/>
              <a:defRPr b="1"/>
            </a:lvl5pPr>
          </a:lstStyle>
          <a:p>
            <a:pPr lvl="0"/>
            <a:r>
              <a:rPr lang="en-US" dirty="0"/>
              <a:t>ADDITIONAL TEXT GOES HERE </a:t>
            </a:r>
          </a:p>
        </p:txBody>
      </p:sp>
      <p:sp>
        <p:nvSpPr>
          <p:cNvPr id="7" name="Header rule">
            <a:extLst>
              <a:ext uri="{FF2B5EF4-FFF2-40B4-BE49-F238E27FC236}">
                <a16:creationId xmlns:a16="http://schemas.microsoft.com/office/drawing/2014/main" id="{09B1960F-507A-E84C-8B64-1891B754A975}"/>
              </a:ext>
            </a:extLst>
          </p:cNvPr>
          <p:cNvSpPr/>
          <p:nvPr/>
        </p:nvSpPr>
        <p:spPr>
          <a:xfrm>
            <a:off x="853440" y="3291840"/>
            <a:ext cx="10363200" cy="48768"/>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graphicFrame>
        <p:nvGraphicFramePr>
          <p:cNvPr id="9" name="Table 8" hidden="1">
            <a:extLst>
              <a:ext uri="{FF2B5EF4-FFF2-40B4-BE49-F238E27FC236}">
                <a16:creationId xmlns:a16="http://schemas.microsoft.com/office/drawing/2014/main" id="{D23CA481-98CA-0745-833B-EFD0DBCDDA4E}"/>
              </a:ext>
            </a:extLst>
          </p:cNvPr>
          <p:cNvGraphicFramePr>
            <a:graphicFrameLocks noGrp="1"/>
          </p:cNvGraphicFramePr>
          <p:nvPr>
            <p:extLst>
              <p:ext uri="{D42A27DB-BD31-4B8C-83A1-F6EECF244321}">
                <p14:modId xmlns:p14="http://schemas.microsoft.com/office/powerpoint/2010/main" val="3279498072"/>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2" name="Table 11" hidden="1">
            <a:extLst>
              <a:ext uri="{FF2B5EF4-FFF2-40B4-BE49-F238E27FC236}">
                <a16:creationId xmlns:a16="http://schemas.microsoft.com/office/drawing/2014/main" id="{EF7DC21F-99F8-4F48-9203-63793CFF7D9C}"/>
              </a:ext>
            </a:extLst>
          </p:cNvPr>
          <p:cNvGraphicFramePr>
            <a:graphicFrameLocks noGrp="1"/>
          </p:cNvGraphicFramePr>
          <p:nvPr>
            <p:extLst>
              <p:ext uri="{D42A27DB-BD31-4B8C-83A1-F6EECF244321}">
                <p14:modId xmlns:p14="http://schemas.microsoft.com/office/powerpoint/2010/main" val="4083986431"/>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14"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853440" y="2529507"/>
            <a:ext cx="10363200" cy="664797"/>
          </a:xfrm>
          <a:prstGeom prst="rect">
            <a:avLst/>
          </a:prstGeom>
        </p:spPr>
        <p:txBody>
          <a:bodyPr wrap="square" anchor="ctr" anchorCtr="0">
            <a:spAutoFit/>
          </a:bodyPr>
          <a:lstStyle>
            <a:lvl1pPr marL="0" indent="0">
              <a:buNone/>
              <a:defRPr sz="4800" b="1">
                <a:latin typeface="+mj-lt"/>
              </a:defRPr>
            </a:lvl1pPr>
            <a:lvl2pPr marL="0" indent="0">
              <a:buFont typeface="Arial" panose="020B0604020202020204" pitchFamily="34" charset="0"/>
              <a:buNone/>
              <a:defRPr sz="4800" b="1">
                <a:latin typeface="+mj-lt"/>
              </a:defRPr>
            </a:lvl2pPr>
            <a:lvl3pPr marL="484620" indent="0">
              <a:buNone/>
              <a:defRPr sz="4800" b="1">
                <a:latin typeface="+mj-lt"/>
              </a:defRPr>
            </a:lvl3pPr>
            <a:lvl4pPr marL="0" indent="0">
              <a:buNone/>
              <a:defRPr sz="4800" b="1">
                <a:latin typeface="+mj-lt"/>
              </a:defRPr>
            </a:lvl4pPr>
            <a:lvl5pPr marL="0" indent="0">
              <a:buNone/>
              <a:defRPr sz="4800" b="1">
                <a:latin typeface="+mj-lt"/>
              </a:defRPr>
            </a:lvl5pPr>
          </a:lstStyle>
          <a:p>
            <a:pPr lvl="0"/>
            <a:r>
              <a:rPr lang="en-US"/>
              <a:t>Section Divider</a:t>
            </a:r>
            <a:endParaRPr lang="en-US" dirty="0"/>
          </a:p>
        </p:txBody>
      </p:sp>
    </p:spTree>
    <p:extLst>
      <p:ext uri="{BB962C8B-B14F-4D97-AF65-F5344CB8AC3E}">
        <p14:creationId xmlns:p14="http://schemas.microsoft.com/office/powerpoint/2010/main" val="2193162919"/>
      </p:ext>
    </p:extLst>
  </p:cSld>
  <p:clrMapOvr>
    <a:masterClrMapping/>
  </p:clrMapOvr>
  <p:hf hdr="0" dt="0"/>
  <p:extLst>
    <p:ext uri="{DCECCB84-F9BA-43D5-87BE-67443E8EF086}">
      <p15:sldGuideLst xmlns:p15="http://schemas.microsoft.com/office/powerpoint/2012/main">
        <p15:guide id="1" pos="288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463040" y="2072640"/>
            <a:ext cx="9144000" cy="775790"/>
          </a:xfrm>
          <a:prstGeom prst="rect">
            <a:avLst/>
          </a:prstGeom>
        </p:spPr>
        <p:txBody>
          <a:bodyPr>
            <a:spAutoFit/>
          </a:bodyPr>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463040" y="1584960"/>
            <a:ext cx="9144000" cy="287259"/>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3" name="Title 2">
            <a:extLst>
              <a:ext uri="{FF2B5EF4-FFF2-40B4-BE49-F238E27FC236}">
                <a16:creationId xmlns:a16="http://schemas.microsoft.com/office/drawing/2014/main" id="{8B117F2E-F782-844A-A783-F9F40B77A93D}"/>
              </a:ext>
            </a:extLst>
          </p:cNvPr>
          <p:cNvSpPr>
            <a:spLocks noGrp="1"/>
          </p:cNvSpPr>
          <p:nvPr>
            <p:ph type="title" hasCustomPrompt="1"/>
          </p:nvPr>
        </p:nvSpPr>
        <p:spPr>
          <a:xfrm>
            <a:off x="853436" y="489869"/>
            <a:ext cx="10363200" cy="519972"/>
          </a:xfrm>
        </p:spPr>
        <p:txBody>
          <a:bodyPr anchor="b" anchorCtr="0"/>
          <a:lstStyle/>
          <a:p>
            <a:r>
              <a:rPr lang="en-US" dirty="0"/>
              <a:t>Header w/copy</a:t>
            </a:r>
          </a:p>
        </p:txBody>
      </p:sp>
    </p:spTree>
    <p:extLst>
      <p:ext uri="{BB962C8B-B14F-4D97-AF65-F5344CB8AC3E}">
        <p14:creationId xmlns:p14="http://schemas.microsoft.com/office/powerpoint/2010/main" val="815963040"/>
      </p:ext>
    </p:extLst>
  </p:cSld>
  <p:clrMapOvr>
    <a:masterClrMapping/>
  </p:clrMapOvr>
  <p:hf hdr="0" dt="0"/>
  <p:extLst>
    <p:ext uri="{DCECCB84-F9BA-43D5-87BE-67443E8EF086}">
      <p15:sldGuideLst xmlns:p15="http://schemas.microsoft.com/office/powerpoint/2012/main">
        <p15:guide id="1" pos="288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Header w/bullet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463040" y="2072640"/>
            <a:ext cx="9144000" cy="775790"/>
          </a:xfrm>
          <a:prstGeom prst="rect">
            <a:avLst/>
          </a:prstGeom>
        </p:spPr>
        <p:txBody>
          <a:bodyPr>
            <a:spAutoFit/>
          </a:bodyPr>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463040" y="1584960"/>
            <a:ext cx="9144000" cy="287259"/>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4" name="Title 3">
            <a:extLst>
              <a:ext uri="{FF2B5EF4-FFF2-40B4-BE49-F238E27FC236}">
                <a16:creationId xmlns:a16="http://schemas.microsoft.com/office/drawing/2014/main" id="{34576D38-1D07-4944-9AE7-710415891258}"/>
              </a:ext>
            </a:extLst>
          </p:cNvPr>
          <p:cNvSpPr>
            <a:spLocks noGrp="1"/>
          </p:cNvSpPr>
          <p:nvPr>
            <p:ph type="title" hasCustomPrompt="1"/>
          </p:nvPr>
        </p:nvSpPr>
        <p:spPr/>
        <p:txBody>
          <a:bodyPr/>
          <a:lstStyle/>
          <a:p>
            <a:r>
              <a:rPr lang="en-US" dirty="0"/>
              <a:t>Header w/copy and bullets</a:t>
            </a:r>
          </a:p>
        </p:txBody>
      </p:sp>
      <p:sp>
        <p:nvSpPr>
          <p:cNvPr id="5" name="Text Placeholder 4">
            <a:extLst>
              <a:ext uri="{FF2B5EF4-FFF2-40B4-BE49-F238E27FC236}">
                <a16:creationId xmlns:a16="http://schemas.microsoft.com/office/drawing/2014/main" id="{FEB3799F-3DE7-0C45-B34C-091D879B69B2}"/>
              </a:ext>
            </a:extLst>
          </p:cNvPr>
          <p:cNvSpPr>
            <a:spLocks noGrp="1"/>
          </p:cNvSpPr>
          <p:nvPr>
            <p:ph type="body" sz="quarter" idx="21" hasCustomPrompt="1"/>
          </p:nvPr>
        </p:nvSpPr>
        <p:spPr>
          <a:xfrm>
            <a:off x="1463041" y="3048001"/>
            <a:ext cx="9144000" cy="518519"/>
          </a:xfrm>
        </p:spPr>
        <p:txBody>
          <a:bodyPr lIns="365760">
            <a:spAutoFit/>
          </a:bodyPr>
          <a:lstStyle>
            <a:lvl1pPr>
              <a:defRPr/>
            </a:lvl1pPr>
          </a:lstStyle>
          <a:p>
            <a:pPr lvl="0"/>
            <a:r>
              <a:rPr lang="en-US" dirty="0"/>
              <a:t>Most bulleted slides should have no more than 5 bullets with only about 5-6 words per bullet.</a:t>
            </a:r>
          </a:p>
        </p:txBody>
      </p:sp>
    </p:spTree>
    <p:extLst>
      <p:ext uri="{BB962C8B-B14F-4D97-AF65-F5344CB8AC3E}">
        <p14:creationId xmlns:p14="http://schemas.microsoft.com/office/powerpoint/2010/main" val="1340777129"/>
      </p:ext>
    </p:extLst>
  </p:cSld>
  <p:clrMapOvr>
    <a:masterClrMapping/>
  </p:clrMapOvr>
  <p:hf hdr="0" dt="0"/>
  <p:extLst>
    <p:ext uri="{DCECCB84-F9BA-43D5-87BE-67443E8EF086}">
      <p15:sldGuideLst xmlns:p15="http://schemas.microsoft.com/office/powerpoint/2012/main">
        <p15:guide id="1" pos="288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463040" y="2072640"/>
            <a:ext cx="4511040" cy="1551579"/>
          </a:xfrm>
          <a:prstGeom prst="rect">
            <a:avLst/>
          </a:prstGeom>
        </p:spPr>
        <p:txBody>
          <a:bodyPr>
            <a:spAutoFit/>
          </a:bodyPr>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463040" y="1584960"/>
            <a:ext cx="4511040" cy="287259"/>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One 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705600" y="2072640"/>
            <a:ext cx="4511040" cy="1551579"/>
          </a:xfrm>
          <a:prstGeom prst="rect">
            <a:avLst/>
          </a:prstGeom>
        </p:spPr>
        <p:txBody>
          <a:bodyPr>
            <a:spAutoFit/>
          </a:bodyPr>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705600" y="1584960"/>
            <a:ext cx="4511040" cy="287259"/>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Two Subhead</a:t>
            </a:r>
          </a:p>
        </p:txBody>
      </p:sp>
      <p:sp>
        <p:nvSpPr>
          <p:cNvPr id="2" name="Title 1">
            <a:extLst>
              <a:ext uri="{FF2B5EF4-FFF2-40B4-BE49-F238E27FC236}">
                <a16:creationId xmlns:a16="http://schemas.microsoft.com/office/drawing/2014/main" id="{B3E3FFDB-27DF-174A-9ED2-F20F22E29A5C}"/>
              </a:ext>
            </a:extLst>
          </p:cNvPr>
          <p:cNvSpPr>
            <a:spLocks noGrp="1"/>
          </p:cNvSpPr>
          <p:nvPr>
            <p:ph type="title" hasCustomPrompt="1"/>
          </p:nvPr>
        </p:nvSpPr>
        <p:spPr/>
        <p:txBody>
          <a:bodyPr/>
          <a:lstStyle/>
          <a:p>
            <a:r>
              <a:rPr lang="en-US" dirty="0"/>
              <a:t>Header w/two columns</a:t>
            </a:r>
          </a:p>
        </p:txBody>
      </p:sp>
    </p:spTree>
    <p:extLst>
      <p:ext uri="{BB962C8B-B14F-4D97-AF65-F5344CB8AC3E}">
        <p14:creationId xmlns:p14="http://schemas.microsoft.com/office/powerpoint/2010/main" val="703531752"/>
      </p:ext>
    </p:extLst>
  </p:cSld>
  <p:clrMapOvr>
    <a:masterClrMapping/>
  </p:clrMapOvr>
  <p:hf hdr="0" dt="0"/>
  <p:extLst>
    <p:ext uri="{DCECCB84-F9BA-43D5-87BE-67443E8EF086}">
      <p15:sldGuideLst xmlns:p15="http://schemas.microsoft.com/office/powerpoint/2012/main">
        <p15:guide id="1" pos="2880">
          <p15:clr>
            <a:srgbClr val="FBAE40"/>
          </p15:clr>
        </p15:guide>
        <p15:guide id="2" pos="3096">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3" name="Title 2">
            <a:extLst>
              <a:ext uri="{FF2B5EF4-FFF2-40B4-BE49-F238E27FC236}">
                <a16:creationId xmlns:a16="http://schemas.microsoft.com/office/drawing/2014/main" id="{3BE623E0-A664-AE40-BA0B-DD28927DB98C}"/>
              </a:ext>
            </a:extLst>
          </p:cNvPr>
          <p:cNvSpPr>
            <a:spLocks noGrp="1"/>
          </p:cNvSpPr>
          <p:nvPr>
            <p:ph type="title" hasCustomPrompt="1"/>
          </p:nvPr>
        </p:nvSpPr>
        <p:spPr/>
        <p:txBody>
          <a:bodyPr/>
          <a:lstStyle/>
          <a:p>
            <a:r>
              <a:rPr lang="en-US" dirty="0"/>
              <a:t>Header w/table</a:t>
            </a:r>
          </a:p>
        </p:txBody>
      </p:sp>
      <p:sp>
        <p:nvSpPr>
          <p:cNvPr id="4" name="Table Placeholder 3">
            <a:extLst>
              <a:ext uri="{FF2B5EF4-FFF2-40B4-BE49-F238E27FC236}">
                <a16:creationId xmlns:a16="http://schemas.microsoft.com/office/drawing/2014/main" id="{DC239404-90E7-C24E-AFE4-2269257F0B4F}"/>
              </a:ext>
            </a:extLst>
          </p:cNvPr>
          <p:cNvSpPr>
            <a:spLocks noGrp="1"/>
          </p:cNvSpPr>
          <p:nvPr>
            <p:ph type="tbl" sz="quarter" idx="20"/>
          </p:nvPr>
        </p:nvSpPr>
        <p:spPr>
          <a:xfrm>
            <a:off x="1463040" y="1584960"/>
            <a:ext cx="8534400" cy="258597"/>
          </a:xfrm>
          <a:prstGeom prst="rect">
            <a:avLst/>
          </a:prstGeom>
          <a:solidFill>
            <a:srgbClr val="DBE7F5"/>
          </a:solidFill>
        </p:spPr>
        <p:txBody>
          <a:bodyPr anchor="t" anchorCtr="1"/>
          <a:lstStyle>
            <a:lvl1pPr marL="0" indent="0" algn="ctr">
              <a:buNone/>
              <a:defRPr>
                <a:solidFill>
                  <a:srgbClr val="898989"/>
                </a:solidFill>
              </a:defRPr>
            </a:lvl1pPr>
          </a:lstStyle>
          <a:p>
            <a:r>
              <a:rPr lang="en-US"/>
              <a:t>Click icon to add table</a:t>
            </a:r>
            <a:endParaRPr lang="en-US" dirty="0"/>
          </a:p>
        </p:txBody>
      </p:sp>
      <p:sp>
        <p:nvSpPr>
          <p:cNvPr id="7" name="Text Placeholder 3">
            <a:extLst>
              <a:ext uri="{FF2B5EF4-FFF2-40B4-BE49-F238E27FC236}">
                <a16:creationId xmlns:a16="http://schemas.microsoft.com/office/drawing/2014/main" id="{333AD3F6-9F07-D947-93D3-62C883A521CD}"/>
              </a:ext>
            </a:extLst>
          </p:cNvPr>
          <p:cNvSpPr>
            <a:spLocks noGrp="1"/>
          </p:cNvSpPr>
          <p:nvPr>
            <p:ph type="body" sz="quarter" idx="12" hasCustomPrompt="1"/>
          </p:nvPr>
        </p:nvSpPr>
        <p:spPr>
          <a:xfrm>
            <a:off x="10319746" y="1584961"/>
            <a:ext cx="1262655" cy="1805623"/>
          </a:xfrm>
          <a:prstGeom prst="rect">
            <a:avLst/>
          </a:prstGeom>
        </p:spPr>
        <p:txBody>
          <a:bodyPr wrap="square" lIns="0">
            <a:spAutoFit/>
          </a:bodyPr>
          <a:lstStyle>
            <a:lvl1pPr marL="0" indent="0" algn="l">
              <a:lnSpc>
                <a:spcPct val="100000"/>
              </a:lnSpc>
              <a:buNone/>
              <a:defRPr sz="1067" b="0">
                <a:solidFill>
                  <a:srgbClr val="FC28FC"/>
                </a:solidFill>
              </a:defRPr>
            </a:lvl1pPr>
            <a:lvl2pPr marL="457189" indent="0">
              <a:buNone/>
              <a:defRPr>
                <a:solidFill>
                  <a:srgbClr val="FF0000"/>
                </a:solidFill>
              </a:defRPr>
            </a:lvl2pPr>
            <a:lvl3pPr marL="914377" indent="0">
              <a:buNone/>
              <a:defRPr>
                <a:solidFill>
                  <a:srgbClr val="FF0000"/>
                </a:solidFill>
              </a:defRPr>
            </a:lvl3pPr>
            <a:lvl4pPr marL="1371566" indent="0">
              <a:buNone/>
              <a:defRPr>
                <a:solidFill>
                  <a:srgbClr val="FF0000"/>
                </a:solidFill>
              </a:defRPr>
            </a:lvl4pPr>
            <a:lvl5pPr marL="1828754" indent="0">
              <a:buNone/>
              <a:defRPr>
                <a:solidFill>
                  <a:srgbClr val="FF0000"/>
                </a:solidFill>
              </a:defRPr>
            </a:lvl5pPr>
          </a:lstStyle>
          <a:p>
            <a:pPr lvl="0"/>
            <a:r>
              <a:rPr lang="en-US" dirty="0"/>
              <a:t>Input data using the custom table. If you’re not sure you’ll need this table, we recommend HIDING the slide temporarily instead of deleting it. Once deleted, the custom table can be recovered from the master source file. </a:t>
            </a:r>
          </a:p>
        </p:txBody>
      </p:sp>
    </p:spTree>
    <p:extLst>
      <p:ext uri="{BB962C8B-B14F-4D97-AF65-F5344CB8AC3E}">
        <p14:creationId xmlns:p14="http://schemas.microsoft.com/office/powerpoint/2010/main" val="424562285"/>
      </p:ext>
    </p:extLst>
  </p:cSld>
  <p:clrMapOvr>
    <a:masterClrMapping/>
  </p:clrMapOvr>
  <p:hf hdr="0" dt="0"/>
  <p:extLst>
    <p:ext uri="{DCECCB84-F9BA-43D5-87BE-67443E8EF086}">
      <p15:sldGuideLst xmlns:p15="http://schemas.microsoft.com/office/powerpoint/2012/main">
        <p15:guide id="1" pos="288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Header w/one image on Lef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096000" y="2072640"/>
            <a:ext cx="5120637" cy="1551579"/>
          </a:xfrm>
          <a:prstGeom prst="rect">
            <a:avLst/>
          </a:prstGeom>
        </p:spPr>
        <p:txBody>
          <a:bodyPr lIns="36576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095999" y="1584960"/>
            <a:ext cx="5120639" cy="287259"/>
          </a:xfrm>
          <a:prstGeom prst="rect">
            <a:avLst/>
          </a:prstGeom>
        </p:spPr>
        <p:txBody>
          <a:bodyPr lIns="365760" rIns="0">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853440" y="1584960"/>
            <a:ext cx="524256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left</a:t>
            </a:r>
          </a:p>
        </p:txBody>
      </p:sp>
    </p:spTree>
    <p:extLst>
      <p:ext uri="{BB962C8B-B14F-4D97-AF65-F5344CB8AC3E}">
        <p14:creationId xmlns:p14="http://schemas.microsoft.com/office/powerpoint/2010/main" val="83675179"/>
      </p:ext>
    </p:extLst>
  </p:cSld>
  <p:clrMapOvr>
    <a:masterClrMapping/>
  </p:clrMapOvr>
  <p:hf hdr="0" dt="0"/>
  <p:extLst>
    <p:ext uri="{DCECCB84-F9BA-43D5-87BE-67443E8EF086}">
      <p15:sldGuideLst xmlns:p15="http://schemas.microsoft.com/office/powerpoint/2012/main">
        <p15:guide id="1" pos="2880">
          <p15:clr>
            <a:srgbClr val="FBAE40"/>
          </p15:clr>
        </p15:guide>
        <p15:guide id="2" pos="312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Header w/one image on Righ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853439" y="2072640"/>
            <a:ext cx="5120640" cy="1551579"/>
          </a:xfrm>
          <a:prstGeom prst="rect">
            <a:avLst/>
          </a:prstGeom>
        </p:spPr>
        <p:txBody>
          <a:bodyPr lIns="0" rIns="36576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853441" y="1584960"/>
            <a:ext cx="5120639" cy="292608"/>
          </a:xfrm>
          <a:prstGeom prst="rect">
            <a:avLst/>
          </a:prstGeom>
        </p:spPr>
        <p:txBody>
          <a:bodyPr lIns="0" rIns="36576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5974079" y="1584960"/>
            <a:ext cx="524256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right</a:t>
            </a:r>
          </a:p>
        </p:txBody>
      </p:sp>
    </p:spTree>
    <p:extLst>
      <p:ext uri="{BB962C8B-B14F-4D97-AF65-F5344CB8AC3E}">
        <p14:creationId xmlns:p14="http://schemas.microsoft.com/office/powerpoint/2010/main" val="3649963787"/>
      </p:ext>
    </p:extLst>
  </p:cSld>
  <p:clrMapOvr>
    <a:masterClrMapping/>
  </p:clrMapOvr>
  <p:hf hd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463040" y="2072640"/>
            <a:ext cx="4511040" cy="1551579"/>
          </a:xfrm>
          <a:prstGeom prst="rect">
            <a:avLst/>
          </a:prstGeom>
        </p:spPr>
        <p:txBody>
          <a:bodyPr>
            <a:spAutoFit/>
          </a:bodyPr>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463040" y="1584960"/>
            <a:ext cx="4511040" cy="287259"/>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One 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705600" y="2072640"/>
            <a:ext cx="4511040" cy="1551579"/>
          </a:xfrm>
          <a:prstGeom prst="rect">
            <a:avLst/>
          </a:prstGeom>
        </p:spPr>
        <p:txBody>
          <a:bodyPr>
            <a:spAutoFit/>
          </a:bodyPr>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705600" y="1584960"/>
            <a:ext cx="4511040" cy="287259"/>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Two Subhead</a:t>
            </a:r>
          </a:p>
        </p:txBody>
      </p:sp>
      <p:sp>
        <p:nvSpPr>
          <p:cNvPr id="2" name="Title 1">
            <a:extLst>
              <a:ext uri="{FF2B5EF4-FFF2-40B4-BE49-F238E27FC236}">
                <a16:creationId xmlns:a16="http://schemas.microsoft.com/office/drawing/2014/main" id="{B3E3FFDB-27DF-174A-9ED2-F20F22E29A5C}"/>
              </a:ext>
            </a:extLst>
          </p:cNvPr>
          <p:cNvSpPr>
            <a:spLocks noGrp="1"/>
          </p:cNvSpPr>
          <p:nvPr>
            <p:ph type="title" hasCustomPrompt="1"/>
          </p:nvPr>
        </p:nvSpPr>
        <p:spPr/>
        <p:txBody>
          <a:bodyPr/>
          <a:lstStyle/>
          <a:p>
            <a:r>
              <a:rPr lang="en-US" dirty="0"/>
              <a:t>Header w/two columns</a:t>
            </a:r>
          </a:p>
        </p:txBody>
      </p:sp>
    </p:spTree>
    <p:extLst>
      <p:ext uri="{BB962C8B-B14F-4D97-AF65-F5344CB8AC3E}">
        <p14:creationId xmlns:p14="http://schemas.microsoft.com/office/powerpoint/2010/main" val="3312916440"/>
      </p:ext>
    </p:extLst>
  </p:cSld>
  <p:clrMapOvr>
    <a:masterClrMapping/>
  </p:clrMapOvr>
  <p:hf hdr="0" dt="0"/>
  <p:extLst>
    <p:ext uri="{DCECCB84-F9BA-43D5-87BE-67443E8EF086}">
      <p15:sldGuideLst xmlns:p15="http://schemas.microsoft.com/office/powerpoint/2012/main">
        <p15:guide id="1" pos="2880">
          <p15:clr>
            <a:srgbClr val="FBAE40"/>
          </p15:clr>
        </p15:guide>
        <p15:guide id="2" pos="3096">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Header w/two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2083852" y="1584960"/>
            <a:ext cx="2537554" cy="258597"/>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853441" y="4389120"/>
            <a:ext cx="4998719" cy="960456"/>
          </a:xfrm>
          <a:prstGeom prst="rect">
            <a:avLst/>
          </a:prstGeom>
        </p:spPr>
        <p:txBody>
          <a:bodyPr lIns="0" tIns="182880" b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w/two images</a:t>
            </a:r>
          </a:p>
        </p:txBody>
      </p:sp>
      <p:sp>
        <p:nvSpPr>
          <p:cNvPr id="13" name="Picture Placeholder 2">
            <a:extLst>
              <a:ext uri="{FF2B5EF4-FFF2-40B4-BE49-F238E27FC236}">
                <a16:creationId xmlns:a16="http://schemas.microsoft.com/office/drawing/2014/main" id="{9C652879-E485-9847-B5DA-F17C66D89A13}"/>
              </a:ext>
            </a:extLst>
          </p:cNvPr>
          <p:cNvSpPr>
            <a:spLocks noGrp="1"/>
          </p:cNvSpPr>
          <p:nvPr>
            <p:ph type="pic" sz="quarter" idx="29"/>
          </p:nvPr>
        </p:nvSpPr>
        <p:spPr>
          <a:xfrm>
            <a:off x="7448503" y="1584960"/>
            <a:ext cx="2537554" cy="258597"/>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4" name="Text Placeholder 19">
            <a:extLst>
              <a:ext uri="{FF2B5EF4-FFF2-40B4-BE49-F238E27FC236}">
                <a16:creationId xmlns:a16="http://schemas.microsoft.com/office/drawing/2014/main" id="{3075D6A2-6D65-FC47-AC64-35561CC02CFD}"/>
              </a:ext>
            </a:extLst>
          </p:cNvPr>
          <p:cNvSpPr>
            <a:spLocks noGrp="1"/>
          </p:cNvSpPr>
          <p:nvPr>
            <p:ph type="body" sz="quarter" idx="30" hasCustomPrompt="1"/>
          </p:nvPr>
        </p:nvSpPr>
        <p:spPr>
          <a:xfrm>
            <a:off x="6217921" y="4389120"/>
            <a:ext cx="4998719" cy="960456"/>
          </a:xfrm>
          <a:prstGeom prst="rect">
            <a:avLst/>
          </a:prstGeom>
        </p:spPr>
        <p:txBody>
          <a:bodyPr lIns="0" tIns="182880" b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a:t>
            </a:r>
          </a:p>
        </p:txBody>
      </p:sp>
    </p:spTree>
    <p:extLst>
      <p:ext uri="{BB962C8B-B14F-4D97-AF65-F5344CB8AC3E}">
        <p14:creationId xmlns:p14="http://schemas.microsoft.com/office/powerpoint/2010/main" val="4015910015"/>
      </p:ext>
    </p:extLst>
  </p:cSld>
  <p:clrMapOvr>
    <a:masterClrMapping/>
  </p:clrMapOvr>
  <p:hf hdr="0" dt="0"/>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mall header w/two captioned images caption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a:xfrm>
            <a:off x="11582400" y="6339840"/>
            <a:ext cx="609600" cy="422744"/>
          </a:xfrm>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2" name="Rectangle 1">
            <a:extLst>
              <a:ext uri="{FF2B5EF4-FFF2-40B4-BE49-F238E27FC236}">
                <a16:creationId xmlns:a16="http://schemas.microsoft.com/office/drawing/2014/main" id="{3735DA87-8D0D-5646-9263-BA8534F57B0F}"/>
              </a:ext>
            </a:extLst>
          </p:cNvPr>
          <p:cNvSpPr/>
          <p:nvPr/>
        </p:nvSpPr>
        <p:spPr>
          <a:xfrm>
            <a:off x="0" y="0"/>
            <a:ext cx="12192000" cy="15585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20" name="Title 1">
            <a:extLst>
              <a:ext uri="{FF2B5EF4-FFF2-40B4-BE49-F238E27FC236}">
                <a16:creationId xmlns:a16="http://schemas.microsoft.com/office/drawing/2014/main" id="{CD6FC555-1AA9-E647-94A1-A53C5C1DD7CF}"/>
              </a:ext>
            </a:extLst>
          </p:cNvPr>
          <p:cNvSpPr txBox="1">
            <a:spLocks/>
          </p:cNvSpPr>
          <p:nvPr/>
        </p:nvSpPr>
        <p:spPr>
          <a:xfrm>
            <a:off x="853439" y="487680"/>
            <a:ext cx="10363200" cy="36576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2400" dirty="0"/>
              <a:t>Small Header w/two captioned images</a:t>
            </a:r>
          </a:p>
        </p:txBody>
      </p:sp>
      <p:sp>
        <p:nvSpPr>
          <p:cNvPr id="6" name="Header rule">
            <a:extLst>
              <a:ext uri="{FF2B5EF4-FFF2-40B4-BE49-F238E27FC236}">
                <a16:creationId xmlns:a16="http://schemas.microsoft.com/office/drawing/2014/main" id="{A64E2F76-6F70-6E41-8E67-76251B3CBB36}"/>
              </a:ext>
            </a:extLst>
          </p:cNvPr>
          <p:cNvSpPr/>
          <p:nvPr/>
        </p:nvSpPr>
        <p:spPr>
          <a:xfrm>
            <a:off x="853440" y="898199"/>
            <a:ext cx="10363200" cy="48768"/>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sp>
        <p:nvSpPr>
          <p:cNvPr id="9" name="Text Placeholder 8">
            <a:extLst>
              <a:ext uri="{FF2B5EF4-FFF2-40B4-BE49-F238E27FC236}">
                <a16:creationId xmlns:a16="http://schemas.microsoft.com/office/drawing/2014/main" id="{8D21123F-3052-7448-8323-EBC781A2C598}"/>
              </a:ext>
            </a:extLst>
          </p:cNvPr>
          <p:cNvSpPr>
            <a:spLocks noGrp="1"/>
          </p:cNvSpPr>
          <p:nvPr>
            <p:ph type="body" sz="quarter" idx="24" hasCustomPrompt="1"/>
          </p:nvPr>
        </p:nvSpPr>
        <p:spPr>
          <a:xfrm>
            <a:off x="853267" y="5486401"/>
            <a:ext cx="4998719" cy="178852"/>
          </a:xfrm>
          <a:prstGeom prst="rect">
            <a:avLst/>
          </a:prstGeom>
        </p:spPr>
        <p:txBody>
          <a:bodyPr wrap="square" anchor="t" anchorCtr="0">
            <a:spAutoFit/>
          </a:bodyPr>
          <a:lstStyle>
            <a:lvl1pPr marL="0" indent="0">
              <a:lnSpc>
                <a:spcPts val="1467"/>
              </a:lnSpc>
              <a:buNone/>
              <a:defRPr sz="1067">
                <a:latin typeface="+mn-lt"/>
              </a:defRPr>
            </a:lvl1pPr>
            <a:lvl2pPr>
              <a:defRPr sz="1067">
                <a:latin typeface="+mn-lt"/>
              </a:defRPr>
            </a:lvl2pPr>
            <a:lvl3pPr>
              <a:defRPr sz="1067">
                <a:latin typeface="+mn-lt"/>
              </a:defRPr>
            </a:lvl3pPr>
            <a:lvl4pPr>
              <a:defRPr sz="1067">
                <a:latin typeface="+mn-lt"/>
              </a:defRPr>
            </a:lvl4pPr>
            <a:lvl5pPr>
              <a:defRPr sz="1067">
                <a:latin typeface="+mn-lt"/>
              </a:defRPr>
            </a:lvl5pPr>
          </a:lstStyle>
          <a:p>
            <a:pPr lvl="0"/>
            <a:r>
              <a:rPr lang="en-US" dirty="0"/>
              <a:t>Caption goes here, one line recommended, two lines max. lorem ipsum</a:t>
            </a:r>
          </a:p>
        </p:txBody>
      </p:sp>
      <p:sp>
        <p:nvSpPr>
          <p:cNvPr id="11" name="Rectangle 10">
            <a:extLst>
              <a:ext uri="{FF2B5EF4-FFF2-40B4-BE49-F238E27FC236}">
                <a16:creationId xmlns:a16="http://schemas.microsoft.com/office/drawing/2014/main" id="{15ECEDA9-F4E9-D546-AADD-9E9431B373F9}"/>
              </a:ext>
            </a:extLst>
          </p:cNvPr>
          <p:cNvSpPr/>
          <p:nvPr/>
        </p:nvSpPr>
        <p:spPr>
          <a:xfrm>
            <a:off x="0" y="0"/>
            <a:ext cx="12192000" cy="15585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12" name="Title 1">
            <a:extLst>
              <a:ext uri="{FF2B5EF4-FFF2-40B4-BE49-F238E27FC236}">
                <a16:creationId xmlns:a16="http://schemas.microsoft.com/office/drawing/2014/main" id="{30B111C0-E62E-C246-80CF-91DB63D57A70}"/>
              </a:ext>
            </a:extLst>
          </p:cNvPr>
          <p:cNvSpPr txBox="1">
            <a:spLocks/>
          </p:cNvSpPr>
          <p:nvPr/>
        </p:nvSpPr>
        <p:spPr>
          <a:xfrm>
            <a:off x="853439" y="487680"/>
            <a:ext cx="10363200" cy="36576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2400" dirty="0"/>
              <a:t>Small Header w/two captioned images</a:t>
            </a:r>
          </a:p>
        </p:txBody>
      </p:sp>
      <p:sp>
        <p:nvSpPr>
          <p:cNvPr id="13" name="Header rule">
            <a:extLst>
              <a:ext uri="{FF2B5EF4-FFF2-40B4-BE49-F238E27FC236}">
                <a16:creationId xmlns:a16="http://schemas.microsoft.com/office/drawing/2014/main" id="{89329647-72E2-B74F-AFC5-F88F766072F0}"/>
              </a:ext>
            </a:extLst>
          </p:cNvPr>
          <p:cNvSpPr/>
          <p:nvPr/>
        </p:nvSpPr>
        <p:spPr>
          <a:xfrm>
            <a:off x="853440" y="898199"/>
            <a:ext cx="10363200" cy="48768"/>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sp>
        <p:nvSpPr>
          <p:cNvPr id="10" name="Picture Placeholder 2">
            <a:extLst>
              <a:ext uri="{FF2B5EF4-FFF2-40B4-BE49-F238E27FC236}">
                <a16:creationId xmlns:a16="http://schemas.microsoft.com/office/drawing/2014/main" id="{3B0E2BCC-7E9A-8848-B8C5-2789C328FDF4}"/>
              </a:ext>
            </a:extLst>
          </p:cNvPr>
          <p:cNvSpPr>
            <a:spLocks noGrp="1"/>
          </p:cNvSpPr>
          <p:nvPr>
            <p:ph type="pic" sz="quarter" idx="23"/>
          </p:nvPr>
        </p:nvSpPr>
        <p:spPr>
          <a:xfrm>
            <a:off x="853269" y="1385303"/>
            <a:ext cx="4998719" cy="402336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8">
            <a:extLst>
              <a:ext uri="{FF2B5EF4-FFF2-40B4-BE49-F238E27FC236}">
                <a16:creationId xmlns:a16="http://schemas.microsoft.com/office/drawing/2014/main" id="{B9DA235E-5166-4A4E-85BC-FDE49E99E6E3}"/>
              </a:ext>
            </a:extLst>
          </p:cNvPr>
          <p:cNvSpPr>
            <a:spLocks noGrp="1"/>
          </p:cNvSpPr>
          <p:nvPr>
            <p:ph type="body" sz="quarter" idx="25" hasCustomPrompt="1"/>
          </p:nvPr>
        </p:nvSpPr>
        <p:spPr>
          <a:xfrm>
            <a:off x="6217919" y="5486401"/>
            <a:ext cx="4998719" cy="178852"/>
          </a:xfrm>
          <a:prstGeom prst="rect">
            <a:avLst/>
          </a:prstGeom>
        </p:spPr>
        <p:txBody>
          <a:bodyPr wrap="square" anchor="t" anchorCtr="0">
            <a:spAutoFit/>
          </a:bodyPr>
          <a:lstStyle>
            <a:lvl1pPr marL="0" indent="0">
              <a:lnSpc>
                <a:spcPts val="1467"/>
              </a:lnSpc>
              <a:buNone/>
              <a:defRPr sz="1067">
                <a:latin typeface="+mn-lt"/>
              </a:defRPr>
            </a:lvl1pPr>
            <a:lvl2pPr>
              <a:defRPr sz="1067">
                <a:latin typeface="+mn-lt"/>
              </a:defRPr>
            </a:lvl2pPr>
            <a:lvl3pPr>
              <a:defRPr sz="1067">
                <a:latin typeface="+mn-lt"/>
              </a:defRPr>
            </a:lvl3pPr>
            <a:lvl4pPr>
              <a:defRPr sz="1067">
                <a:latin typeface="+mn-lt"/>
              </a:defRPr>
            </a:lvl4pPr>
            <a:lvl5pPr>
              <a:defRPr sz="1067">
                <a:latin typeface="+mn-lt"/>
              </a:defRPr>
            </a:lvl5pPr>
          </a:lstStyle>
          <a:p>
            <a:pPr lvl="0"/>
            <a:r>
              <a:rPr lang="en-US" dirty="0"/>
              <a:t>Caption goes here, one line recommended, two lines max. lorem ipsum</a:t>
            </a:r>
          </a:p>
        </p:txBody>
      </p:sp>
      <p:sp>
        <p:nvSpPr>
          <p:cNvPr id="17" name="Picture Placeholder 2">
            <a:extLst>
              <a:ext uri="{FF2B5EF4-FFF2-40B4-BE49-F238E27FC236}">
                <a16:creationId xmlns:a16="http://schemas.microsoft.com/office/drawing/2014/main" id="{2298A9C0-48AD-FD43-A59A-12E1524D052B}"/>
              </a:ext>
            </a:extLst>
          </p:cNvPr>
          <p:cNvSpPr>
            <a:spLocks noGrp="1"/>
          </p:cNvSpPr>
          <p:nvPr>
            <p:ph type="pic" sz="quarter" idx="26"/>
          </p:nvPr>
        </p:nvSpPr>
        <p:spPr>
          <a:xfrm>
            <a:off x="6217921" y="1385303"/>
            <a:ext cx="4998719" cy="402336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Tree>
    <p:extLst>
      <p:ext uri="{BB962C8B-B14F-4D97-AF65-F5344CB8AC3E}">
        <p14:creationId xmlns:p14="http://schemas.microsoft.com/office/powerpoint/2010/main" val="1277800615"/>
      </p:ext>
    </p:extLst>
  </p:cSld>
  <p:clrMapOvr>
    <a:masterClrMapping/>
  </p:clrMapOvr>
  <p:hf hdr="0" dt="0"/>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Header w/three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1230412" y="1584960"/>
            <a:ext cx="2537553" cy="258597"/>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19">
            <a:extLst>
              <a:ext uri="{FF2B5EF4-FFF2-40B4-BE49-F238E27FC236}">
                <a16:creationId xmlns:a16="http://schemas.microsoft.com/office/drawing/2014/main" id="{D690DD6C-A294-D34A-8F02-8254600AA0CF}"/>
              </a:ext>
            </a:extLst>
          </p:cNvPr>
          <p:cNvSpPr>
            <a:spLocks noGrp="1"/>
          </p:cNvSpPr>
          <p:nvPr>
            <p:ph type="body" sz="quarter" idx="24" hasCustomPrompt="1"/>
          </p:nvPr>
        </p:nvSpPr>
        <p:spPr>
          <a:xfrm>
            <a:off x="7924800" y="4389121"/>
            <a:ext cx="3291840" cy="1219052"/>
          </a:xfrm>
          <a:prstGeom prst="rect">
            <a:avLst/>
          </a:prstGeom>
        </p:spPr>
        <p:txBody>
          <a:bodyPr lIns="0" tIns="182880" b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a:t>
            </a:r>
          </a:p>
        </p:txBody>
      </p:sp>
      <p:sp>
        <p:nvSpPr>
          <p:cNvPr id="17" name="Picture Placeholder 2">
            <a:extLst>
              <a:ext uri="{FF2B5EF4-FFF2-40B4-BE49-F238E27FC236}">
                <a16:creationId xmlns:a16="http://schemas.microsoft.com/office/drawing/2014/main" id="{4893D48C-9A05-6D48-AEBE-B035AC90CB7B}"/>
              </a:ext>
            </a:extLst>
          </p:cNvPr>
          <p:cNvSpPr>
            <a:spLocks noGrp="1"/>
          </p:cNvSpPr>
          <p:nvPr>
            <p:ph type="pic" sz="quarter" idx="25"/>
          </p:nvPr>
        </p:nvSpPr>
        <p:spPr>
          <a:xfrm>
            <a:off x="7924800" y="1584960"/>
            <a:ext cx="329184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8" name="Text Placeholder 19">
            <a:extLst>
              <a:ext uri="{FF2B5EF4-FFF2-40B4-BE49-F238E27FC236}">
                <a16:creationId xmlns:a16="http://schemas.microsoft.com/office/drawing/2014/main" id="{8415C831-E177-844F-9712-8A40A7EF2C79}"/>
              </a:ext>
            </a:extLst>
          </p:cNvPr>
          <p:cNvSpPr>
            <a:spLocks noGrp="1"/>
          </p:cNvSpPr>
          <p:nvPr>
            <p:ph type="body" sz="quarter" idx="26" hasCustomPrompt="1"/>
          </p:nvPr>
        </p:nvSpPr>
        <p:spPr>
          <a:xfrm>
            <a:off x="4389120" y="4389121"/>
            <a:ext cx="3291840" cy="1219052"/>
          </a:xfrm>
          <a:prstGeom prst="rect">
            <a:avLst/>
          </a:prstGeom>
        </p:spPr>
        <p:txBody>
          <a:bodyPr lIns="0" tIns="182880" b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a:t>
            </a:r>
          </a:p>
        </p:txBody>
      </p:sp>
      <p:sp>
        <p:nvSpPr>
          <p:cNvPr id="19" name="Picture Placeholder 2">
            <a:extLst>
              <a:ext uri="{FF2B5EF4-FFF2-40B4-BE49-F238E27FC236}">
                <a16:creationId xmlns:a16="http://schemas.microsoft.com/office/drawing/2014/main" id="{2A52D487-6A99-CB44-ADDA-84E2583B5DE2}"/>
              </a:ext>
            </a:extLst>
          </p:cNvPr>
          <p:cNvSpPr>
            <a:spLocks noGrp="1"/>
          </p:cNvSpPr>
          <p:nvPr>
            <p:ph type="pic" sz="quarter" idx="27"/>
          </p:nvPr>
        </p:nvSpPr>
        <p:spPr>
          <a:xfrm>
            <a:off x="4389035" y="1584960"/>
            <a:ext cx="329184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853440" y="4389121"/>
            <a:ext cx="3291840" cy="1219052"/>
          </a:xfrm>
          <a:prstGeom prst="rect">
            <a:avLst/>
          </a:prstGeom>
        </p:spPr>
        <p:txBody>
          <a:bodyPr lIns="0" tIns="182880" b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w/three images</a:t>
            </a:r>
          </a:p>
        </p:txBody>
      </p:sp>
    </p:spTree>
    <p:extLst>
      <p:ext uri="{BB962C8B-B14F-4D97-AF65-F5344CB8AC3E}">
        <p14:creationId xmlns:p14="http://schemas.microsoft.com/office/powerpoint/2010/main" val="451413408"/>
      </p:ext>
    </p:extLst>
  </p:cSld>
  <p:clrMapOvr>
    <a:masterClrMapping/>
  </p:clrMapOvr>
  <p:hf hdr="0" dt="0"/>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Header/wide imag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853440" y="4876801"/>
            <a:ext cx="10363200" cy="701859"/>
          </a:xfrm>
          <a:prstGeom prst="rect">
            <a:avLst/>
          </a:prstGeom>
        </p:spPr>
        <p:txBody>
          <a:bodyPr lIns="0" tIns="18288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a:t>
            </a: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853440" y="1584960"/>
            <a:ext cx="1036320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w/wide image</a:t>
            </a:r>
          </a:p>
        </p:txBody>
      </p:sp>
    </p:spTree>
    <p:extLst>
      <p:ext uri="{BB962C8B-B14F-4D97-AF65-F5344CB8AC3E}">
        <p14:creationId xmlns:p14="http://schemas.microsoft.com/office/powerpoint/2010/main" val="742719479"/>
      </p:ext>
    </p:extLst>
  </p:cSld>
  <p:clrMapOvr>
    <a:masterClrMapping/>
  </p:clrMapOvr>
  <p:hf hdr="0" dt="0"/>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_Header w/video">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2438400" y="1584960"/>
            <a:ext cx="731520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w/video</a:t>
            </a:r>
          </a:p>
        </p:txBody>
      </p:sp>
    </p:spTree>
    <p:extLst>
      <p:ext uri="{BB962C8B-B14F-4D97-AF65-F5344CB8AC3E}">
        <p14:creationId xmlns:p14="http://schemas.microsoft.com/office/powerpoint/2010/main" val="669865682"/>
      </p:ext>
    </p:extLst>
  </p:cSld>
  <p:clrMapOvr>
    <a:masterClrMapping/>
  </p:clrMapOvr>
  <p:hf hdr="0" dt="0"/>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Header w/video and copy">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7559040" y="2072641"/>
            <a:ext cx="3657600" cy="1292983"/>
          </a:xfrm>
          <a:prstGeom prst="rect">
            <a:avLst/>
          </a:prstGeom>
        </p:spPr>
        <p:txBody>
          <a:bodyPr lIns="365760" r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7559040" y="1584960"/>
            <a:ext cx="3657600" cy="287259"/>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853440" y="1584960"/>
            <a:ext cx="670560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w/video and copy</a:t>
            </a:r>
          </a:p>
        </p:txBody>
      </p:sp>
    </p:spTree>
    <p:extLst>
      <p:ext uri="{BB962C8B-B14F-4D97-AF65-F5344CB8AC3E}">
        <p14:creationId xmlns:p14="http://schemas.microsoft.com/office/powerpoint/2010/main" val="582916895"/>
      </p:ext>
    </p:extLst>
  </p:cSld>
  <p:clrMapOvr>
    <a:masterClrMapping/>
  </p:clrMapOvr>
  <p:hf hdr="0" dt="0"/>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tatement w/white background">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1"/>
            <a:ext cx="12192000" cy="6132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5333" b="0" i="0" dirty="0">
              <a:latin typeface="Helvetica Regular" pitchFamily="2" charset="0"/>
            </a:endParaRP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6" name="Title 3" hidden="1">
            <a:extLst>
              <a:ext uri="{FF2B5EF4-FFF2-40B4-BE49-F238E27FC236}">
                <a16:creationId xmlns:a16="http://schemas.microsoft.com/office/drawing/2014/main" id="{47BA5E82-2DE4-214E-A6B1-6C2A16953F79}"/>
              </a:ext>
            </a:extLst>
          </p:cNvPr>
          <p:cNvSpPr txBox="1">
            <a:spLocks/>
          </p:cNvSpPr>
          <p:nvPr/>
        </p:nvSpPr>
        <p:spPr>
          <a:xfrm>
            <a:off x="1828800" y="1828896"/>
            <a:ext cx="8534400" cy="2462021"/>
          </a:xfrm>
          <a:prstGeom prst="rect">
            <a:avLst/>
          </a:prstGeom>
          <a:solidFill>
            <a:schemeClr val="bg1"/>
          </a:solidFill>
        </p:spPr>
        <p:txBody>
          <a:bodyPr vert="horz" wrap="square" lIns="0" tIns="0" rIns="0" bIns="0" rtlCol="0" anchor="ctr" anchorCtr="1">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nSpc>
                <a:spcPct val="100000"/>
              </a:lnSpc>
              <a:spcBef>
                <a:spcPts val="0"/>
              </a:spcBef>
            </a:pPr>
            <a:r>
              <a:rPr lang="en-US" sz="5333" b="0" i="0" dirty="0">
                <a:solidFill>
                  <a:srgbClr val="2774AE"/>
                </a:solidFill>
                <a:latin typeface="Helvetica Regular" pitchFamily="2" charset="0"/>
              </a:rPr>
              <a:t>Lorem ipsum dolor sit </a:t>
            </a:r>
            <a:r>
              <a:rPr lang="en-US" sz="5333" b="0" i="0" dirty="0" err="1">
                <a:solidFill>
                  <a:srgbClr val="2774AE"/>
                </a:solidFill>
                <a:latin typeface="Helvetica Regular" pitchFamily="2" charset="0"/>
              </a:rPr>
              <a:t>amet</a:t>
            </a:r>
            <a:r>
              <a:rPr lang="en-US" sz="5333" b="0" i="0" dirty="0">
                <a:solidFill>
                  <a:srgbClr val="2774AE"/>
                </a:solidFill>
                <a:latin typeface="Helvetica Regular" pitchFamily="2" charset="0"/>
              </a:rPr>
              <a:t> ex </a:t>
            </a:r>
            <a:r>
              <a:rPr lang="en-US" sz="5333" b="0" i="0" dirty="0" err="1">
                <a:solidFill>
                  <a:srgbClr val="2774AE"/>
                </a:solidFill>
                <a:latin typeface="Helvetica Regular" pitchFamily="2" charset="0"/>
              </a:rPr>
              <a:t>eum</a:t>
            </a:r>
            <a:r>
              <a:rPr lang="en-US" sz="5333" b="0" i="0" dirty="0">
                <a:solidFill>
                  <a:srgbClr val="2774AE"/>
                </a:solidFill>
                <a:latin typeface="Helvetica Regular" pitchFamily="2" charset="0"/>
              </a:rPr>
              <a:t> </a:t>
            </a:r>
            <a:r>
              <a:rPr lang="en-US" sz="5333" b="0" i="0" dirty="0" err="1">
                <a:solidFill>
                  <a:srgbClr val="2774AE"/>
                </a:solidFill>
                <a:latin typeface="Helvetica Regular" pitchFamily="2" charset="0"/>
              </a:rPr>
              <a:t>reque</a:t>
            </a:r>
            <a:r>
              <a:rPr lang="en-US" sz="5333" b="0" i="0" dirty="0">
                <a:solidFill>
                  <a:srgbClr val="2774AE"/>
                </a:solidFill>
                <a:latin typeface="Helvetica Regular" pitchFamily="2" charset="0"/>
              </a:rPr>
              <a:t> </a:t>
            </a:r>
            <a:r>
              <a:rPr lang="en-US" sz="5333" b="0" i="0" dirty="0" err="1">
                <a:solidFill>
                  <a:srgbClr val="2774AE"/>
                </a:solidFill>
                <a:latin typeface="Helvetica Regular" pitchFamily="2" charset="0"/>
              </a:rPr>
              <a:t>graece</a:t>
            </a:r>
            <a:r>
              <a:rPr lang="en-US" sz="5333" b="0" i="0" dirty="0">
                <a:solidFill>
                  <a:srgbClr val="2774AE"/>
                </a:solidFill>
                <a:latin typeface="Helvetica Regular" pitchFamily="2" charset="0"/>
              </a:rPr>
              <a:t> </a:t>
            </a:r>
            <a:r>
              <a:rPr lang="en-US" sz="5333" b="0" i="0" dirty="0" err="1">
                <a:solidFill>
                  <a:srgbClr val="2774AE"/>
                </a:solidFill>
                <a:latin typeface="Helvetica Regular" pitchFamily="2" charset="0"/>
              </a:rPr>
              <a:t>nam</a:t>
            </a:r>
            <a:r>
              <a:rPr lang="en-US" sz="5333" b="0" i="0" dirty="0">
                <a:solidFill>
                  <a:srgbClr val="2774AE"/>
                </a:solidFill>
                <a:latin typeface="Helvetica Regular" pitchFamily="2" charset="0"/>
              </a:rPr>
              <a:t> </a:t>
            </a:r>
            <a:r>
              <a:rPr lang="en-US" sz="5333" b="0" i="0" dirty="0" err="1">
                <a:solidFill>
                  <a:srgbClr val="2774AE"/>
                </a:solidFill>
                <a:latin typeface="Helvetica Regular" pitchFamily="2" charset="0"/>
              </a:rPr>
              <a:t>harum</a:t>
            </a:r>
            <a:r>
              <a:rPr lang="en-US" sz="5333" b="0" i="0" dirty="0">
                <a:solidFill>
                  <a:srgbClr val="2774AE"/>
                </a:solidFill>
                <a:latin typeface="Helvetica Regular" pitchFamily="2" charset="0"/>
              </a:rPr>
              <a:t> </a:t>
            </a:r>
            <a:r>
              <a:rPr lang="en-US" sz="5333" b="0" i="0" dirty="0" err="1">
                <a:solidFill>
                  <a:srgbClr val="2774AE"/>
                </a:solidFill>
                <a:latin typeface="Helvetica Regular" pitchFamily="2" charset="0"/>
              </a:rPr>
              <a:t>vonsequat</a:t>
            </a:r>
            <a:endParaRPr lang="en-US" sz="5333" b="0" i="0" dirty="0">
              <a:solidFill>
                <a:srgbClr val="2774AE"/>
              </a:solidFill>
              <a:latin typeface="Helvetica Regular" pitchFamily="2" charset="0"/>
            </a:endParaRPr>
          </a:p>
        </p:txBody>
      </p:sp>
      <p:sp>
        <p:nvSpPr>
          <p:cNvPr id="4" name="Text Placeholder 3">
            <a:extLst>
              <a:ext uri="{FF2B5EF4-FFF2-40B4-BE49-F238E27FC236}">
                <a16:creationId xmlns:a16="http://schemas.microsoft.com/office/drawing/2014/main" id="{9D1F839A-7F1F-7444-AF82-48ECCE4F3858}"/>
              </a:ext>
            </a:extLst>
          </p:cNvPr>
          <p:cNvSpPr>
            <a:spLocks noGrp="1"/>
          </p:cNvSpPr>
          <p:nvPr>
            <p:ph type="body" sz="quarter" idx="21" hasCustomPrompt="1"/>
          </p:nvPr>
        </p:nvSpPr>
        <p:spPr>
          <a:xfrm>
            <a:off x="1828800" y="1828801"/>
            <a:ext cx="8534400" cy="2220095"/>
          </a:xfrm>
        </p:spPr>
        <p:txBody>
          <a:bodyPr anchor="ctr" anchorCtr="0"/>
          <a:lstStyle>
            <a:lvl1pPr marL="0" indent="0" algn="ctr">
              <a:buNone/>
              <a:defRPr sz="5333">
                <a:solidFill>
                  <a:srgbClr val="2774AE"/>
                </a:solidFill>
              </a:defRPr>
            </a:lvl1pPr>
            <a:lvl2pPr marL="365751" indent="0" algn="ctr">
              <a:buNone/>
              <a:defRPr sz="5333">
                <a:solidFill>
                  <a:srgbClr val="2774AE"/>
                </a:solidFill>
              </a:defRPr>
            </a:lvl2pPr>
            <a:lvl3pPr marL="731502" indent="0" algn="ctr">
              <a:buNone/>
              <a:defRPr sz="5333">
                <a:solidFill>
                  <a:srgbClr val="2774AE"/>
                </a:solidFill>
              </a:defRPr>
            </a:lvl3pPr>
            <a:lvl4pPr marL="1097253" indent="0" algn="ctr">
              <a:buNone/>
              <a:defRPr sz="5333">
                <a:solidFill>
                  <a:srgbClr val="2774AE"/>
                </a:solidFill>
              </a:defRPr>
            </a:lvl4pPr>
            <a:lvl5pPr marL="1463003" indent="0" algn="ctr">
              <a:buNone/>
              <a:defRPr sz="5333">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3980073538"/>
      </p:ext>
    </p:extLst>
  </p:cSld>
  <p:clrMapOvr>
    <a:masterClrMapping/>
  </p:clrMapOvr>
  <p:hf hdr="0" dt="0"/>
  <p:extLst>
    <p:ext uri="{DCECCB84-F9BA-43D5-87BE-67443E8EF086}">
      <p15:sldGuideLst xmlns:p15="http://schemas.microsoft.com/office/powerpoint/2012/main">
        <p15:guide id="1" pos="288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12192000" cy="609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5333"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1736718671"/>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3" name="TextBox 2">
            <a:extLst>
              <a:ext uri="{FF2B5EF4-FFF2-40B4-BE49-F238E27FC236}">
                <a16:creationId xmlns:a16="http://schemas.microsoft.com/office/drawing/2014/main" id="{5F64B9DE-6557-C54A-BF36-8E798604EA3F}"/>
              </a:ext>
            </a:extLst>
          </p:cNvPr>
          <p:cNvSpPr txBox="1"/>
          <p:nvPr/>
        </p:nvSpPr>
        <p:spPr>
          <a:xfrm>
            <a:off x="853440" y="2499360"/>
            <a:ext cx="10363200" cy="738664"/>
          </a:xfrm>
          <a:prstGeom prst="rect">
            <a:avLst/>
          </a:prstGeom>
          <a:noFill/>
        </p:spPr>
        <p:txBody>
          <a:bodyPr wrap="square" lIns="0" tIns="0" rIns="0" bIns="0" rtlCol="0" anchor="b" anchorCtr="0">
            <a:spAutoFit/>
          </a:bodyPr>
          <a:lstStyle/>
          <a:p>
            <a:pPr algn="ctr"/>
            <a:r>
              <a:rPr lang="en-US" sz="4800" b="1" i="0" baseline="0" dirty="0">
                <a:solidFill>
                  <a:srgbClr val="58595B"/>
                </a:solidFill>
                <a:latin typeface="Helvetica" pitchFamily="2" charset="0"/>
              </a:rPr>
              <a:t>Q&amp;A</a:t>
            </a:r>
          </a:p>
        </p:txBody>
      </p:sp>
      <p:sp>
        <p:nvSpPr>
          <p:cNvPr id="7" name="Header rule">
            <a:extLst>
              <a:ext uri="{FF2B5EF4-FFF2-40B4-BE49-F238E27FC236}">
                <a16:creationId xmlns:a16="http://schemas.microsoft.com/office/drawing/2014/main" id="{09B1960F-507A-E84C-8B64-1891B754A975}"/>
              </a:ext>
            </a:extLst>
          </p:cNvPr>
          <p:cNvSpPr/>
          <p:nvPr/>
        </p:nvSpPr>
        <p:spPr>
          <a:xfrm>
            <a:off x="853440" y="3291840"/>
            <a:ext cx="10363200" cy="48768"/>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extLst>
              <p:ext uri="{D42A27DB-BD31-4B8C-83A1-F6EECF244321}">
                <p14:modId xmlns:p14="http://schemas.microsoft.com/office/powerpoint/2010/main" val="42495035"/>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extLst>
              <p:ext uri="{D42A27DB-BD31-4B8C-83A1-F6EECF244321}">
                <p14:modId xmlns:p14="http://schemas.microsoft.com/office/powerpoint/2010/main" val="2393666196"/>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Tree>
    <p:extLst>
      <p:ext uri="{BB962C8B-B14F-4D97-AF65-F5344CB8AC3E}">
        <p14:creationId xmlns:p14="http://schemas.microsoft.com/office/powerpoint/2010/main" val="1570818133"/>
      </p:ext>
    </p:extLst>
  </p:cSld>
  <p:clrMapOvr>
    <a:masterClrMapping/>
  </p:clrMapOvr>
  <p:hf hdr="0" dt="0"/>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12192000" cy="609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5333"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2" name="Picture 1"/>
          <p:cNvPicPr>
            <a:picLocks noChangeAspect="1"/>
          </p:cNvPicPr>
          <p:nvPr/>
        </p:nvPicPr>
        <p:blipFill>
          <a:blip r:embed="rId2"/>
          <a:stretch>
            <a:fillRect/>
          </a:stretch>
        </p:blipFill>
        <p:spPr>
          <a:xfrm>
            <a:off x="3042195" y="3042690"/>
            <a:ext cx="6107611" cy="772621"/>
          </a:xfrm>
          <a:prstGeom prst="rect">
            <a:avLst/>
          </a:prstGeom>
        </p:spPr>
      </p:pic>
    </p:spTree>
    <p:extLst>
      <p:ext uri="{BB962C8B-B14F-4D97-AF65-F5344CB8AC3E}">
        <p14:creationId xmlns:p14="http://schemas.microsoft.com/office/powerpoint/2010/main" val="3499278390"/>
      </p:ext>
    </p:extLst>
  </p:cSld>
  <p:clrMapOvr>
    <a:masterClrMapping/>
  </p:clrMapOvr>
  <p:hf hdr="0" dt="0"/>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1F394D"/>
              </a:buClr>
              <a:buSzPts val="3200"/>
              <a:buFont typeface="Tahoma"/>
              <a:buNone/>
              <a:defRPr>
                <a:solidFill>
                  <a:srgbClr val="1F394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23" name="Google Shape;23;p20"/>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b="0" i="0">
                <a:solidFill>
                  <a:schemeClr val="dk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solidFill>
                  <a:prstClr val="black"/>
                </a:solidFill>
              </a:rPr>
              <a:t> </a:t>
            </a:r>
          </a:p>
        </p:txBody>
      </p:sp>
      <p:sp>
        <p:nvSpPr>
          <p:cNvPr id="24" name="Google Shape;24;p20"/>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1pPr>
            <a:lvl2pPr marL="0" marR="0" lvl="1"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2pPr>
            <a:lvl3pPr marL="0" marR="0" lvl="2"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3pPr>
            <a:lvl4pPr marL="0" marR="0" lvl="3"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4pPr>
            <a:lvl5pPr marL="0" marR="0" lvl="4"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5pPr>
            <a:lvl6pPr marL="0" marR="0" lvl="5"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6pPr>
            <a:lvl7pPr marL="0" marR="0" lvl="6"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7pPr>
            <a:lvl8pPr marL="0" marR="0" lvl="7"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8pPr>
            <a:lvl9pPr marL="0" marR="0" lvl="8"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9pPr>
          </a:lstStyle>
          <a:p>
            <a:fld id="{36F63085-4905-477F-9B03-95852450F900}" type="slidenum">
              <a:rPr lang="en-US" smtClean="0">
                <a:solidFill>
                  <a:prstClr val="black"/>
                </a:solidFill>
              </a:rPr>
              <a:pPr/>
              <a:t>‹#›</a:t>
            </a:fld>
            <a:endParaRPr lang="en-US">
              <a:solidFill>
                <a:prstClr val="black"/>
              </a:solidFill>
            </a:endParaRPr>
          </a:p>
        </p:txBody>
      </p:sp>
      <p:sp>
        <p:nvSpPr>
          <p:cNvPr id="25" name="Google Shape;25;p20"/>
          <p:cNvSpPr txBox="1">
            <a:spLocks noGrp="1"/>
          </p:cNvSpPr>
          <p:nvPr>
            <p:ph type="body" idx="1"/>
          </p:nvPr>
        </p:nvSpPr>
        <p:spPr>
          <a:xfrm>
            <a:off x="304800" y="1143000"/>
            <a:ext cx="11582400" cy="51816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600"/>
              </a:spcBef>
              <a:spcAft>
                <a:spcPts val="0"/>
              </a:spcAft>
              <a:buSzPts val="2400"/>
              <a:buChar char="|"/>
              <a:defRPr sz="2400">
                <a:latin typeface="Tahoma"/>
                <a:ea typeface="Tahoma"/>
                <a:cs typeface="Tahoma"/>
                <a:sym typeface="Tahoma"/>
              </a:defRPr>
            </a:lvl1pPr>
            <a:lvl2pPr marL="914400" lvl="1" indent="-325119" algn="l">
              <a:lnSpc>
                <a:spcPct val="100000"/>
              </a:lnSpc>
              <a:spcBef>
                <a:spcPts val="500"/>
              </a:spcBef>
              <a:spcAft>
                <a:spcPts val="0"/>
              </a:spcAft>
              <a:buSzPts val="1520"/>
              <a:buChar char="•"/>
              <a:defRPr sz="2000">
                <a:solidFill>
                  <a:srgbClr val="232F4E"/>
                </a:solidFill>
                <a:latin typeface="Tahoma"/>
                <a:ea typeface="Tahoma"/>
                <a:cs typeface="Tahoma"/>
                <a:sym typeface="Tahoma"/>
              </a:defRPr>
            </a:lvl2pPr>
            <a:lvl3pPr marL="1371600" lvl="2" indent="-315467" algn="l">
              <a:lnSpc>
                <a:spcPct val="100000"/>
              </a:lnSpc>
              <a:spcBef>
                <a:spcPts val="500"/>
              </a:spcBef>
              <a:spcAft>
                <a:spcPts val="0"/>
              </a:spcAft>
              <a:buSzPts val="1368"/>
              <a:buChar char="?"/>
              <a:defRPr sz="1800">
                <a:latin typeface="Tahoma"/>
                <a:ea typeface="Tahoma"/>
                <a:cs typeface="Tahoma"/>
                <a:sym typeface="Tahoma"/>
              </a:defRPr>
            </a:lvl3pPr>
            <a:lvl4pPr marL="1828800" lvl="3" indent="-299719" algn="l">
              <a:lnSpc>
                <a:spcPct val="100000"/>
              </a:lnSpc>
              <a:spcBef>
                <a:spcPts val="400"/>
              </a:spcBef>
              <a:spcAft>
                <a:spcPts val="0"/>
              </a:spcAft>
              <a:buSzPts val="1120"/>
              <a:buChar char="◻"/>
              <a:defRPr sz="1600">
                <a:latin typeface="Tahoma"/>
                <a:ea typeface="Tahoma"/>
                <a:cs typeface="Tahoma"/>
                <a:sym typeface="Tahoma"/>
              </a:defRPr>
            </a:lvl4pPr>
            <a:lvl5pPr marL="2286000" lvl="4" indent="-290829" algn="l">
              <a:lnSpc>
                <a:spcPct val="100000"/>
              </a:lnSpc>
              <a:spcBef>
                <a:spcPts val="300"/>
              </a:spcBef>
              <a:spcAft>
                <a:spcPts val="0"/>
              </a:spcAft>
              <a:buSzPts val="980"/>
              <a:buChar char="◻"/>
              <a:defRPr sz="1400">
                <a:latin typeface="Tahoma"/>
                <a:ea typeface="Tahoma"/>
                <a:cs typeface="Tahoma"/>
                <a:sym typeface="Tahoma"/>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pPr lvl="0"/>
            <a:r>
              <a:rPr lang="en-US"/>
              <a:t>Click to edit Master text styles</a:t>
            </a:r>
          </a:p>
        </p:txBody>
      </p:sp>
    </p:spTree>
    <p:extLst>
      <p:ext uri="{BB962C8B-B14F-4D97-AF65-F5344CB8AC3E}">
        <p14:creationId xmlns:p14="http://schemas.microsoft.com/office/powerpoint/2010/main" val="146562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3" name="Title 2">
            <a:extLst>
              <a:ext uri="{FF2B5EF4-FFF2-40B4-BE49-F238E27FC236}">
                <a16:creationId xmlns:a16="http://schemas.microsoft.com/office/drawing/2014/main" id="{3BE623E0-A664-AE40-BA0B-DD28927DB98C}"/>
              </a:ext>
            </a:extLst>
          </p:cNvPr>
          <p:cNvSpPr>
            <a:spLocks noGrp="1"/>
          </p:cNvSpPr>
          <p:nvPr>
            <p:ph type="title" hasCustomPrompt="1"/>
          </p:nvPr>
        </p:nvSpPr>
        <p:spPr/>
        <p:txBody>
          <a:bodyPr/>
          <a:lstStyle/>
          <a:p>
            <a:r>
              <a:rPr lang="en-US" dirty="0"/>
              <a:t>Header w/table</a:t>
            </a:r>
          </a:p>
        </p:txBody>
      </p:sp>
      <p:sp>
        <p:nvSpPr>
          <p:cNvPr id="4" name="Table Placeholder 3">
            <a:extLst>
              <a:ext uri="{FF2B5EF4-FFF2-40B4-BE49-F238E27FC236}">
                <a16:creationId xmlns:a16="http://schemas.microsoft.com/office/drawing/2014/main" id="{DC239404-90E7-C24E-AFE4-2269257F0B4F}"/>
              </a:ext>
            </a:extLst>
          </p:cNvPr>
          <p:cNvSpPr>
            <a:spLocks noGrp="1"/>
          </p:cNvSpPr>
          <p:nvPr>
            <p:ph type="tbl" sz="quarter" idx="20"/>
          </p:nvPr>
        </p:nvSpPr>
        <p:spPr>
          <a:xfrm>
            <a:off x="1463040" y="1584960"/>
            <a:ext cx="8534400" cy="258597"/>
          </a:xfrm>
          <a:prstGeom prst="rect">
            <a:avLst/>
          </a:prstGeom>
          <a:solidFill>
            <a:srgbClr val="DBE7F5"/>
          </a:solidFill>
        </p:spPr>
        <p:txBody>
          <a:bodyPr anchor="t" anchorCtr="1"/>
          <a:lstStyle>
            <a:lvl1pPr marL="0" indent="0" algn="ctr">
              <a:buNone/>
              <a:defRPr>
                <a:solidFill>
                  <a:srgbClr val="898989"/>
                </a:solidFill>
              </a:defRPr>
            </a:lvl1pPr>
          </a:lstStyle>
          <a:p>
            <a:r>
              <a:rPr lang="en-US"/>
              <a:t>Click icon to add table</a:t>
            </a:r>
            <a:endParaRPr lang="en-US" dirty="0"/>
          </a:p>
        </p:txBody>
      </p:sp>
      <p:sp>
        <p:nvSpPr>
          <p:cNvPr id="7" name="Text Placeholder 3">
            <a:extLst>
              <a:ext uri="{FF2B5EF4-FFF2-40B4-BE49-F238E27FC236}">
                <a16:creationId xmlns:a16="http://schemas.microsoft.com/office/drawing/2014/main" id="{333AD3F6-9F07-D947-93D3-62C883A521CD}"/>
              </a:ext>
            </a:extLst>
          </p:cNvPr>
          <p:cNvSpPr>
            <a:spLocks noGrp="1"/>
          </p:cNvSpPr>
          <p:nvPr>
            <p:ph type="body" sz="quarter" idx="12" hasCustomPrompt="1"/>
          </p:nvPr>
        </p:nvSpPr>
        <p:spPr>
          <a:xfrm>
            <a:off x="10319746" y="1584961"/>
            <a:ext cx="1262655" cy="1805623"/>
          </a:xfrm>
          <a:prstGeom prst="rect">
            <a:avLst/>
          </a:prstGeom>
        </p:spPr>
        <p:txBody>
          <a:bodyPr wrap="square" lIns="0">
            <a:spAutoFit/>
          </a:bodyPr>
          <a:lstStyle>
            <a:lvl1pPr marL="0" indent="0" algn="l">
              <a:lnSpc>
                <a:spcPct val="100000"/>
              </a:lnSpc>
              <a:buNone/>
              <a:defRPr sz="1067" b="0">
                <a:solidFill>
                  <a:srgbClr val="FC28FC"/>
                </a:solidFill>
              </a:defRPr>
            </a:lvl1pPr>
            <a:lvl2pPr marL="457189" indent="0">
              <a:buNone/>
              <a:defRPr>
                <a:solidFill>
                  <a:srgbClr val="FF0000"/>
                </a:solidFill>
              </a:defRPr>
            </a:lvl2pPr>
            <a:lvl3pPr marL="914377" indent="0">
              <a:buNone/>
              <a:defRPr>
                <a:solidFill>
                  <a:srgbClr val="FF0000"/>
                </a:solidFill>
              </a:defRPr>
            </a:lvl3pPr>
            <a:lvl4pPr marL="1371566" indent="0">
              <a:buNone/>
              <a:defRPr>
                <a:solidFill>
                  <a:srgbClr val="FF0000"/>
                </a:solidFill>
              </a:defRPr>
            </a:lvl4pPr>
            <a:lvl5pPr marL="1828754" indent="0">
              <a:buNone/>
              <a:defRPr>
                <a:solidFill>
                  <a:srgbClr val="FF0000"/>
                </a:solidFill>
              </a:defRPr>
            </a:lvl5pPr>
          </a:lstStyle>
          <a:p>
            <a:pPr lvl="0"/>
            <a:r>
              <a:rPr lang="en-US" dirty="0"/>
              <a:t>Input data using the custom table. If you’re not sure you’ll need this table, we recommend HIDING the slide temporarily instead of deleting it. Once deleted, the custom table can be recovered from the master source file. </a:t>
            </a:r>
          </a:p>
        </p:txBody>
      </p:sp>
    </p:spTree>
    <p:extLst>
      <p:ext uri="{BB962C8B-B14F-4D97-AF65-F5344CB8AC3E}">
        <p14:creationId xmlns:p14="http://schemas.microsoft.com/office/powerpoint/2010/main" val="4207138896"/>
      </p:ext>
    </p:extLst>
  </p:cSld>
  <p:clrMapOvr>
    <a:masterClrMapping/>
  </p:clrMapOvr>
  <p:hf hdr="0" dt="0"/>
  <p:extLst>
    <p:ext uri="{DCECCB84-F9BA-43D5-87BE-67443E8EF086}">
      <p15:sldGuideLst xmlns:p15="http://schemas.microsoft.com/office/powerpoint/2012/main">
        <p15:guide id="1" pos="288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90763932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a:solidFill>
                <a:srgbClr val="465E9C"/>
              </a:solidFill>
            </a:endParaRPr>
          </a:p>
        </p:txBody>
      </p:sp>
      <p:sp>
        <p:nvSpPr>
          <p:cNvPr id="9" name="Content Placeholder 8"/>
          <p:cNvSpPr>
            <a:spLocks noGrp="1"/>
          </p:cNvSpPr>
          <p:nvPr>
            <p:ph sz="quarter" idx="1"/>
          </p:nvPr>
        </p:nvSpPr>
        <p:spPr>
          <a:xfrm>
            <a:off x="304800" y="1143000"/>
            <a:ext cx="5693664" cy="5013960"/>
          </a:xfrm>
        </p:spPr>
        <p:txBody>
          <a:bodyPr>
            <a:normAutofit/>
          </a:bodyPr>
          <a:lstStyle>
            <a:lvl1pPr>
              <a:defRPr sz="2400"/>
            </a:lvl1pPr>
            <a:lvl2pPr>
              <a:defRPr sz="2000">
                <a:solidFill>
                  <a:schemeClr val="tx2">
                    <a:lumMod val="50000"/>
                  </a:schemeClr>
                </a:solidFill>
              </a:defRPr>
            </a:lvl2pPr>
            <a:lvl3pPr>
              <a:defRPr sz="1800"/>
            </a:lvl3pPr>
            <a:lvl4pPr>
              <a:defRPr sz="1600"/>
            </a:lvl4pPr>
            <a:lvl5pPr>
              <a:defRPr sz="1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143000"/>
            <a:ext cx="5710936" cy="5010912"/>
          </a:xfrm>
        </p:spPr>
        <p:txBody>
          <a:bodyPr>
            <a:normAutofit/>
          </a:bodyPr>
          <a:lstStyle>
            <a:lvl1pPr>
              <a:defRPr sz="2400"/>
            </a:lvl1pPr>
            <a:lvl2pPr>
              <a:defRPr sz="2000">
                <a:solidFill>
                  <a:schemeClr val="tx2">
                    <a:lumMod val="50000"/>
                  </a:schemeClr>
                </a:solidFill>
              </a:defRPr>
            </a:lvl2pPr>
            <a:lvl3pPr>
              <a:defRPr sz="1800"/>
            </a:lvl3pPr>
            <a:lvl4pPr>
              <a:defRPr sz="1600"/>
            </a:lvl4pPr>
            <a:lvl5pPr>
              <a:defRPr sz="1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Title 1"/>
          <p:cNvSpPr>
            <a:spLocks noGrp="1"/>
          </p:cNvSpPr>
          <p:nvPr>
            <p:ph type="title"/>
          </p:nvPr>
        </p:nvSpPr>
        <p:spPr>
          <a:xfrm>
            <a:off x="304800" y="152400"/>
            <a:ext cx="11277600" cy="838200"/>
          </a:xfrm>
        </p:spPr>
        <p:txBody>
          <a:bodyPr/>
          <a:lstStyle>
            <a:lvl1pPr>
              <a:defRPr>
                <a:ln w="9000" cmpd="sng">
                  <a:solidFill>
                    <a:schemeClr val="bg2">
                      <a:lumMod val="25000"/>
                    </a:schemeClr>
                  </a:solidFill>
                  <a:prstDash val="solid"/>
                </a:ln>
                <a:solidFill>
                  <a:schemeClr val="bg2">
                    <a:lumMod val="25000"/>
                  </a:schemeClr>
                </a:solidFill>
              </a:defRPr>
            </a:lvl1pPr>
          </a:lstStyle>
          <a:p>
            <a:r>
              <a:rPr kumimoji="0" lang="en-US"/>
              <a:t>Click to edit Master title style</a:t>
            </a:r>
          </a:p>
        </p:txBody>
      </p:sp>
      <p:sp>
        <p:nvSpPr>
          <p:cNvPr id="8" name="Slide Number Placeholder 5"/>
          <p:cNvSpPr>
            <a:spLocks noGrp="1"/>
          </p:cNvSpPr>
          <p:nvPr>
            <p:ph type="sldNum" sz="quarter" idx="12"/>
          </p:nvPr>
        </p:nvSpPr>
        <p:spPr>
          <a:xfrm>
            <a:off x="11176000" y="767567"/>
            <a:ext cx="1016000" cy="228600"/>
          </a:xfrm>
        </p:spPr>
        <p:txBody>
          <a:bodyPr/>
          <a:lstStyle>
            <a:lvl1pPr algn="ctr">
              <a:defRPr sz="1050" b="1" cap="none" spc="0">
                <a:ln>
                  <a:noFill/>
                </a:ln>
                <a:solidFill>
                  <a:schemeClr val="tx1"/>
                </a:solidFill>
                <a:effectLst/>
                <a:latin typeface="Tahoma" pitchFamily="34" charset="0"/>
                <a:ea typeface="Tahoma" pitchFamily="34" charset="0"/>
                <a:cs typeface="Tahoma" pitchFamily="34" charset="0"/>
              </a:defRPr>
            </a:lvl1pPr>
          </a:lstStyle>
          <a:p>
            <a:fld id="{36F63085-4905-477F-9B03-95852450F900}" type="slidenum">
              <a:rPr lang="en-US" smtClean="0">
                <a:solidFill>
                  <a:prstClr val="black"/>
                </a:solidFill>
              </a:rPr>
              <a:pPr/>
              <a:t>‹#›</a:t>
            </a:fld>
            <a:endParaRPr lang="en-US">
              <a:solidFill>
                <a:prstClr val="black"/>
              </a:solidFill>
            </a:endParaRPr>
          </a:p>
        </p:txBody>
      </p:sp>
      <p:sp>
        <p:nvSpPr>
          <p:cNvPr id="12" name="Footer Placeholder 4"/>
          <p:cNvSpPr>
            <a:spLocks noGrp="1"/>
          </p:cNvSpPr>
          <p:nvPr>
            <p:ph type="ftr" sz="quarter" idx="11"/>
          </p:nvPr>
        </p:nvSpPr>
        <p:spPr>
          <a:xfrm>
            <a:off x="304800" y="6596148"/>
            <a:ext cx="7823200" cy="228600"/>
          </a:xfrm>
        </p:spPr>
        <p:txBody>
          <a:bodyPr/>
          <a:lstStyle>
            <a:lvl1pPr algn="l">
              <a:defRPr sz="1200" b="0" i="1">
                <a:solidFill>
                  <a:schemeClr val="tx1"/>
                </a:solidFill>
                <a:latin typeface="Tahoma" pitchFamily="34" charset="0"/>
                <a:ea typeface="Tahoma" pitchFamily="34" charset="0"/>
                <a:cs typeface="Tahoma" pitchFamily="34" charset="0"/>
              </a:defRPr>
            </a:lvl1pPr>
          </a:lstStyle>
          <a:p>
            <a:r>
              <a:rPr lang="en-US">
                <a:solidFill>
                  <a:prstClr val="black"/>
                </a:solidFill>
              </a:rPr>
              <a:t> </a:t>
            </a:r>
          </a:p>
        </p:txBody>
      </p:sp>
    </p:spTree>
    <p:extLst>
      <p:ext uri="{BB962C8B-B14F-4D97-AF65-F5344CB8AC3E}">
        <p14:creationId xmlns:p14="http://schemas.microsoft.com/office/powerpoint/2010/main" val="25110797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2315655529"/>
      </p:ext>
    </p:extLst>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tatement w/dark background">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7C5EC3F5-808B-184C-A89B-4B25F801B6AC}"/>
              </a:ext>
            </a:extLst>
          </p:cNvPr>
          <p:cNvSpPr>
            <a:spLocks noGrp="1"/>
          </p:cNvSpPr>
          <p:nvPr>
            <p:ph type="body" sz="quarter" idx="21" hasCustomPrompt="1"/>
          </p:nvPr>
        </p:nvSpPr>
        <p:spPr>
          <a:xfrm>
            <a:off x="1828800" y="1876991"/>
            <a:ext cx="8534400" cy="2220095"/>
          </a:xfrm>
          <a:prstGeom prst="rect">
            <a:avLst/>
          </a:prstGeom>
        </p:spPr>
        <p:txBody>
          <a:bodyPr lIns="0" tIns="0" rIns="0" bIns="0" anchor="ctr" anchorCtr="0">
            <a:spAutoFit/>
          </a:bodyPr>
          <a:lstStyle>
            <a:lvl1pPr marL="0" indent="0" algn="ctr">
              <a:buNone/>
              <a:defRPr sz="5333">
                <a:solidFill>
                  <a:schemeClr val="bg1"/>
                </a:solidFill>
              </a:defRPr>
            </a:lvl1pPr>
            <a:lvl2pPr marL="365751" indent="0" algn="ctr">
              <a:buNone/>
              <a:defRPr sz="5333">
                <a:solidFill>
                  <a:srgbClr val="2774AE"/>
                </a:solidFill>
              </a:defRPr>
            </a:lvl2pPr>
            <a:lvl3pPr marL="731502" indent="0" algn="ctr">
              <a:buNone/>
              <a:defRPr sz="5333">
                <a:solidFill>
                  <a:srgbClr val="2774AE"/>
                </a:solidFill>
              </a:defRPr>
            </a:lvl3pPr>
            <a:lvl4pPr marL="1097253" indent="0" algn="ctr">
              <a:buNone/>
              <a:defRPr sz="5333">
                <a:solidFill>
                  <a:srgbClr val="2774AE"/>
                </a:solidFill>
              </a:defRPr>
            </a:lvl4pPr>
            <a:lvl5pPr marL="1463003" indent="0" algn="ctr">
              <a:buNone/>
              <a:defRPr sz="5333">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2993459527"/>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860848391"/>
      </p:ext>
    </p:extLst>
  </p:cSld>
  <p:clrMapOvr>
    <a:masterClrMapping/>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194672099"/>
      </p:ext>
    </p:extLst>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12411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3948970152"/>
      </p:ext>
    </p:extLst>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3732314563"/>
      </p:ext>
    </p:extLst>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396041103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w/one image on Lef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096000" y="2072640"/>
            <a:ext cx="5120637" cy="1551579"/>
          </a:xfrm>
          <a:prstGeom prst="rect">
            <a:avLst/>
          </a:prstGeom>
        </p:spPr>
        <p:txBody>
          <a:bodyPr lIns="36576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095999" y="1584960"/>
            <a:ext cx="5120639" cy="287259"/>
          </a:xfrm>
          <a:prstGeom prst="rect">
            <a:avLst/>
          </a:prstGeom>
        </p:spPr>
        <p:txBody>
          <a:bodyPr lIns="365760" rIns="0">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853440" y="1584960"/>
            <a:ext cx="524256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left</a:t>
            </a:r>
          </a:p>
        </p:txBody>
      </p:sp>
    </p:spTree>
    <p:extLst>
      <p:ext uri="{BB962C8B-B14F-4D97-AF65-F5344CB8AC3E}">
        <p14:creationId xmlns:p14="http://schemas.microsoft.com/office/powerpoint/2010/main" val="1705293163"/>
      </p:ext>
    </p:extLst>
  </p:cSld>
  <p:clrMapOvr>
    <a:masterClrMapping/>
  </p:clrMapOvr>
  <p:hf hdr="0" dt="0"/>
  <p:extLst>
    <p:ext uri="{DCECCB84-F9BA-43D5-87BE-67443E8EF086}">
      <p15:sldGuideLst xmlns:p15="http://schemas.microsoft.com/office/powerpoint/2012/main">
        <p15:guide id="1" pos="2880">
          <p15:clr>
            <a:srgbClr val="FBAE40"/>
          </p15:clr>
        </p15:guide>
        <p15:guide id="2" pos="312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2082053755"/>
      </p:ext>
    </p:extLst>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3753608881"/>
      </p:ext>
    </p:extLst>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1063314882"/>
      </p:ext>
    </p:extLst>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
        <p:nvSpPr>
          <p:cNvPr id="5" name="Date Placeholder 4"/>
          <p:cNvSpPr>
            <a:spLocks noGrp="1"/>
          </p:cNvSpPr>
          <p:nvPr>
            <p:ph type="dt" sz="half" idx="10"/>
          </p:nvPr>
        </p:nvSpPr>
        <p:spPr/>
        <p:txBody>
          <a:bodyPr/>
          <a:lstStyle/>
          <a:p>
            <a:fld id="{B61BEF0D-F0BB-DE4B-95CE-6DB70DBA9567}" type="datetimeFigureOut">
              <a:rPr lang="en-US" smtClean="0"/>
              <a:pPr/>
              <a:t>10/17/2025</a:t>
            </a:fld>
            <a:endParaRPr lang="en-US" dirty="0"/>
          </a:p>
        </p:txBody>
      </p:sp>
    </p:spTree>
    <p:extLst>
      <p:ext uri="{BB962C8B-B14F-4D97-AF65-F5344CB8AC3E}">
        <p14:creationId xmlns:p14="http://schemas.microsoft.com/office/powerpoint/2010/main" val="449409435"/>
      </p:ext>
    </p:extLst>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E5B72-3FDB-47C0-93E3-825C39E9992C}" type="datetimeFigureOut">
              <a:rPr lang="en-US" smtClean="0"/>
              <a:t>10/17/2025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947486827"/>
      </p:ext>
    </p:extLst>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E5B72-3FDB-47C0-93E3-825C39E9992C}" type="datetimeFigureOut">
              <a:rPr lang="en-US" smtClean="0"/>
              <a:t>10/17/2025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2607527"/>
      </p:ext>
    </p:extLst>
  </p:cSld>
  <p:clrMapOvr>
    <a:masterClrMapping/>
  </p:clrMapOvr>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E5B72-3FDB-47C0-93E3-825C39E9992C}" type="datetimeFigureOut">
              <a:rPr lang="en-US" smtClean="0"/>
              <a:t>10/17/2025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1913164133"/>
      </p:ext>
    </p:extLst>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E5B72-3FDB-47C0-93E3-825C39E9992C}" type="datetimeFigureOut">
              <a:rPr lang="en-US" smtClean="0"/>
              <a:t>10/17/2025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29283157"/>
      </p:ext>
    </p:extLst>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E5B72-3FDB-47C0-93E3-825C39E9992C}" type="datetimeFigureOut">
              <a:rPr lang="en-US" smtClean="0"/>
              <a:t>10/17/2025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4134660325"/>
      </p:ext>
    </p:extLst>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112091752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w/one image on Righ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853439" y="2072640"/>
            <a:ext cx="5120640" cy="1551579"/>
          </a:xfrm>
          <a:prstGeom prst="rect">
            <a:avLst/>
          </a:prstGeom>
        </p:spPr>
        <p:txBody>
          <a:bodyPr lIns="0" rIns="36576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853441" y="1584960"/>
            <a:ext cx="5120639" cy="292608"/>
          </a:xfrm>
          <a:prstGeom prst="rect">
            <a:avLst/>
          </a:prstGeom>
        </p:spPr>
        <p:txBody>
          <a:bodyPr lIns="0" rIns="36576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5974079" y="1584960"/>
            <a:ext cx="524256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right</a:t>
            </a:r>
          </a:p>
        </p:txBody>
      </p:sp>
    </p:spTree>
    <p:extLst>
      <p:ext uri="{BB962C8B-B14F-4D97-AF65-F5344CB8AC3E}">
        <p14:creationId xmlns:p14="http://schemas.microsoft.com/office/powerpoint/2010/main" val="3917686276"/>
      </p:ext>
    </p:extLst>
  </p:cSld>
  <p:clrMapOvr>
    <a:masterClrMapping/>
  </p:clrMapOvr>
  <p:hf hdr="0" dt="0"/>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237207376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w/two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2083852" y="1584960"/>
            <a:ext cx="2537554" cy="258597"/>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853441" y="4389120"/>
            <a:ext cx="4998719" cy="960456"/>
          </a:xfrm>
          <a:prstGeom prst="rect">
            <a:avLst/>
          </a:prstGeom>
        </p:spPr>
        <p:txBody>
          <a:bodyPr lIns="0" tIns="182880" b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w/two images</a:t>
            </a:r>
          </a:p>
        </p:txBody>
      </p:sp>
      <p:sp>
        <p:nvSpPr>
          <p:cNvPr id="13" name="Picture Placeholder 2">
            <a:extLst>
              <a:ext uri="{FF2B5EF4-FFF2-40B4-BE49-F238E27FC236}">
                <a16:creationId xmlns:a16="http://schemas.microsoft.com/office/drawing/2014/main" id="{9C652879-E485-9847-B5DA-F17C66D89A13}"/>
              </a:ext>
            </a:extLst>
          </p:cNvPr>
          <p:cNvSpPr>
            <a:spLocks noGrp="1"/>
          </p:cNvSpPr>
          <p:nvPr>
            <p:ph type="pic" sz="quarter" idx="29"/>
          </p:nvPr>
        </p:nvSpPr>
        <p:spPr>
          <a:xfrm>
            <a:off x="7448503" y="1584960"/>
            <a:ext cx="2537554" cy="258597"/>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4" name="Text Placeholder 19">
            <a:extLst>
              <a:ext uri="{FF2B5EF4-FFF2-40B4-BE49-F238E27FC236}">
                <a16:creationId xmlns:a16="http://schemas.microsoft.com/office/drawing/2014/main" id="{3075D6A2-6D65-FC47-AC64-35561CC02CFD}"/>
              </a:ext>
            </a:extLst>
          </p:cNvPr>
          <p:cNvSpPr>
            <a:spLocks noGrp="1"/>
          </p:cNvSpPr>
          <p:nvPr>
            <p:ph type="body" sz="quarter" idx="30" hasCustomPrompt="1"/>
          </p:nvPr>
        </p:nvSpPr>
        <p:spPr>
          <a:xfrm>
            <a:off x="6217921" y="4389120"/>
            <a:ext cx="4998719" cy="960456"/>
          </a:xfrm>
          <a:prstGeom prst="rect">
            <a:avLst/>
          </a:prstGeom>
        </p:spPr>
        <p:txBody>
          <a:bodyPr lIns="0" tIns="182880" b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a:t>
            </a:r>
          </a:p>
        </p:txBody>
      </p:sp>
    </p:spTree>
    <p:extLst>
      <p:ext uri="{BB962C8B-B14F-4D97-AF65-F5344CB8AC3E}">
        <p14:creationId xmlns:p14="http://schemas.microsoft.com/office/powerpoint/2010/main" val="1797457912"/>
      </p:ext>
    </p:extLst>
  </p:cSld>
  <p:clrMapOvr>
    <a:masterClrMapping/>
  </p:clrMapOvr>
  <p:hf hdr="0" dt="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theme" Target="../theme/theme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image" Target="../media/image1.png"/><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64.xml"/><Relationship Id="rId1" Type="http://schemas.openxmlformats.org/officeDocument/2006/relationships/slideLayout" Target="../slideLayouts/slideLayout63.xml"/><Relationship Id="rId4" Type="http://schemas.openxmlformats.org/officeDocument/2006/relationships/image" Target="../media/image6.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theme" Target="../theme/theme6.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Brand logo">
            <a:extLst>
              <a:ext uri="{FF2B5EF4-FFF2-40B4-BE49-F238E27FC236}">
                <a16:creationId xmlns:a16="http://schemas.microsoft.com/office/drawing/2014/main" id="{B905BEBE-FC81-0D47-9AF4-9E3655228635}"/>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57201" y="6155475"/>
            <a:ext cx="1830252" cy="354621"/>
          </a:xfrm>
          <a:prstGeom prst="rect">
            <a:avLst/>
          </a:prstGeom>
        </p:spPr>
      </p:pic>
      <p:sp>
        <p:nvSpPr>
          <p:cNvPr id="17" name="Header rule">
            <a:extLst>
              <a:ext uri="{FF2B5EF4-FFF2-40B4-BE49-F238E27FC236}">
                <a16:creationId xmlns:a16="http://schemas.microsoft.com/office/drawing/2014/main" id="{98E6E0B5-9270-574F-A10E-09DA8982DB02}"/>
              </a:ext>
            </a:extLst>
          </p:cNvPr>
          <p:cNvSpPr/>
          <p:nvPr/>
        </p:nvSpPr>
        <p:spPr>
          <a:xfrm>
            <a:off x="853440" y="1095523"/>
            <a:ext cx="10363200" cy="48768"/>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sp>
        <p:nvSpPr>
          <p:cNvPr id="22" name="Title Placeholder">
            <a:extLst>
              <a:ext uri="{FF2B5EF4-FFF2-40B4-BE49-F238E27FC236}">
                <a16:creationId xmlns:a16="http://schemas.microsoft.com/office/drawing/2014/main" id="{7143B24C-1C3A-8E4C-BD32-A8A3EF401E90}"/>
              </a:ext>
            </a:extLst>
          </p:cNvPr>
          <p:cNvSpPr>
            <a:spLocks noGrp="1"/>
          </p:cNvSpPr>
          <p:nvPr>
            <p:ph type="title"/>
          </p:nvPr>
        </p:nvSpPr>
        <p:spPr>
          <a:xfrm>
            <a:off x="853439" y="489869"/>
            <a:ext cx="10363200" cy="519972"/>
          </a:xfrm>
          <a:prstGeom prst="rect">
            <a:avLst/>
          </a:prstGeom>
        </p:spPr>
        <p:txBody>
          <a:bodyPr vert="horz" wrap="square" lIns="0" tIns="0" rIns="0" bIns="0" rtlCol="0" anchor="b" anchorCtr="0">
            <a:spAutoFit/>
          </a:bodyPr>
          <a:lstStyle/>
          <a:p>
            <a:r>
              <a:rPr lang="en-US" dirty="0"/>
              <a:t>Click to edit Master title</a:t>
            </a:r>
          </a:p>
        </p:txBody>
      </p:sp>
      <p:sp>
        <p:nvSpPr>
          <p:cNvPr id="27" name="Slide Number Placeholder">
            <a:extLst>
              <a:ext uri="{FF2B5EF4-FFF2-40B4-BE49-F238E27FC236}">
                <a16:creationId xmlns:a16="http://schemas.microsoft.com/office/drawing/2014/main" id="{BB99265C-2058-D148-A5A5-70540F68B968}"/>
              </a:ext>
            </a:extLst>
          </p:cNvPr>
          <p:cNvSpPr>
            <a:spLocks noGrp="1"/>
          </p:cNvSpPr>
          <p:nvPr>
            <p:ph type="sldNum" sz="quarter" idx="4"/>
          </p:nvPr>
        </p:nvSpPr>
        <p:spPr>
          <a:xfrm>
            <a:off x="11582400" y="6339840"/>
            <a:ext cx="609600" cy="422744"/>
          </a:xfrm>
          <a:prstGeom prst="rect">
            <a:avLst/>
          </a:prstGeom>
        </p:spPr>
        <p:txBody>
          <a:bodyPr vert="horz" wrap="square" lIns="0" tIns="0" rIns="0" bIns="256032" rtlCol="0" anchor="t" anchorCtr="0">
            <a:spAutoFit/>
          </a:bodyPr>
          <a:lstStyle>
            <a:lvl1pPr algn="l">
              <a:lnSpc>
                <a:spcPct val="100000"/>
              </a:lnSpc>
              <a:defRPr sz="1067" b="0" i="0">
                <a:solidFill>
                  <a:srgbClr val="898989"/>
                </a:solidFill>
                <a:latin typeface="Helvetica Regular" pitchFamily="2" charset="0"/>
              </a:defRPr>
            </a:lvl1p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4" name="Text Placeholder 3">
            <a:extLst>
              <a:ext uri="{FF2B5EF4-FFF2-40B4-BE49-F238E27FC236}">
                <a16:creationId xmlns:a16="http://schemas.microsoft.com/office/drawing/2014/main" id="{883B9C53-1485-764E-86F1-EF642FC86547}"/>
              </a:ext>
            </a:extLst>
          </p:cNvPr>
          <p:cNvSpPr>
            <a:spLocks noGrp="1"/>
          </p:cNvSpPr>
          <p:nvPr>
            <p:ph type="body" idx="1"/>
          </p:nvPr>
        </p:nvSpPr>
        <p:spPr>
          <a:xfrm>
            <a:off x="1463041" y="1584961"/>
            <a:ext cx="9753599" cy="1567695"/>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289178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 id="2147483730" r:id="rId19"/>
    <p:sldLayoutId id="2147483731" r:id="rId20"/>
    <p:sldLayoutId id="2147483732" r:id="rId21"/>
    <p:sldLayoutId id="2147483733" r:id="rId22"/>
  </p:sldLayoutIdLst>
  <p:hf hdr="0" dt="0"/>
  <p:txStyles>
    <p:titleStyle>
      <a:lvl1pPr algn="l" defTabSz="914377" rtl="0" eaLnBrk="1" latinLnBrk="0" hangingPunct="1">
        <a:lnSpc>
          <a:spcPct val="90000"/>
        </a:lnSpc>
        <a:spcBef>
          <a:spcPct val="0"/>
        </a:spcBef>
        <a:buNone/>
        <a:defRPr sz="3733" b="1" i="0" kern="1200" baseline="0">
          <a:solidFill>
            <a:srgbClr val="58595B"/>
          </a:solidFill>
          <a:latin typeface="Helvetica" pitchFamily="2" charset="0"/>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1867" b="0" kern="1200">
          <a:solidFill>
            <a:srgbClr val="58595B"/>
          </a:solidFill>
          <a:latin typeface="+mn-lt"/>
          <a:ea typeface="+mn-ea"/>
          <a:cs typeface="+mn-cs"/>
        </a:defRPr>
      </a:lvl1pPr>
      <a:lvl2pPr marL="597393" indent="-231642" algn="l" defTabSz="914377" rtl="0" eaLnBrk="1" latinLnBrk="0" hangingPunct="1">
        <a:lnSpc>
          <a:spcPct val="90000"/>
        </a:lnSpc>
        <a:spcBef>
          <a:spcPts val="500"/>
        </a:spcBef>
        <a:spcAft>
          <a:spcPts val="0"/>
        </a:spcAft>
        <a:buFont typeface="Arial" panose="020B0604020202020204" pitchFamily="34" charset="0"/>
        <a:buChar char="•"/>
        <a:defRPr sz="1867" b="0" i="0" kern="1200" baseline="0">
          <a:solidFill>
            <a:srgbClr val="58595B"/>
          </a:solidFill>
          <a:latin typeface="+mn-lt"/>
          <a:ea typeface="+mn-ea"/>
          <a:cs typeface="+mn-cs"/>
        </a:defRPr>
      </a:lvl2pPr>
      <a:lvl3pPr marL="963144" indent="-231642" algn="l" defTabSz="914377" rtl="0" eaLnBrk="1" latinLnBrk="0" hangingPunct="1">
        <a:lnSpc>
          <a:spcPct val="90000"/>
        </a:lnSpc>
        <a:spcBef>
          <a:spcPts val="500"/>
        </a:spcBef>
        <a:spcAft>
          <a:spcPts val="0"/>
        </a:spcAft>
        <a:buFont typeface="Arial" panose="020B0604020202020204" pitchFamily="34" charset="0"/>
        <a:buChar char="•"/>
        <a:defRPr sz="1867" b="0" kern="1200">
          <a:solidFill>
            <a:srgbClr val="58595B"/>
          </a:solidFill>
          <a:latin typeface="+mn-lt"/>
          <a:ea typeface="+mn-ea"/>
          <a:cs typeface="+mn-cs"/>
        </a:defRPr>
      </a:lvl3pPr>
      <a:lvl4pPr marL="1328895" indent="-231642" algn="l" defTabSz="914377" rtl="0" eaLnBrk="1" latinLnBrk="0" hangingPunct="1">
        <a:lnSpc>
          <a:spcPct val="90000"/>
        </a:lnSpc>
        <a:spcBef>
          <a:spcPts val="500"/>
        </a:spcBef>
        <a:spcAft>
          <a:spcPts val="0"/>
        </a:spcAft>
        <a:buFont typeface="Arial" panose="020B0604020202020204" pitchFamily="34" charset="0"/>
        <a:buChar char="•"/>
        <a:defRPr sz="1867" b="0" i="0" kern="1200">
          <a:solidFill>
            <a:srgbClr val="58595B"/>
          </a:solidFill>
          <a:latin typeface="+mn-lt"/>
          <a:ea typeface="+mn-ea"/>
          <a:cs typeface="+mn-cs"/>
        </a:defRPr>
      </a:lvl4pPr>
      <a:lvl5pPr marL="1694646" indent="-231642" algn="l" defTabSz="914377" rtl="0" eaLnBrk="1" latinLnBrk="0" hangingPunct="1">
        <a:lnSpc>
          <a:spcPct val="90000"/>
        </a:lnSpc>
        <a:spcBef>
          <a:spcPts val="500"/>
        </a:spcBef>
        <a:spcAft>
          <a:spcPts val="0"/>
        </a:spcAft>
        <a:buFont typeface="Arial" panose="020B0604020202020204" pitchFamily="34" charset="0"/>
        <a:buChar char="•"/>
        <a:defRPr sz="1867" b="0" kern="1200">
          <a:solidFill>
            <a:srgbClr val="58595B"/>
          </a:solidFill>
          <a:latin typeface="+mn-lt"/>
          <a:ea typeface="+mn-ea"/>
          <a:cs typeface="+mn-cs"/>
        </a:defRPr>
      </a:lvl5pPr>
      <a:lvl6pPr marL="838179" indent="-868658" algn="l" defTabSz="914377" rtl="0" eaLnBrk="1" latinLnBrk="0" hangingPunct="1">
        <a:lnSpc>
          <a:spcPct val="90000"/>
        </a:lnSpc>
        <a:spcBef>
          <a:spcPts val="0"/>
        </a:spcBef>
        <a:spcAft>
          <a:spcPts val="800"/>
        </a:spcAft>
        <a:buFont typeface="Arial" panose="020B0604020202020204" pitchFamily="34" charset="0"/>
        <a:buNone/>
        <a:defRPr sz="133" kern="1200">
          <a:solidFill>
            <a:schemeClr val="tx1"/>
          </a:solidFill>
          <a:latin typeface="+mn-lt"/>
          <a:ea typeface="+mn-ea"/>
          <a:cs typeface="+mn-cs"/>
        </a:defRPr>
      </a:lvl6pPr>
      <a:lvl7pPr marL="743693" indent="-259074" algn="l" defTabSz="914377" rtl="0" eaLnBrk="1" latinLnBrk="0" hangingPunct="1">
        <a:lnSpc>
          <a:spcPct val="90000"/>
        </a:lnSpc>
        <a:spcBef>
          <a:spcPts val="0"/>
        </a:spcBef>
        <a:spcAft>
          <a:spcPts val="800"/>
        </a:spcAft>
        <a:buFont typeface="Arial" panose="020B0604020202020204" pitchFamily="34" charset="0"/>
        <a:buChar char="•"/>
        <a:defRPr sz="7200" kern="1200">
          <a:solidFill>
            <a:schemeClr val="tx1"/>
          </a:solidFill>
          <a:latin typeface="+mn-lt"/>
          <a:ea typeface="+mn-ea"/>
          <a:cs typeface="+mn-cs"/>
        </a:defRPr>
      </a:lvl7pPr>
      <a:lvl8pPr marL="365751" indent="-228594" algn="l" defTabSz="914377" rtl="0" eaLnBrk="1" latinLnBrk="0" hangingPunct="1">
        <a:lnSpc>
          <a:spcPct val="90000"/>
        </a:lnSpc>
        <a:spcBef>
          <a:spcPts val="0"/>
        </a:spcBef>
        <a:spcAft>
          <a:spcPts val="800"/>
        </a:spcAft>
        <a:buFont typeface="Arial" panose="020B0604020202020204" pitchFamily="34" charset="0"/>
        <a:buChar char="•"/>
        <a:defRPr sz="133"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5533"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78B"/>
            </a:gs>
            <a:gs pos="100000">
              <a:srgbClr val="2774AE"/>
            </a:gs>
          </a:gsLst>
          <a:lin ang="0" scaled="0"/>
        </a:gradFill>
        <a:effectLst/>
      </p:bgPr>
    </p:bg>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7C7160C-D279-C84E-A714-5CF37C5CC49F}"/>
              </a:ext>
            </a:extLst>
          </p:cNvPr>
          <p:cNvSpPr/>
          <p:nvPr/>
        </p:nvSpPr>
        <p:spPr>
          <a:xfrm>
            <a:off x="0" y="1"/>
            <a:ext cx="12192000" cy="68486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Helvetica Regular" pitchFamily="2" charset="0"/>
            </a:endParaRPr>
          </a:p>
        </p:txBody>
      </p:sp>
      <p:graphicFrame>
        <p:nvGraphicFramePr>
          <p:cNvPr id="15" name="Table 14" hidden="1">
            <a:extLst>
              <a:ext uri="{FF2B5EF4-FFF2-40B4-BE49-F238E27FC236}">
                <a16:creationId xmlns:a16="http://schemas.microsoft.com/office/drawing/2014/main" id="{2684D85E-2681-5C44-AFBC-F0E79677A166}"/>
              </a:ext>
            </a:extLst>
          </p:cNvPr>
          <p:cNvGraphicFramePr>
            <a:graphicFrameLocks noGrp="1"/>
          </p:cNvGraphicFramePr>
          <p:nvPr>
            <p:extLst>
              <p:ext uri="{D42A27DB-BD31-4B8C-83A1-F6EECF244321}">
                <p14:modId xmlns:p14="http://schemas.microsoft.com/office/powerpoint/2010/main" val="1915787603"/>
              </p:ext>
            </p:extLst>
          </p:nvPr>
        </p:nvGraphicFramePr>
        <p:xfrm>
          <a:off x="914400" y="475565"/>
          <a:ext cx="10363200" cy="610852"/>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610852">
                <a:tc>
                  <a:txBody>
                    <a:bodyPr/>
                    <a:lstStyle/>
                    <a:p>
                      <a:pPr>
                        <a:lnSpc>
                          <a:spcPct val="100000"/>
                        </a:lnSpc>
                      </a:pPr>
                      <a:r>
                        <a:rPr lang="en-US" sz="3700" b="0" i="0" dirty="0">
                          <a:ln>
                            <a:noFill/>
                          </a:ln>
                          <a:solidFill>
                            <a:srgbClr val="58595B"/>
                          </a:solidFill>
                          <a:latin typeface="Helvetica Regular" pitchFamily="2" charset="0"/>
                          <a:cs typeface="Arial" panose="020B0604020202020204" pitchFamily="34" charset="0"/>
                        </a:rPr>
                        <a:t>Preferred Header Size</a:t>
                      </a:r>
                      <a:endParaRPr lang="en-US" sz="3700" b="0" i="0" dirty="0">
                        <a:ln>
                          <a:noFill/>
                        </a:ln>
                        <a:latin typeface="Helvetica Regular" pitchFamily="2" charset="0"/>
                      </a:endParaRPr>
                    </a:p>
                  </a:txBody>
                  <a:tcPr marL="0" marR="0" marT="0" marB="24384">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9" name="brand logo-white">
            <a:extLst>
              <a:ext uri="{FF2B5EF4-FFF2-40B4-BE49-F238E27FC236}">
                <a16:creationId xmlns:a16="http://schemas.microsoft.com/office/drawing/2014/main" id="{51676347-45D6-CD47-AAC8-2B1B35815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6152549"/>
            <a:ext cx="1834037" cy="374583"/>
          </a:xfrm>
          <a:prstGeom prst="rect">
            <a:avLst/>
          </a:prstGeom>
        </p:spPr>
      </p:pic>
      <p:sp>
        <p:nvSpPr>
          <p:cNvPr id="11" name="Slide Number Placeholder">
            <a:extLst>
              <a:ext uri="{FF2B5EF4-FFF2-40B4-BE49-F238E27FC236}">
                <a16:creationId xmlns:a16="http://schemas.microsoft.com/office/drawing/2014/main" id="{DA79644A-3B18-374D-AEC4-AF294BA47711}"/>
              </a:ext>
            </a:extLst>
          </p:cNvPr>
          <p:cNvSpPr txBox="1">
            <a:spLocks/>
          </p:cNvSpPr>
          <p:nvPr/>
        </p:nvSpPr>
        <p:spPr>
          <a:xfrm>
            <a:off x="11582400" y="6339840"/>
            <a:ext cx="609600" cy="508922"/>
          </a:xfrm>
          <a:prstGeom prst="rect">
            <a:avLst/>
          </a:prstGeom>
        </p:spPr>
        <p:txBody>
          <a:bodyPr vert="horz" wrap="square" lIns="0" tIns="0" rIns="0" bIns="341376" rtlCol="0" anchor="t" anchorCtr="0">
            <a:spAutoFit/>
          </a:bodyPr>
          <a:lstStyle>
            <a:defPPr>
              <a:defRPr lang="en-US"/>
            </a:defPPr>
            <a:lvl1pPr marL="0" algn="l" defTabSz="685800" rtl="0" eaLnBrk="1" latinLnBrk="0" hangingPunct="1">
              <a:lnSpc>
                <a:spcPct val="100000"/>
              </a:lnSpc>
              <a:defRPr sz="800" b="0" i="0" kern="1200">
                <a:solidFill>
                  <a:srgbClr val="898989"/>
                </a:solidFill>
                <a:latin typeface="Helvetica Regular" pitchFamily="2"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B6238B5B-F19C-E947-A0BC-87BD7983F871}" type="slidenum">
              <a:rPr lang="en-US" sz="1067" smtClean="0">
                <a:solidFill>
                  <a:schemeClr val="bg1"/>
                </a:solidFill>
              </a:rPr>
              <a:pPr/>
              <a:t>‹#›</a:t>
            </a:fld>
            <a:endParaRPr lang="en-US" sz="1067" dirty="0">
              <a:solidFill>
                <a:schemeClr val="bg1"/>
              </a:solidFill>
            </a:endParaRPr>
          </a:p>
        </p:txBody>
      </p:sp>
    </p:spTree>
    <p:extLst>
      <p:ext uri="{BB962C8B-B14F-4D97-AF65-F5344CB8AC3E}">
        <p14:creationId xmlns:p14="http://schemas.microsoft.com/office/powerpoint/2010/main" val="787043225"/>
      </p:ext>
    </p:extLst>
  </p:cSld>
  <p:clrMap bg1="lt1" tx1="dk1" bg2="lt2" tx2="dk2" accent1="accent1" accent2="accent2" accent3="accent3" accent4="accent4" accent5="accent5" accent6="accent6" hlink="hlink" folHlink="folHlink"/>
  <p:sldLayoutIdLst>
    <p:sldLayoutId id="2147483735" r:id="rId1"/>
  </p:sldLayoutIdLst>
  <p:hf hdr="0" ftr="0"/>
  <p:txStyles>
    <p:titleStyle>
      <a:lvl1pPr algn="l" defTabSz="914377" rtl="0" eaLnBrk="1" latinLnBrk="0" hangingPunct="1">
        <a:lnSpc>
          <a:spcPct val="90000"/>
        </a:lnSpc>
        <a:spcBef>
          <a:spcPct val="0"/>
        </a:spcBef>
        <a:buNone/>
        <a:defRPr sz="3733" b="1" i="0" kern="1200">
          <a:solidFill>
            <a:srgbClr val="58595B"/>
          </a:solidFill>
          <a:latin typeface="Helvetica" pitchFamily="2" charset="0"/>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1867" kern="1200">
          <a:solidFill>
            <a:srgbClr val="58595B"/>
          </a:solidFill>
          <a:latin typeface="Helvetica" pitchFamily="2" charset="0"/>
          <a:ea typeface="+mn-ea"/>
          <a:cs typeface="+mn-cs"/>
        </a:defRPr>
      </a:lvl1pPr>
      <a:lvl2pPr marL="457189" indent="0" algn="l" defTabSz="914377" rtl="0" eaLnBrk="1" latinLnBrk="0" hangingPunct="1">
        <a:lnSpc>
          <a:spcPct val="100000"/>
        </a:lnSpc>
        <a:spcBef>
          <a:spcPts val="500"/>
        </a:spcBef>
        <a:buFontTx/>
        <a:buNone/>
        <a:defRPr sz="1867" kern="1200">
          <a:solidFill>
            <a:srgbClr val="58595B"/>
          </a:solidFill>
          <a:latin typeface="Helvetica" pitchFamily="2" charset="0"/>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1867" kern="1200">
          <a:solidFill>
            <a:srgbClr val="58595B"/>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67" b="1" i="0" kern="1200">
          <a:solidFill>
            <a:srgbClr val="58595B"/>
          </a:solidFill>
          <a:latin typeface="Helvetica" pitchFamily="2"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67" kern="1200">
          <a:solidFill>
            <a:srgbClr val="58595B"/>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419092161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Brand logo">
            <a:extLst>
              <a:ext uri="{FF2B5EF4-FFF2-40B4-BE49-F238E27FC236}">
                <a16:creationId xmlns:a16="http://schemas.microsoft.com/office/drawing/2014/main" id="{B905BEBE-FC81-0D47-9AF4-9E3655228635}"/>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57201" y="6155475"/>
            <a:ext cx="1830252" cy="354621"/>
          </a:xfrm>
          <a:prstGeom prst="rect">
            <a:avLst/>
          </a:prstGeom>
        </p:spPr>
      </p:pic>
      <p:sp>
        <p:nvSpPr>
          <p:cNvPr id="17" name="Header rule">
            <a:extLst>
              <a:ext uri="{FF2B5EF4-FFF2-40B4-BE49-F238E27FC236}">
                <a16:creationId xmlns:a16="http://schemas.microsoft.com/office/drawing/2014/main" id="{98E6E0B5-9270-574F-A10E-09DA8982DB02}"/>
              </a:ext>
            </a:extLst>
          </p:cNvPr>
          <p:cNvSpPr/>
          <p:nvPr/>
        </p:nvSpPr>
        <p:spPr>
          <a:xfrm>
            <a:off x="853440" y="1095523"/>
            <a:ext cx="10363200" cy="48768"/>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sp>
        <p:nvSpPr>
          <p:cNvPr id="22" name="Title Placeholder">
            <a:extLst>
              <a:ext uri="{FF2B5EF4-FFF2-40B4-BE49-F238E27FC236}">
                <a16:creationId xmlns:a16="http://schemas.microsoft.com/office/drawing/2014/main" id="{7143B24C-1C3A-8E4C-BD32-A8A3EF401E90}"/>
              </a:ext>
            </a:extLst>
          </p:cNvPr>
          <p:cNvSpPr>
            <a:spLocks noGrp="1"/>
          </p:cNvSpPr>
          <p:nvPr>
            <p:ph type="title"/>
          </p:nvPr>
        </p:nvSpPr>
        <p:spPr>
          <a:xfrm>
            <a:off x="853439" y="489869"/>
            <a:ext cx="10363200" cy="519972"/>
          </a:xfrm>
          <a:prstGeom prst="rect">
            <a:avLst/>
          </a:prstGeom>
        </p:spPr>
        <p:txBody>
          <a:bodyPr vert="horz" wrap="square" lIns="0" tIns="0" rIns="0" bIns="0" rtlCol="0" anchor="b" anchorCtr="0">
            <a:spAutoFit/>
          </a:bodyPr>
          <a:lstStyle/>
          <a:p>
            <a:r>
              <a:rPr lang="en-US" dirty="0"/>
              <a:t>Click to edit Master title</a:t>
            </a:r>
          </a:p>
        </p:txBody>
      </p:sp>
      <p:sp>
        <p:nvSpPr>
          <p:cNvPr id="27" name="Slide Number Placeholder">
            <a:extLst>
              <a:ext uri="{FF2B5EF4-FFF2-40B4-BE49-F238E27FC236}">
                <a16:creationId xmlns:a16="http://schemas.microsoft.com/office/drawing/2014/main" id="{BB99265C-2058-D148-A5A5-70540F68B968}"/>
              </a:ext>
            </a:extLst>
          </p:cNvPr>
          <p:cNvSpPr>
            <a:spLocks noGrp="1"/>
          </p:cNvSpPr>
          <p:nvPr>
            <p:ph type="sldNum" sz="quarter" idx="4"/>
          </p:nvPr>
        </p:nvSpPr>
        <p:spPr>
          <a:xfrm>
            <a:off x="11582400" y="6339840"/>
            <a:ext cx="609600" cy="422744"/>
          </a:xfrm>
          <a:prstGeom prst="rect">
            <a:avLst/>
          </a:prstGeom>
        </p:spPr>
        <p:txBody>
          <a:bodyPr vert="horz" wrap="square" lIns="0" tIns="0" rIns="0" bIns="256032" rtlCol="0" anchor="t" anchorCtr="0">
            <a:spAutoFit/>
          </a:bodyPr>
          <a:lstStyle>
            <a:lvl1pPr algn="l">
              <a:lnSpc>
                <a:spcPct val="100000"/>
              </a:lnSpc>
              <a:defRPr sz="1067" b="0" i="0">
                <a:solidFill>
                  <a:srgbClr val="898989"/>
                </a:solidFill>
                <a:latin typeface="Helvetica Regular" pitchFamily="2" charset="0"/>
              </a:defRPr>
            </a:lvl1p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4" name="Text Placeholder 3">
            <a:extLst>
              <a:ext uri="{FF2B5EF4-FFF2-40B4-BE49-F238E27FC236}">
                <a16:creationId xmlns:a16="http://schemas.microsoft.com/office/drawing/2014/main" id="{883B9C53-1485-764E-86F1-EF642FC86547}"/>
              </a:ext>
            </a:extLst>
          </p:cNvPr>
          <p:cNvSpPr>
            <a:spLocks noGrp="1"/>
          </p:cNvSpPr>
          <p:nvPr>
            <p:ph type="body" idx="1"/>
          </p:nvPr>
        </p:nvSpPr>
        <p:spPr>
          <a:xfrm>
            <a:off x="1463041" y="1584961"/>
            <a:ext cx="9753599" cy="1567695"/>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2988487"/>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5" r:id="rId19"/>
    <p:sldLayoutId id="2147483776" r:id="rId20"/>
    <p:sldLayoutId id="2147483860" r:id="rId21"/>
  </p:sldLayoutIdLst>
  <p:hf hdr="0" dt="0"/>
  <p:txStyles>
    <p:titleStyle>
      <a:lvl1pPr algn="l" defTabSz="914377" rtl="0" eaLnBrk="1" latinLnBrk="0" hangingPunct="1">
        <a:lnSpc>
          <a:spcPct val="90000"/>
        </a:lnSpc>
        <a:spcBef>
          <a:spcPct val="0"/>
        </a:spcBef>
        <a:buNone/>
        <a:defRPr sz="3733" b="1" i="0" kern="1200" baseline="0">
          <a:solidFill>
            <a:srgbClr val="58595B"/>
          </a:solidFill>
          <a:latin typeface="Helvetica" pitchFamily="2" charset="0"/>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1867" b="0" kern="1200">
          <a:solidFill>
            <a:srgbClr val="58595B"/>
          </a:solidFill>
          <a:latin typeface="+mn-lt"/>
          <a:ea typeface="+mn-ea"/>
          <a:cs typeface="+mn-cs"/>
        </a:defRPr>
      </a:lvl1pPr>
      <a:lvl2pPr marL="597393" indent="-231642" algn="l" defTabSz="914377" rtl="0" eaLnBrk="1" latinLnBrk="0" hangingPunct="1">
        <a:lnSpc>
          <a:spcPct val="90000"/>
        </a:lnSpc>
        <a:spcBef>
          <a:spcPts val="500"/>
        </a:spcBef>
        <a:spcAft>
          <a:spcPts val="0"/>
        </a:spcAft>
        <a:buFont typeface="Arial" panose="020B0604020202020204" pitchFamily="34" charset="0"/>
        <a:buChar char="•"/>
        <a:defRPr sz="1867" b="0" i="0" kern="1200" baseline="0">
          <a:solidFill>
            <a:srgbClr val="58595B"/>
          </a:solidFill>
          <a:latin typeface="+mn-lt"/>
          <a:ea typeface="+mn-ea"/>
          <a:cs typeface="+mn-cs"/>
        </a:defRPr>
      </a:lvl2pPr>
      <a:lvl3pPr marL="963144" indent="-231642" algn="l" defTabSz="914377" rtl="0" eaLnBrk="1" latinLnBrk="0" hangingPunct="1">
        <a:lnSpc>
          <a:spcPct val="90000"/>
        </a:lnSpc>
        <a:spcBef>
          <a:spcPts val="500"/>
        </a:spcBef>
        <a:spcAft>
          <a:spcPts val="0"/>
        </a:spcAft>
        <a:buFont typeface="Arial" panose="020B0604020202020204" pitchFamily="34" charset="0"/>
        <a:buChar char="•"/>
        <a:defRPr sz="1867" b="0" kern="1200">
          <a:solidFill>
            <a:srgbClr val="58595B"/>
          </a:solidFill>
          <a:latin typeface="+mn-lt"/>
          <a:ea typeface="+mn-ea"/>
          <a:cs typeface="+mn-cs"/>
        </a:defRPr>
      </a:lvl3pPr>
      <a:lvl4pPr marL="1328895" indent="-231642" algn="l" defTabSz="914377" rtl="0" eaLnBrk="1" latinLnBrk="0" hangingPunct="1">
        <a:lnSpc>
          <a:spcPct val="90000"/>
        </a:lnSpc>
        <a:spcBef>
          <a:spcPts val="500"/>
        </a:spcBef>
        <a:spcAft>
          <a:spcPts val="0"/>
        </a:spcAft>
        <a:buFont typeface="Arial" panose="020B0604020202020204" pitchFamily="34" charset="0"/>
        <a:buChar char="•"/>
        <a:defRPr sz="1867" b="0" i="0" kern="1200">
          <a:solidFill>
            <a:srgbClr val="58595B"/>
          </a:solidFill>
          <a:latin typeface="+mn-lt"/>
          <a:ea typeface="+mn-ea"/>
          <a:cs typeface="+mn-cs"/>
        </a:defRPr>
      </a:lvl4pPr>
      <a:lvl5pPr marL="1694646" indent="-231642" algn="l" defTabSz="914377" rtl="0" eaLnBrk="1" latinLnBrk="0" hangingPunct="1">
        <a:lnSpc>
          <a:spcPct val="90000"/>
        </a:lnSpc>
        <a:spcBef>
          <a:spcPts val="500"/>
        </a:spcBef>
        <a:spcAft>
          <a:spcPts val="0"/>
        </a:spcAft>
        <a:buFont typeface="Arial" panose="020B0604020202020204" pitchFamily="34" charset="0"/>
        <a:buChar char="•"/>
        <a:defRPr sz="1867" b="0" kern="1200">
          <a:solidFill>
            <a:srgbClr val="58595B"/>
          </a:solidFill>
          <a:latin typeface="+mn-lt"/>
          <a:ea typeface="+mn-ea"/>
          <a:cs typeface="+mn-cs"/>
        </a:defRPr>
      </a:lvl5pPr>
      <a:lvl6pPr marL="838179" indent="-868658" algn="l" defTabSz="914377" rtl="0" eaLnBrk="1" latinLnBrk="0" hangingPunct="1">
        <a:lnSpc>
          <a:spcPct val="90000"/>
        </a:lnSpc>
        <a:spcBef>
          <a:spcPts val="0"/>
        </a:spcBef>
        <a:spcAft>
          <a:spcPts val="800"/>
        </a:spcAft>
        <a:buFont typeface="Arial" panose="020B0604020202020204" pitchFamily="34" charset="0"/>
        <a:buNone/>
        <a:defRPr sz="133" kern="1200">
          <a:solidFill>
            <a:schemeClr val="tx1"/>
          </a:solidFill>
          <a:latin typeface="+mn-lt"/>
          <a:ea typeface="+mn-ea"/>
          <a:cs typeface="+mn-cs"/>
        </a:defRPr>
      </a:lvl6pPr>
      <a:lvl7pPr marL="743693" indent="-259074" algn="l" defTabSz="914377" rtl="0" eaLnBrk="1" latinLnBrk="0" hangingPunct="1">
        <a:lnSpc>
          <a:spcPct val="90000"/>
        </a:lnSpc>
        <a:spcBef>
          <a:spcPts val="0"/>
        </a:spcBef>
        <a:spcAft>
          <a:spcPts val="800"/>
        </a:spcAft>
        <a:buFont typeface="Arial" panose="020B0604020202020204" pitchFamily="34" charset="0"/>
        <a:buChar char="•"/>
        <a:defRPr sz="7200" kern="1200">
          <a:solidFill>
            <a:schemeClr val="tx1"/>
          </a:solidFill>
          <a:latin typeface="+mn-lt"/>
          <a:ea typeface="+mn-ea"/>
          <a:cs typeface="+mn-cs"/>
        </a:defRPr>
      </a:lvl7pPr>
      <a:lvl8pPr marL="365751" indent="-228594" algn="l" defTabSz="914377" rtl="0" eaLnBrk="1" latinLnBrk="0" hangingPunct="1">
        <a:lnSpc>
          <a:spcPct val="90000"/>
        </a:lnSpc>
        <a:spcBef>
          <a:spcPts val="0"/>
        </a:spcBef>
        <a:spcAft>
          <a:spcPts val="800"/>
        </a:spcAft>
        <a:buFont typeface="Arial" panose="020B0604020202020204" pitchFamily="34" charset="0"/>
        <a:buChar char="•"/>
        <a:defRPr sz="133"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5533"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78B"/>
            </a:gs>
            <a:gs pos="100000">
              <a:srgbClr val="2774AE"/>
            </a:gs>
          </a:gsLst>
          <a:lin ang="0" scaled="0"/>
        </a:gradFill>
        <a:effectLst/>
      </p:bgPr>
    </p:bg>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7C7160C-D279-C84E-A714-5CF37C5CC49F}"/>
              </a:ext>
            </a:extLst>
          </p:cNvPr>
          <p:cNvSpPr/>
          <p:nvPr/>
        </p:nvSpPr>
        <p:spPr>
          <a:xfrm>
            <a:off x="0" y="1"/>
            <a:ext cx="12192000" cy="68486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Helvetica Regular" pitchFamily="2" charset="0"/>
            </a:endParaRPr>
          </a:p>
        </p:txBody>
      </p:sp>
      <p:graphicFrame>
        <p:nvGraphicFramePr>
          <p:cNvPr id="15" name="Table 14" hidden="1">
            <a:extLst>
              <a:ext uri="{FF2B5EF4-FFF2-40B4-BE49-F238E27FC236}">
                <a16:creationId xmlns:a16="http://schemas.microsoft.com/office/drawing/2014/main" id="{2684D85E-2681-5C44-AFBC-F0E79677A166}"/>
              </a:ext>
            </a:extLst>
          </p:cNvPr>
          <p:cNvGraphicFramePr>
            <a:graphicFrameLocks noGrp="1"/>
          </p:cNvGraphicFramePr>
          <p:nvPr>
            <p:extLst>
              <p:ext uri="{D42A27DB-BD31-4B8C-83A1-F6EECF244321}">
                <p14:modId xmlns:p14="http://schemas.microsoft.com/office/powerpoint/2010/main" val="1915787603"/>
              </p:ext>
            </p:extLst>
          </p:nvPr>
        </p:nvGraphicFramePr>
        <p:xfrm>
          <a:off x="914400" y="475565"/>
          <a:ext cx="10363200" cy="610852"/>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610852">
                <a:tc>
                  <a:txBody>
                    <a:bodyPr/>
                    <a:lstStyle/>
                    <a:p>
                      <a:pPr>
                        <a:lnSpc>
                          <a:spcPct val="100000"/>
                        </a:lnSpc>
                      </a:pPr>
                      <a:r>
                        <a:rPr lang="en-US" sz="3700" b="0" i="0" dirty="0">
                          <a:ln>
                            <a:noFill/>
                          </a:ln>
                          <a:solidFill>
                            <a:srgbClr val="58595B"/>
                          </a:solidFill>
                          <a:latin typeface="Helvetica Regular" pitchFamily="2" charset="0"/>
                          <a:cs typeface="Arial" panose="020B0604020202020204" pitchFamily="34" charset="0"/>
                        </a:rPr>
                        <a:t>Preferred Header Size</a:t>
                      </a:r>
                      <a:endParaRPr lang="en-US" sz="3700" b="0" i="0" dirty="0">
                        <a:ln>
                          <a:noFill/>
                        </a:ln>
                        <a:latin typeface="Helvetica Regular" pitchFamily="2" charset="0"/>
                      </a:endParaRPr>
                    </a:p>
                  </a:txBody>
                  <a:tcPr marL="0" marR="0" marT="0" marB="24384">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9" name="brand logo-white">
            <a:extLst>
              <a:ext uri="{FF2B5EF4-FFF2-40B4-BE49-F238E27FC236}">
                <a16:creationId xmlns:a16="http://schemas.microsoft.com/office/drawing/2014/main" id="{51676347-45D6-CD47-AAC8-2B1B358153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6152549"/>
            <a:ext cx="1834037" cy="374583"/>
          </a:xfrm>
          <a:prstGeom prst="rect">
            <a:avLst/>
          </a:prstGeom>
        </p:spPr>
      </p:pic>
      <p:sp>
        <p:nvSpPr>
          <p:cNvPr id="11" name="Slide Number Placeholder">
            <a:extLst>
              <a:ext uri="{FF2B5EF4-FFF2-40B4-BE49-F238E27FC236}">
                <a16:creationId xmlns:a16="http://schemas.microsoft.com/office/drawing/2014/main" id="{DA79644A-3B18-374D-AEC4-AF294BA47711}"/>
              </a:ext>
            </a:extLst>
          </p:cNvPr>
          <p:cNvSpPr txBox="1">
            <a:spLocks/>
          </p:cNvSpPr>
          <p:nvPr/>
        </p:nvSpPr>
        <p:spPr>
          <a:xfrm>
            <a:off x="11582400" y="6339840"/>
            <a:ext cx="609600" cy="508922"/>
          </a:xfrm>
          <a:prstGeom prst="rect">
            <a:avLst/>
          </a:prstGeom>
        </p:spPr>
        <p:txBody>
          <a:bodyPr vert="horz" wrap="square" lIns="0" tIns="0" rIns="0" bIns="341376" rtlCol="0" anchor="t" anchorCtr="0">
            <a:spAutoFit/>
          </a:bodyPr>
          <a:lstStyle>
            <a:defPPr>
              <a:defRPr lang="en-US"/>
            </a:defPPr>
            <a:lvl1pPr marL="0" algn="l" defTabSz="685800" rtl="0" eaLnBrk="1" latinLnBrk="0" hangingPunct="1">
              <a:lnSpc>
                <a:spcPct val="100000"/>
              </a:lnSpc>
              <a:defRPr sz="800" b="0" i="0" kern="1200">
                <a:solidFill>
                  <a:srgbClr val="898989"/>
                </a:solidFill>
                <a:latin typeface="Helvetica Regular" pitchFamily="2"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B6238B5B-F19C-E947-A0BC-87BD7983F871}" type="slidenum">
              <a:rPr lang="en-US" sz="1067" smtClean="0">
                <a:solidFill>
                  <a:schemeClr val="bg1"/>
                </a:solidFill>
              </a:rPr>
              <a:pPr/>
              <a:t>‹#›</a:t>
            </a:fld>
            <a:endParaRPr lang="en-US" sz="1067" dirty="0">
              <a:solidFill>
                <a:schemeClr val="bg1"/>
              </a:solidFill>
            </a:endParaRPr>
          </a:p>
        </p:txBody>
      </p:sp>
    </p:spTree>
    <p:extLst>
      <p:ext uri="{BB962C8B-B14F-4D97-AF65-F5344CB8AC3E}">
        <p14:creationId xmlns:p14="http://schemas.microsoft.com/office/powerpoint/2010/main" val="431043840"/>
      </p:ext>
    </p:extLst>
  </p:cSld>
  <p:clrMap bg1="lt1" tx1="dk1" bg2="lt2" tx2="dk2" accent1="accent1" accent2="accent2" accent3="accent3" accent4="accent4" accent5="accent5" accent6="accent6" hlink="hlink" folHlink="folHlink"/>
  <p:sldLayoutIdLst>
    <p:sldLayoutId id="2147483779" r:id="rId1"/>
    <p:sldLayoutId id="2147483780" r:id="rId2"/>
  </p:sldLayoutIdLst>
  <p:hf hdr="0" ftr="0"/>
  <p:txStyles>
    <p:titleStyle>
      <a:lvl1pPr algn="l" defTabSz="914377" rtl="0" eaLnBrk="1" latinLnBrk="0" hangingPunct="1">
        <a:lnSpc>
          <a:spcPct val="90000"/>
        </a:lnSpc>
        <a:spcBef>
          <a:spcPct val="0"/>
        </a:spcBef>
        <a:buNone/>
        <a:defRPr sz="3733" b="1" i="0" kern="1200">
          <a:solidFill>
            <a:srgbClr val="58595B"/>
          </a:solidFill>
          <a:latin typeface="Helvetica" pitchFamily="2" charset="0"/>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1867" kern="1200">
          <a:solidFill>
            <a:srgbClr val="58595B"/>
          </a:solidFill>
          <a:latin typeface="Helvetica" pitchFamily="2" charset="0"/>
          <a:ea typeface="+mn-ea"/>
          <a:cs typeface="+mn-cs"/>
        </a:defRPr>
      </a:lvl1pPr>
      <a:lvl2pPr marL="457189" indent="0" algn="l" defTabSz="914377" rtl="0" eaLnBrk="1" latinLnBrk="0" hangingPunct="1">
        <a:lnSpc>
          <a:spcPct val="100000"/>
        </a:lnSpc>
        <a:spcBef>
          <a:spcPts val="500"/>
        </a:spcBef>
        <a:buFontTx/>
        <a:buNone/>
        <a:defRPr sz="1867" kern="1200">
          <a:solidFill>
            <a:srgbClr val="58595B"/>
          </a:solidFill>
          <a:latin typeface="Helvetica" pitchFamily="2" charset="0"/>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1867" kern="1200">
          <a:solidFill>
            <a:srgbClr val="58595B"/>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67" b="1" i="0" kern="1200">
          <a:solidFill>
            <a:srgbClr val="58595B"/>
          </a:solidFill>
          <a:latin typeface="Helvetica" pitchFamily="2"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67" kern="1200">
          <a:solidFill>
            <a:srgbClr val="58595B"/>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1759059944"/>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2.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0.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9.xml"/><Relationship Id="rId6" Type="http://schemas.openxmlformats.org/officeDocument/2006/relationships/hyperlink" Target="https://github.com/vortexgpgpu/vortex" TargetMode="External"/><Relationship Id="rId5" Type="http://schemas.openxmlformats.org/officeDocument/2006/relationships/hyperlink" Target="https://github.com/vortexgpgpu/llvm/tree/vortex" TargetMode="External"/><Relationship Id="rId4" Type="http://schemas.openxmlformats.org/officeDocument/2006/relationships/hyperlink" Target="https://github.com/vortexgpgpu/pocl/tree/mai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0.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1.xml"/><Relationship Id="rId6" Type="http://schemas.openxmlformats.org/officeDocument/2006/relationships/image" Target="../media/image13.png"/><Relationship Id="rId11" Type="http://schemas.openxmlformats.org/officeDocument/2006/relationships/image" Target="../media/image7.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448284" y="2730121"/>
            <a:ext cx="9626600" cy="1201803"/>
          </a:xfrm>
          <a:prstGeom prst="rect">
            <a:avLst/>
          </a:prstGeom>
        </p:spPr>
        <p:txBody>
          <a:bodyPr spcFirstLastPara="1" lIns="91425" tIns="45700" rIns="91425" bIns="45700" anchor="t" anchorCtr="0">
            <a:noAutofit/>
          </a:bodyPr>
          <a:lstStyle/>
          <a:p>
            <a:pPr algn="l">
              <a:buSzPts val="4770"/>
            </a:pPr>
            <a:r>
              <a:rPr lang="en-US" sz="6600" dirty="0">
                <a:solidFill>
                  <a:schemeClr val="accent2">
                    <a:lumMod val="75000"/>
                  </a:schemeClr>
                </a:solidFill>
              </a:rPr>
              <a:t>Vortex Software Stack</a:t>
            </a:r>
          </a:p>
        </p:txBody>
      </p:sp>
      <p:sp>
        <p:nvSpPr>
          <p:cNvPr id="191" name="Google Shape;191;p1"/>
          <p:cNvSpPr txBox="1">
            <a:spLocks noGrp="1"/>
          </p:cNvSpPr>
          <p:nvPr>
            <p:ph type="subTitle" idx="1"/>
          </p:nvPr>
        </p:nvSpPr>
        <p:spPr>
          <a:prstGeom prst="rect">
            <a:avLst/>
          </a:prstGeom>
        </p:spPr>
        <p:txBody>
          <a:bodyPr spcFirstLastPara="1" lIns="91425" tIns="45700" rIns="91425" bIns="45700" anchorCtr="0">
            <a:normAutofit/>
          </a:bodyPr>
          <a:lstStyle/>
          <a:p>
            <a:pPr marL="0" indent="0">
              <a:spcBef>
                <a:spcPts val="0"/>
              </a:spcBef>
              <a:spcAft>
                <a:spcPts val="600"/>
              </a:spcAft>
              <a:buSzPts val="2400"/>
            </a:pPr>
            <a:r>
              <a:rPr lang="en-US" sz="3200" b="1" dirty="0"/>
              <a:t>Blaise Tine</a:t>
            </a:r>
          </a:p>
        </p:txBody>
      </p:sp>
      <p:pic>
        <p:nvPicPr>
          <p:cNvPr id="2" name="Picture 1" descr="A logo with a blue and yellow design&#10;&#10;Description automatically generated">
            <a:extLst>
              <a:ext uri="{FF2B5EF4-FFF2-40B4-BE49-F238E27FC236}">
                <a16:creationId xmlns:a16="http://schemas.microsoft.com/office/drawing/2014/main" id="{AA969CDE-3128-C084-DACE-C0DE9380CE81}"/>
              </a:ext>
            </a:extLst>
          </p:cNvPr>
          <p:cNvPicPr>
            <a:picLocks noChangeAspect="1"/>
          </p:cNvPicPr>
          <p:nvPr/>
        </p:nvPicPr>
        <p:blipFill>
          <a:blip r:embed="rId3"/>
          <a:stretch>
            <a:fillRect/>
          </a:stretch>
        </p:blipFill>
        <p:spPr>
          <a:xfrm>
            <a:off x="11076923" y="0"/>
            <a:ext cx="1042686" cy="1042686"/>
          </a:xfrm>
          <a:prstGeom prst="rect">
            <a:avLst/>
          </a:prstGeom>
        </p:spPr>
      </p:pic>
      <p:pic>
        <p:nvPicPr>
          <p:cNvPr id="4" name="Picture 3" descr="A close up of a logo&#10;&#10;Description automatically generated">
            <a:extLst>
              <a:ext uri="{FF2B5EF4-FFF2-40B4-BE49-F238E27FC236}">
                <a16:creationId xmlns:a16="http://schemas.microsoft.com/office/drawing/2014/main" id="{906A6589-5840-B953-28B6-3C88D49353CF}"/>
              </a:ext>
            </a:extLst>
          </p:cNvPr>
          <p:cNvPicPr>
            <a:picLocks noChangeAspect="1"/>
          </p:cNvPicPr>
          <p:nvPr/>
        </p:nvPicPr>
        <p:blipFill>
          <a:blip r:embed="rId4"/>
          <a:stretch>
            <a:fillRect/>
          </a:stretch>
        </p:blipFill>
        <p:spPr>
          <a:xfrm>
            <a:off x="448284" y="6155408"/>
            <a:ext cx="1892749" cy="3659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191">
                                            <p:txEl>
                                              <p:pRg st="0" end="0"/>
                                            </p:txEl>
                                          </p:spTgt>
                                        </p:tgtEl>
                                        <p:attrNameLst>
                                          <p:attrName>style.visibility</p:attrName>
                                        </p:attrNameLst>
                                      </p:cBhvr>
                                      <p:to>
                                        <p:strVal val="visible"/>
                                      </p:to>
                                    </p:set>
                                    <p:animEffect transition="in" filter="fade">
                                      <p:cBhvr>
                                        <p:cTn id="7" dur="1000"/>
                                        <p:tgtEl>
                                          <p:spTgt spid="191">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190"/>
                                        </p:tgtEl>
                                        <p:attrNameLst>
                                          <p:attrName>style.visibility</p:attrName>
                                        </p:attrNameLst>
                                      </p:cBhvr>
                                      <p:to>
                                        <p:strVal val="visible"/>
                                      </p:to>
                                    </p:set>
                                    <p:animEffect transition="in" filter="fade">
                                      <p:cBhvr>
                                        <p:cTn id="10" dur="10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p:bldP spid="19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58">
            <a:extLst>
              <a:ext uri="{FF2B5EF4-FFF2-40B4-BE49-F238E27FC236}">
                <a16:creationId xmlns:a16="http://schemas.microsoft.com/office/drawing/2014/main" id="{20B96B59-37A1-5696-CBCB-771C19DBA25C}"/>
              </a:ext>
            </a:extLst>
          </p:cNvPr>
          <p:cNvSpPr/>
          <p:nvPr/>
        </p:nvSpPr>
        <p:spPr>
          <a:xfrm>
            <a:off x="7400266" y="2771725"/>
            <a:ext cx="4389166" cy="2202440"/>
          </a:xfrm>
          <a:prstGeom prst="roundRect">
            <a:avLst>
              <a:gd name="adj" fmla="val 11149"/>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58" name="Rounded Rectangle 57">
            <a:extLst>
              <a:ext uri="{FF2B5EF4-FFF2-40B4-BE49-F238E27FC236}">
                <a16:creationId xmlns:a16="http://schemas.microsoft.com/office/drawing/2014/main" id="{E43737CF-93D9-32B8-52E3-A40FCE6C4F9F}"/>
              </a:ext>
            </a:extLst>
          </p:cNvPr>
          <p:cNvSpPr/>
          <p:nvPr/>
        </p:nvSpPr>
        <p:spPr>
          <a:xfrm>
            <a:off x="438010" y="2771723"/>
            <a:ext cx="5909628" cy="2202441"/>
          </a:xfrm>
          <a:prstGeom prst="roundRect">
            <a:avLst>
              <a:gd name="adj" fmla="val 11149"/>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grpSp>
        <p:nvGrpSpPr>
          <p:cNvPr id="74" name="Group 73">
            <a:extLst>
              <a:ext uri="{FF2B5EF4-FFF2-40B4-BE49-F238E27FC236}">
                <a16:creationId xmlns:a16="http://schemas.microsoft.com/office/drawing/2014/main" id="{433CC124-4F46-E23D-72C3-E6F63C1072C0}"/>
              </a:ext>
            </a:extLst>
          </p:cNvPr>
          <p:cNvGrpSpPr/>
          <p:nvPr/>
        </p:nvGrpSpPr>
        <p:grpSpPr>
          <a:xfrm>
            <a:off x="606056" y="1975783"/>
            <a:ext cx="11015330" cy="2801914"/>
            <a:chOff x="606056" y="2594344"/>
            <a:chExt cx="11015330" cy="2801914"/>
          </a:xfrm>
        </p:grpSpPr>
        <p:sp>
          <p:nvSpPr>
            <p:cNvPr id="72" name="Rectangle 71">
              <a:extLst>
                <a:ext uri="{FF2B5EF4-FFF2-40B4-BE49-F238E27FC236}">
                  <a16:creationId xmlns:a16="http://schemas.microsoft.com/office/drawing/2014/main" id="{2C7F5D91-AC8C-4537-3A3C-9AA46DFA89E5}"/>
                </a:ext>
              </a:extLst>
            </p:cNvPr>
            <p:cNvSpPr/>
            <p:nvPr/>
          </p:nvSpPr>
          <p:spPr>
            <a:xfrm>
              <a:off x="609600" y="3700130"/>
              <a:ext cx="10990523" cy="1696128"/>
            </a:xfrm>
            <a:prstGeom prst="rect">
              <a:avLst/>
            </a:prstGeom>
            <a:solidFill>
              <a:schemeClr val="bg1">
                <a:lumMod val="85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73" name="Freeform 72">
              <a:extLst>
                <a:ext uri="{FF2B5EF4-FFF2-40B4-BE49-F238E27FC236}">
                  <a16:creationId xmlns:a16="http://schemas.microsoft.com/office/drawing/2014/main" id="{278761E5-A495-C33D-8BB9-1742228006B2}"/>
                </a:ext>
              </a:extLst>
            </p:cNvPr>
            <p:cNvSpPr/>
            <p:nvPr/>
          </p:nvSpPr>
          <p:spPr>
            <a:xfrm>
              <a:off x="606056" y="2594344"/>
              <a:ext cx="11015330" cy="1127051"/>
            </a:xfrm>
            <a:custGeom>
              <a:avLst/>
              <a:gdLst>
                <a:gd name="connsiteX0" fmla="*/ 4221125 w 11015330"/>
                <a:gd name="connsiteY0" fmla="*/ 10633 h 1127051"/>
                <a:gd name="connsiteX1" fmla="*/ 0 w 11015330"/>
                <a:gd name="connsiteY1" fmla="*/ 1105786 h 1127051"/>
                <a:gd name="connsiteX2" fmla="*/ 11015330 w 11015330"/>
                <a:gd name="connsiteY2" fmla="*/ 1127051 h 1127051"/>
                <a:gd name="connsiteX3" fmla="*/ 4561367 w 11015330"/>
                <a:gd name="connsiteY3" fmla="*/ 0 h 1127051"/>
                <a:gd name="connsiteX4" fmla="*/ 4221125 w 11015330"/>
                <a:gd name="connsiteY4" fmla="*/ 10633 h 1127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15330" h="1127051">
                  <a:moveTo>
                    <a:pt x="4221125" y="10633"/>
                  </a:moveTo>
                  <a:lnTo>
                    <a:pt x="0" y="1105786"/>
                  </a:lnTo>
                  <a:lnTo>
                    <a:pt x="11015330" y="1127051"/>
                  </a:lnTo>
                  <a:lnTo>
                    <a:pt x="4561367" y="0"/>
                  </a:lnTo>
                  <a:lnTo>
                    <a:pt x="4221125" y="10633"/>
                  </a:lnTo>
                  <a:close/>
                </a:path>
              </a:pathLst>
            </a:custGeom>
            <a:solidFill>
              <a:schemeClr val="bg1">
                <a:lumMod val="85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grpSp>
      <p:sp>
        <p:nvSpPr>
          <p:cNvPr id="3" name="Slide Number Placeholder 2">
            <a:extLst>
              <a:ext uri="{FF2B5EF4-FFF2-40B4-BE49-F238E27FC236}">
                <a16:creationId xmlns:a16="http://schemas.microsoft.com/office/drawing/2014/main" id="{2B95E901-F0A3-F4DD-87DA-E0F1C2F1BAD0}"/>
              </a:ext>
            </a:extLst>
          </p:cNvPr>
          <p:cNvSpPr>
            <a:spLocks noGrp="1"/>
          </p:cNvSpPr>
          <p:nvPr>
            <p:ph type="sldNum" sz="quarter" idx="12"/>
          </p:nvPr>
        </p:nvSpPr>
        <p:spPr/>
        <p:txBody>
          <a:bodyPr/>
          <a:lstStyle/>
          <a:p>
            <a:fld id="{36F63085-4905-477F-9B03-95852450F900}" type="slidenum">
              <a:rPr lang="en-US" smtClean="0">
                <a:solidFill>
                  <a:prstClr val="black"/>
                </a:solidFill>
              </a:rPr>
              <a:pPr/>
              <a:t>10</a:t>
            </a:fld>
            <a:endParaRPr lang="en-US">
              <a:solidFill>
                <a:prstClr val="black"/>
              </a:solidFill>
            </a:endParaRPr>
          </a:p>
        </p:txBody>
      </p:sp>
      <p:sp>
        <p:nvSpPr>
          <p:cNvPr id="14" name="Rectangle 13">
            <a:extLst>
              <a:ext uri="{FF2B5EF4-FFF2-40B4-BE49-F238E27FC236}">
                <a16:creationId xmlns:a16="http://schemas.microsoft.com/office/drawing/2014/main" id="{3CE907E8-45F4-8AB5-C572-CE1BBF8C99F8}"/>
              </a:ext>
            </a:extLst>
          </p:cNvPr>
          <p:cNvSpPr/>
          <p:nvPr/>
        </p:nvSpPr>
        <p:spPr>
          <a:xfrm>
            <a:off x="852505" y="3270372"/>
            <a:ext cx="1442224" cy="1315842"/>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Front-end runtime library</a:t>
            </a:r>
            <a:endParaRPr lang="en-KR" dirty="0"/>
          </a:p>
        </p:txBody>
      </p:sp>
      <p:sp>
        <p:nvSpPr>
          <p:cNvPr id="18" name="Rectangle 17">
            <a:extLst>
              <a:ext uri="{FF2B5EF4-FFF2-40B4-BE49-F238E27FC236}">
                <a16:creationId xmlns:a16="http://schemas.microsoft.com/office/drawing/2014/main" id="{AE2D27AF-7F13-C4BA-04CB-784F0ECEE090}"/>
              </a:ext>
            </a:extLst>
          </p:cNvPr>
          <p:cNvSpPr/>
          <p:nvPr/>
        </p:nvSpPr>
        <p:spPr>
          <a:xfrm>
            <a:off x="2760657" y="3270372"/>
            <a:ext cx="1442224" cy="1315842"/>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Vortex Runtime Library</a:t>
            </a:r>
            <a:endParaRPr lang="en-KR" dirty="0"/>
          </a:p>
        </p:txBody>
      </p:sp>
      <p:cxnSp>
        <p:nvCxnSpPr>
          <p:cNvPr id="19" name="Straight Arrow Connector 18">
            <a:extLst>
              <a:ext uri="{FF2B5EF4-FFF2-40B4-BE49-F238E27FC236}">
                <a16:creationId xmlns:a16="http://schemas.microsoft.com/office/drawing/2014/main" id="{C3F2E624-2DC2-B203-AB04-D8A03ABF0DDC}"/>
              </a:ext>
            </a:extLst>
          </p:cNvPr>
          <p:cNvCxnSpPr>
            <a:cxnSpLocks/>
            <a:stCxn id="14" idx="3"/>
            <a:endCxn id="18" idx="1"/>
          </p:cNvCxnSpPr>
          <p:nvPr/>
        </p:nvCxnSpPr>
        <p:spPr>
          <a:xfrm>
            <a:off x="2294729" y="3928293"/>
            <a:ext cx="4659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D6E531B-5EE5-D714-711D-6B9CEEAB05FC}"/>
              </a:ext>
            </a:extLst>
          </p:cNvPr>
          <p:cNvSpPr/>
          <p:nvPr/>
        </p:nvSpPr>
        <p:spPr>
          <a:xfrm>
            <a:off x="4668809" y="3270372"/>
            <a:ext cx="1442224" cy="1315842"/>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Vortex Host interface </a:t>
            </a:r>
            <a:endParaRPr lang="en-KR" dirty="0"/>
          </a:p>
        </p:txBody>
      </p:sp>
      <p:sp>
        <p:nvSpPr>
          <p:cNvPr id="23" name="Rectangle 22">
            <a:extLst>
              <a:ext uri="{FF2B5EF4-FFF2-40B4-BE49-F238E27FC236}">
                <a16:creationId xmlns:a16="http://schemas.microsoft.com/office/drawing/2014/main" id="{2B4ED97F-10C8-0C00-E4FD-5C608EB79E96}"/>
              </a:ext>
            </a:extLst>
          </p:cNvPr>
          <p:cNvSpPr/>
          <p:nvPr/>
        </p:nvSpPr>
        <p:spPr>
          <a:xfrm>
            <a:off x="7592775" y="3219515"/>
            <a:ext cx="1442224" cy="1315842"/>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Command</a:t>
            </a:r>
            <a:br>
              <a:rPr lang="en-US" dirty="0"/>
            </a:br>
            <a:r>
              <a:rPr lang="en-US" dirty="0"/>
              <a:t>Processor</a:t>
            </a:r>
            <a:endParaRPr lang="en-KR" dirty="0"/>
          </a:p>
        </p:txBody>
      </p:sp>
      <p:sp>
        <p:nvSpPr>
          <p:cNvPr id="24" name="Rectangle 23">
            <a:extLst>
              <a:ext uri="{FF2B5EF4-FFF2-40B4-BE49-F238E27FC236}">
                <a16:creationId xmlns:a16="http://schemas.microsoft.com/office/drawing/2014/main" id="{5BC096C6-A4DB-7548-CB0F-5597B0174198}"/>
              </a:ext>
            </a:extLst>
          </p:cNvPr>
          <p:cNvSpPr/>
          <p:nvPr/>
        </p:nvSpPr>
        <p:spPr>
          <a:xfrm>
            <a:off x="9984321" y="3270372"/>
            <a:ext cx="1442224" cy="1315842"/>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Vortex Processor</a:t>
            </a:r>
            <a:endParaRPr lang="en-KR" dirty="0"/>
          </a:p>
        </p:txBody>
      </p:sp>
      <p:cxnSp>
        <p:nvCxnSpPr>
          <p:cNvPr id="35" name="Straight Arrow Connector 34">
            <a:extLst>
              <a:ext uri="{FF2B5EF4-FFF2-40B4-BE49-F238E27FC236}">
                <a16:creationId xmlns:a16="http://schemas.microsoft.com/office/drawing/2014/main" id="{7E96BEE0-E927-7084-E927-D63B034846FD}"/>
              </a:ext>
            </a:extLst>
          </p:cNvPr>
          <p:cNvCxnSpPr>
            <a:cxnSpLocks/>
            <a:stCxn id="18" idx="3"/>
            <a:endCxn id="22" idx="1"/>
          </p:cNvCxnSpPr>
          <p:nvPr/>
        </p:nvCxnSpPr>
        <p:spPr>
          <a:xfrm>
            <a:off x="4202881" y="3928293"/>
            <a:ext cx="4659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Left-Right Arrow 38">
            <a:extLst>
              <a:ext uri="{FF2B5EF4-FFF2-40B4-BE49-F238E27FC236}">
                <a16:creationId xmlns:a16="http://schemas.microsoft.com/office/drawing/2014/main" id="{4286108D-72CE-075C-775E-CDB479F5DB11}"/>
              </a:ext>
            </a:extLst>
          </p:cNvPr>
          <p:cNvSpPr/>
          <p:nvPr/>
        </p:nvSpPr>
        <p:spPr>
          <a:xfrm>
            <a:off x="6096000" y="3725220"/>
            <a:ext cx="1496775" cy="406146"/>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40" name="Left-Right Arrow 39">
            <a:extLst>
              <a:ext uri="{FF2B5EF4-FFF2-40B4-BE49-F238E27FC236}">
                <a16:creationId xmlns:a16="http://schemas.microsoft.com/office/drawing/2014/main" id="{57B5FCAF-6D8E-C4DB-E8DD-08E85F421A93}"/>
              </a:ext>
            </a:extLst>
          </p:cNvPr>
          <p:cNvSpPr/>
          <p:nvPr/>
        </p:nvSpPr>
        <p:spPr>
          <a:xfrm>
            <a:off x="9034999" y="3725220"/>
            <a:ext cx="949322" cy="406146"/>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42" name="TextBox 41">
            <a:extLst>
              <a:ext uri="{FF2B5EF4-FFF2-40B4-BE49-F238E27FC236}">
                <a16:creationId xmlns:a16="http://schemas.microsoft.com/office/drawing/2014/main" id="{E8CF3508-B819-4337-C8D6-6DA0BA5FBC60}"/>
              </a:ext>
            </a:extLst>
          </p:cNvPr>
          <p:cNvSpPr txBox="1"/>
          <p:nvPr/>
        </p:nvSpPr>
        <p:spPr>
          <a:xfrm>
            <a:off x="5904664" y="4131366"/>
            <a:ext cx="1935126" cy="646331"/>
          </a:xfrm>
          <a:prstGeom prst="rect">
            <a:avLst/>
          </a:prstGeom>
          <a:noFill/>
        </p:spPr>
        <p:txBody>
          <a:bodyPr wrap="square">
            <a:spAutoFit/>
          </a:bodyPr>
          <a:lstStyle/>
          <a:p>
            <a:pPr algn="ctr"/>
            <a:r>
              <a:rPr lang="en-US" dirty="0"/>
              <a:t>External </a:t>
            </a:r>
          </a:p>
          <a:p>
            <a:pPr algn="ctr"/>
            <a:r>
              <a:rPr lang="en-US" dirty="0"/>
              <a:t>Bus</a:t>
            </a:r>
            <a:endParaRPr lang="en-KR" dirty="0"/>
          </a:p>
        </p:txBody>
      </p:sp>
      <p:sp>
        <p:nvSpPr>
          <p:cNvPr id="43" name="TextBox 42">
            <a:extLst>
              <a:ext uri="{FF2B5EF4-FFF2-40B4-BE49-F238E27FC236}">
                <a16:creationId xmlns:a16="http://schemas.microsoft.com/office/drawing/2014/main" id="{43480305-EA42-D7F1-4F5E-313215199CAF}"/>
              </a:ext>
            </a:extLst>
          </p:cNvPr>
          <p:cNvSpPr txBox="1"/>
          <p:nvPr/>
        </p:nvSpPr>
        <p:spPr>
          <a:xfrm>
            <a:off x="8543224" y="4122422"/>
            <a:ext cx="1935126" cy="646331"/>
          </a:xfrm>
          <a:prstGeom prst="rect">
            <a:avLst/>
          </a:prstGeom>
          <a:noFill/>
        </p:spPr>
        <p:txBody>
          <a:bodyPr wrap="square">
            <a:spAutoFit/>
          </a:bodyPr>
          <a:lstStyle/>
          <a:p>
            <a:pPr algn="ctr"/>
            <a:r>
              <a:rPr lang="en-US" dirty="0"/>
              <a:t>Internal</a:t>
            </a:r>
          </a:p>
          <a:p>
            <a:pPr algn="ctr"/>
            <a:r>
              <a:rPr lang="en-US" dirty="0"/>
              <a:t>Bus</a:t>
            </a:r>
            <a:endParaRPr lang="en-KR" dirty="0"/>
          </a:p>
        </p:txBody>
      </p:sp>
      <p:sp>
        <p:nvSpPr>
          <p:cNvPr id="75" name="TextBox 74">
            <a:extLst>
              <a:ext uri="{FF2B5EF4-FFF2-40B4-BE49-F238E27FC236}">
                <a16:creationId xmlns:a16="http://schemas.microsoft.com/office/drawing/2014/main" id="{C54948BB-9445-3A47-3A59-29D702867EF2}"/>
              </a:ext>
            </a:extLst>
          </p:cNvPr>
          <p:cNvSpPr txBox="1"/>
          <p:nvPr/>
        </p:nvSpPr>
        <p:spPr>
          <a:xfrm>
            <a:off x="438010" y="5072357"/>
            <a:ext cx="5909628" cy="369332"/>
          </a:xfrm>
          <a:prstGeom prst="rect">
            <a:avLst/>
          </a:prstGeom>
          <a:noFill/>
        </p:spPr>
        <p:txBody>
          <a:bodyPr wrap="square" lIns="0" rIns="0">
            <a:spAutoFit/>
          </a:bodyPr>
          <a:lstStyle/>
          <a:p>
            <a:pPr algn="ctr"/>
            <a:r>
              <a:rPr lang="en-KR" b="1" dirty="0"/>
              <a:t>Host</a:t>
            </a:r>
          </a:p>
        </p:txBody>
      </p:sp>
      <p:sp>
        <p:nvSpPr>
          <p:cNvPr id="76" name="TextBox 75">
            <a:extLst>
              <a:ext uri="{FF2B5EF4-FFF2-40B4-BE49-F238E27FC236}">
                <a16:creationId xmlns:a16="http://schemas.microsoft.com/office/drawing/2014/main" id="{225D97A4-0FB4-80C0-7493-A7099BEF5382}"/>
              </a:ext>
            </a:extLst>
          </p:cNvPr>
          <p:cNvSpPr txBox="1"/>
          <p:nvPr/>
        </p:nvSpPr>
        <p:spPr>
          <a:xfrm>
            <a:off x="7400266" y="5072357"/>
            <a:ext cx="4389166" cy="369332"/>
          </a:xfrm>
          <a:prstGeom prst="rect">
            <a:avLst/>
          </a:prstGeom>
          <a:noFill/>
        </p:spPr>
        <p:txBody>
          <a:bodyPr wrap="square" lIns="0" rIns="0">
            <a:spAutoFit/>
          </a:bodyPr>
          <a:lstStyle/>
          <a:p>
            <a:pPr algn="ctr"/>
            <a:r>
              <a:rPr lang="en-KR" b="1" dirty="0"/>
              <a:t>Vortex GPU</a:t>
            </a:r>
          </a:p>
        </p:txBody>
      </p:sp>
      <p:sp>
        <p:nvSpPr>
          <p:cNvPr id="8" name="Title 3">
            <a:extLst>
              <a:ext uri="{FF2B5EF4-FFF2-40B4-BE49-F238E27FC236}">
                <a16:creationId xmlns:a16="http://schemas.microsoft.com/office/drawing/2014/main" id="{A1277796-9686-860C-51E0-35C0375D4E25}"/>
              </a:ext>
            </a:extLst>
          </p:cNvPr>
          <p:cNvSpPr txBox="1">
            <a:spLocks/>
          </p:cNvSpPr>
          <p:nvPr/>
        </p:nvSpPr>
        <p:spPr>
          <a:xfrm>
            <a:off x="748684" y="220301"/>
            <a:ext cx="11277600" cy="838200"/>
          </a:xfrm>
          <a:prstGeom prst="rect">
            <a:avLst/>
          </a:prstGeom>
        </p:spPr>
        <p:txBody>
          <a:bodyPr vert="horz" anchor="b" anchorCtr="0">
            <a:normAutofit/>
          </a:bodyPr>
          <a:lstStyle>
            <a:lvl1pPr algn="l" rtl="0" eaLnBrk="1" latinLnBrk="0" hangingPunct="1">
              <a:spcBef>
                <a:spcPct val="0"/>
              </a:spcBef>
              <a:buNone/>
              <a:defRPr kumimoji="0" sz="3200" b="1" kern="1200" cap="none" spc="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latin typeface="Tahoma" pitchFamily="34" charset="0"/>
                <a:ea typeface="Tahoma" pitchFamily="34" charset="0"/>
                <a:cs typeface="Tahoma" pitchFamily="34" charset="0"/>
              </a:defRPr>
            </a:lvl1pPr>
          </a:lstStyle>
          <a:p>
            <a:r>
              <a:rPr lang="en-KR" dirty="0"/>
              <a:t>Vortex Execution flow</a:t>
            </a:r>
          </a:p>
        </p:txBody>
      </p:sp>
      <p:pic>
        <p:nvPicPr>
          <p:cNvPr id="12" name="Picture 11" descr="A logo with a blue and yellow design&#10;&#10;Description automatically generated">
            <a:extLst>
              <a:ext uri="{FF2B5EF4-FFF2-40B4-BE49-F238E27FC236}">
                <a16:creationId xmlns:a16="http://schemas.microsoft.com/office/drawing/2014/main" id="{ABFBA7FF-A29B-4596-E8BF-CD7026366E54}"/>
              </a:ext>
            </a:extLst>
          </p:cNvPr>
          <p:cNvPicPr>
            <a:picLocks noChangeAspect="1"/>
          </p:cNvPicPr>
          <p:nvPr/>
        </p:nvPicPr>
        <p:blipFill>
          <a:blip r:embed="rId3"/>
          <a:stretch>
            <a:fillRect/>
          </a:stretch>
        </p:blipFill>
        <p:spPr>
          <a:xfrm>
            <a:off x="11076923" y="0"/>
            <a:ext cx="1042686" cy="1042686"/>
          </a:xfrm>
          <a:prstGeom prst="rect">
            <a:avLst/>
          </a:prstGeom>
        </p:spPr>
      </p:pic>
    </p:spTree>
    <p:extLst>
      <p:ext uri="{BB962C8B-B14F-4D97-AF65-F5344CB8AC3E}">
        <p14:creationId xmlns:p14="http://schemas.microsoft.com/office/powerpoint/2010/main" val="3146123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FF6FB1-6A8F-3E9D-454F-C2FC7A20C4E7}"/>
              </a:ext>
            </a:extLst>
          </p:cNvPr>
          <p:cNvSpPr>
            <a:spLocks noGrp="1"/>
          </p:cNvSpPr>
          <p:nvPr>
            <p:ph sz="quarter" idx="1"/>
          </p:nvPr>
        </p:nvSpPr>
        <p:spPr>
          <a:xfrm>
            <a:off x="881175" y="881867"/>
            <a:ext cx="5615353" cy="4225652"/>
          </a:xfrm>
        </p:spPr>
        <p:txBody>
          <a:bodyPr/>
          <a:lstStyle/>
          <a:p>
            <a:endParaRPr lang="en-KR" dirty="0"/>
          </a:p>
          <a:p>
            <a:r>
              <a:rPr lang="en-KR" sz="2400" dirty="0"/>
              <a:t>Compilation</a:t>
            </a:r>
          </a:p>
          <a:p>
            <a:pPr marL="548640" lvl="1" indent="-274320">
              <a:spcBef>
                <a:spcPts val="500"/>
              </a:spcBef>
              <a:buClr>
                <a:schemeClr val="accent4"/>
              </a:buClr>
              <a:buSzPct val="76000"/>
              <a:buFont typeface="Wingdings" panose="05000000000000000000" pitchFamily="2" charset="2"/>
              <a:buChar char="Ø"/>
            </a:pPr>
            <a:r>
              <a:rPr lang="en-US" sz="2000" dirty="0">
                <a:solidFill>
                  <a:schemeClr val="tx2">
                    <a:lumMod val="50000"/>
                  </a:schemeClr>
                </a:solidFill>
                <a:latin typeface="Tahoma"/>
                <a:ea typeface="Tahoma"/>
                <a:cs typeface="Tahoma"/>
              </a:rPr>
              <a:t>Vortex Kernel Library</a:t>
            </a:r>
          </a:p>
          <a:p>
            <a:pPr marL="548640" lvl="1" indent="-274320">
              <a:spcBef>
                <a:spcPts val="500"/>
              </a:spcBef>
              <a:buClr>
                <a:schemeClr val="accent4"/>
              </a:buClr>
              <a:buSzPct val="76000"/>
              <a:buFont typeface="Wingdings" panose="05000000000000000000" pitchFamily="2" charset="2"/>
              <a:buChar char="Ø"/>
            </a:pPr>
            <a:r>
              <a:rPr lang="en-US" sz="2000" dirty="0" err="1">
                <a:solidFill>
                  <a:schemeClr val="tx2">
                    <a:lumMod val="50000"/>
                  </a:schemeClr>
                </a:solidFill>
                <a:latin typeface="Tahoma"/>
                <a:ea typeface="Tahoma"/>
                <a:cs typeface="Tahoma"/>
              </a:rPr>
              <a:t>PoCL</a:t>
            </a:r>
            <a:r>
              <a:rPr lang="en-US" sz="2000" dirty="0">
                <a:solidFill>
                  <a:schemeClr val="tx2">
                    <a:lumMod val="50000"/>
                  </a:schemeClr>
                </a:solidFill>
                <a:latin typeface="Tahoma"/>
                <a:ea typeface="Tahoma"/>
                <a:cs typeface="Tahoma"/>
              </a:rPr>
              <a:t> Compiler</a:t>
            </a:r>
          </a:p>
          <a:p>
            <a:pPr marL="274320" lvl="1" indent="0">
              <a:spcBef>
                <a:spcPts val="500"/>
              </a:spcBef>
              <a:buClr>
                <a:schemeClr val="accent4"/>
              </a:buClr>
              <a:buSzPct val="76000"/>
              <a:buNone/>
            </a:pPr>
            <a:endParaRPr lang="en-US" sz="2000" dirty="0">
              <a:solidFill>
                <a:schemeClr val="tx2">
                  <a:lumMod val="50000"/>
                </a:schemeClr>
              </a:solidFill>
              <a:latin typeface="Tahoma"/>
              <a:ea typeface="Tahoma"/>
              <a:cs typeface="Tahoma"/>
            </a:endParaRPr>
          </a:p>
          <a:p>
            <a:r>
              <a:rPr lang="en-KR" sz="2400" dirty="0"/>
              <a:t>Execution</a:t>
            </a:r>
            <a:endParaRPr lang="en-US" sz="2000" dirty="0">
              <a:solidFill>
                <a:schemeClr val="tx2">
                  <a:lumMod val="50000"/>
                </a:schemeClr>
              </a:solidFill>
              <a:latin typeface="Tahoma"/>
              <a:ea typeface="Tahoma"/>
              <a:cs typeface="Tahoma"/>
            </a:endParaRPr>
          </a:p>
          <a:p>
            <a:pPr marL="548640" lvl="1" indent="-274320">
              <a:spcBef>
                <a:spcPts val="500"/>
              </a:spcBef>
              <a:buClr>
                <a:schemeClr val="accent4"/>
              </a:buClr>
              <a:buSzPct val="76000"/>
              <a:buFont typeface="Wingdings" panose="05000000000000000000" pitchFamily="2" charset="2"/>
              <a:buChar char="Ø"/>
            </a:pPr>
            <a:r>
              <a:rPr lang="en-US" sz="2000" dirty="0">
                <a:solidFill>
                  <a:schemeClr val="tx2">
                    <a:lumMod val="50000"/>
                  </a:schemeClr>
                </a:solidFill>
                <a:latin typeface="Tahoma"/>
                <a:ea typeface="Tahoma"/>
                <a:cs typeface="Tahoma"/>
              </a:rPr>
              <a:t>Vortex Runtime</a:t>
            </a:r>
          </a:p>
          <a:p>
            <a:pPr marL="548640" lvl="1" indent="-274320">
              <a:spcBef>
                <a:spcPts val="500"/>
              </a:spcBef>
              <a:buClr>
                <a:schemeClr val="accent4"/>
              </a:buClr>
              <a:buSzPct val="76000"/>
              <a:buFont typeface="Wingdings" panose="05000000000000000000" pitchFamily="2" charset="2"/>
              <a:buChar char="Ø"/>
            </a:pPr>
            <a:r>
              <a:rPr lang="en-US" sz="2000" dirty="0" err="1">
                <a:solidFill>
                  <a:schemeClr val="tx2">
                    <a:lumMod val="50000"/>
                  </a:schemeClr>
                </a:solidFill>
                <a:latin typeface="Tahoma"/>
                <a:ea typeface="Tahoma"/>
                <a:cs typeface="Tahoma"/>
              </a:rPr>
              <a:t>PoCL</a:t>
            </a:r>
            <a:r>
              <a:rPr lang="en-US" sz="2000" dirty="0">
                <a:solidFill>
                  <a:schemeClr val="tx2">
                    <a:lumMod val="50000"/>
                  </a:schemeClr>
                </a:solidFill>
                <a:latin typeface="Tahoma"/>
                <a:ea typeface="Tahoma"/>
                <a:cs typeface="Tahoma"/>
              </a:rPr>
              <a:t> Runtime</a:t>
            </a:r>
          </a:p>
        </p:txBody>
      </p:sp>
      <p:sp>
        <p:nvSpPr>
          <p:cNvPr id="2" name="Title 1">
            <a:extLst>
              <a:ext uri="{FF2B5EF4-FFF2-40B4-BE49-F238E27FC236}">
                <a16:creationId xmlns:a16="http://schemas.microsoft.com/office/drawing/2014/main" id="{4E1DF87C-3428-7875-9A2E-F65616AC511E}"/>
              </a:ext>
            </a:extLst>
          </p:cNvPr>
          <p:cNvSpPr>
            <a:spLocks noGrp="1"/>
          </p:cNvSpPr>
          <p:nvPr>
            <p:ph type="title"/>
          </p:nvPr>
        </p:nvSpPr>
        <p:spPr>
          <a:xfrm>
            <a:off x="881175" y="260834"/>
            <a:ext cx="11277600" cy="838200"/>
          </a:xfrm>
        </p:spPr>
        <p:txBody>
          <a:bodyPr/>
          <a:lstStyle/>
          <a:p>
            <a:r>
              <a:rPr lang="en-KR" dirty="0"/>
              <a:t>Vortex OpenCL System Architecture</a:t>
            </a:r>
          </a:p>
        </p:txBody>
      </p:sp>
      <p:sp>
        <p:nvSpPr>
          <p:cNvPr id="5" name="Slide Number Placeholder 4">
            <a:extLst>
              <a:ext uri="{FF2B5EF4-FFF2-40B4-BE49-F238E27FC236}">
                <a16:creationId xmlns:a16="http://schemas.microsoft.com/office/drawing/2014/main" id="{2CA6A144-FEDD-747B-B453-742E257D2066}"/>
              </a:ext>
            </a:extLst>
          </p:cNvPr>
          <p:cNvSpPr>
            <a:spLocks noGrp="1"/>
          </p:cNvSpPr>
          <p:nvPr>
            <p:ph type="sldNum" sz="quarter" idx="12"/>
          </p:nvPr>
        </p:nvSpPr>
        <p:spPr/>
        <p:txBody>
          <a:bodyPr/>
          <a:lstStyle/>
          <a:p>
            <a:fld id="{AE678206-0642-9F48-9727-6B519CB285FA}" type="slidenum">
              <a:rPr lang="en-US" smtClean="0"/>
              <a:t>11</a:t>
            </a:fld>
            <a:endParaRPr lang="en-US"/>
          </a:p>
        </p:txBody>
      </p:sp>
      <p:pic>
        <p:nvPicPr>
          <p:cNvPr id="6" name="Picture 5" descr="A screenshot of a cell phone&#10;&#10;Description automatically generated">
            <a:extLst>
              <a:ext uri="{FF2B5EF4-FFF2-40B4-BE49-F238E27FC236}">
                <a16:creationId xmlns:a16="http://schemas.microsoft.com/office/drawing/2014/main" id="{BB2D57B5-8678-557B-B84A-0792C7C9E1D8}"/>
              </a:ext>
            </a:extLst>
          </p:cNvPr>
          <p:cNvPicPr>
            <a:picLocks noChangeAspect="1"/>
          </p:cNvPicPr>
          <p:nvPr/>
        </p:nvPicPr>
        <p:blipFill>
          <a:blip r:embed="rId3"/>
          <a:stretch>
            <a:fillRect/>
          </a:stretch>
        </p:blipFill>
        <p:spPr>
          <a:xfrm>
            <a:off x="4199306" y="2163299"/>
            <a:ext cx="6629261" cy="2818588"/>
          </a:xfrm>
          <a:prstGeom prst="rect">
            <a:avLst/>
          </a:prstGeom>
        </p:spPr>
      </p:pic>
      <p:sp>
        <p:nvSpPr>
          <p:cNvPr id="4" name="Rectangle 3">
            <a:extLst>
              <a:ext uri="{FF2B5EF4-FFF2-40B4-BE49-F238E27FC236}">
                <a16:creationId xmlns:a16="http://schemas.microsoft.com/office/drawing/2014/main" id="{F584A008-D7ED-B4D3-1597-A09A547960B6}"/>
              </a:ext>
            </a:extLst>
          </p:cNvPr>
          <p:cNvSpPr/>
          <p:nvPr/>
        </p:nvSpPr>
        <p:spPr>
          <a:xfrm>
            <a:off x="9384477" y="4404672"/>
            <a:ext cx="984023" cy="135524"/>
          </a:xfrm>
          <a:prstGeom prst="rect">
            <a:avLst/>
          </a:prstGeom>
          <a:solidFill>
            <a:srgbClr val="FFF2CC"/>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KR" sz="1100" dirty="0">
                <a:solidFill>
                  <a:schemeClr val="tx1"/>
                </a:solidFill>
              </a:rPr>
              <a:t>Vortex Runtime</a:t>
            </a:r>
          </a:p>
        </p:txBody>
      </p:sp>
      <p:sp>
        <p:nvSpPr>
          <p:cNvPr id="7" name="Rectangle 6">
            <a:extLst>
              <a:ext uri="{FF2B5EF4-FFF2-40B4-BE49-F238E27FC236}">
                <a16:creationId xmlns:a16="http://schemas.microsoft.com/office/drawing/2014/main" id="{C419B486-EE1E-9B4A-C294-C3A3E1F5FCA3}"/>
              </a:ext>
            </a:extLst>
          </p:cNvPr>
          <p:cNvSpPr/>
          <p:nvPr/>
        </p:nvSpPr>
        <p:spPr>
          <a:xfrm>
            <a:off x="9322192" y="2656711"/>
            <a:ext cx="1167924" cy="135524"/>
          </a:xfrm>
          <a:prstGeom prst="rect">
            <a:avLst/>
          </a:prstGeom>
          <a:solidFill>
            <a:srgbClr val="FFF2CC"/>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KR" sz="1100" dirty="0">
                <a:solidFill>
                  <a:schemeClr val="tx1"/>
                </a:solidFill>
              </a:rPr>
              <a:t>Vortex Kernel</a:t>
            </a:r>
          </a:p>
        </p:txBody>
      </p:sp>
    </p:spTree>
    <p:extLst>
      <p:ext uri="{BB962C8B-B14F-4D97-AF65-F5344CB8AC3E}">
        <p14:creationId xmlns:p14="http://schemas.microsoft.com/office/powerpoint/2010/main" val="1128038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5" name="Google Shape;255;p7"/>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56" name="Google Shape;256;p7"/>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12</a:t>
            </a:fld>
            <a:endParaRPr>
              <a:solidFill>
                <a:srgbClr val="000000"/>
              </a:solidFill>
            </a:endParaRPr>
          </a:p>
        </p:txBody>
      </p:sp>
      <p:sp>
        <p:nvSpPr>
          <p:cNvPr id="257" name="Google Shape;257;p7"/>
          <p:cNvSpPr txBox="1">
            <a:spLocks noGrp="1"/>
          </p:cNvSpPr>
          <p:nvPr>
            <p:ph type="body" idx="1"/>
          </p:nvPr>
        </p:nvSpPr>
        <p:spPr>
          <a:xfrm>
            <a:off x="304800" y="1242874"/>
            <a:ext cx="11582400" cy="536135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endParaRPr lang="en-US" dirty="0"/>
          </a:p>
          <a:p>
            <a:pPr marL="0" lvl="0" indent="0" algn="l" rtl="0">
              <a:lnSpc>
                <a:spcPct val="90000"/>
              </a:lnSpc>
              <a:spcBef>
                <a:spcPts val="0"/>
              </a:spcBef>
              <a:spcAft>
                <a:spcPts val="0"/>
              </a:spcAft>
              <a:buSzPts val="2800"/>
              <a:buNone/>
            </a:pPr>
            <a:endParaRPr lang="en-US" dirty="0"/>
          </a:p>
        </p:txBody>
      </p:sp>
      <p:sp>
        <p:nvSpPr>
          <p:cNvPr id="2" name="TextBox 1">
            <a:extLst>
              <a:ext uri="{FF2B5EF4-FFF2-40B4-BE49-F238E27FC236}">
                <a16:creationId xmlns:a16="http://schemas.microsoft.com/office/drawing/2014/main" id="{1095DCEF-7851-430F-A765-A01C0A6CCA68}"/>
              </a:ext>
            </a:extLst>
          </p:cNvPr>
          <p:cNvSpPr txBox="1"/>
          <p:nvPr/>
        </p:nvSpPr>
        <p:spPr>
          <a:xfrm>
            <a:off x="4172923" y="2204177"/>
            <a:ext cx="3541354" cy="757130"/>
          </a:xfrm>
          <a:prstGeom prst="rect">
            <a:avLst/>
          </a:prstGeom>
          <a:noFill/>
        </p:spPr>
        <p:txBody>
          <a:bodyPr wrap="none" rtlCol="0">
            <a:spAutoFit/>
          </a:bodyPr>
          <a:lstStyle/>
          <a:p>
            <a:pPr marL="0" lvl="0" indent="0" algn="ctr" rtl="0">
              <a:lnSpc>
                <a:spcPct val="90000"/>
              </a:lnSpc>
              <a:spcBef>
                <a:spcPts val="0"/>
              </a:spcBef>
              <a:spcAft>
                <a:spcPts val="0"/>
              </a:spcAft>
              <a:buSzPts val="2800"/>
              <a:buNone/>
            </a:pPr>
            <a:r>
              <a:rPr lang="en-US" sz="4800" b="1" dirty="0"/>
              <a:t>Thank You!</a:t>
            </a:r>
            <a:endParaRPr lang="en-US" dirty="0"/>
          </a:p>
        </p:txBody>
      </p:sp>
      <p:pic>
        <p:nvPicPr>
          <p:cNvPr id="4" name="Picture 3" descr="A logo with a blue and yellow design&#10;&#10;Description automatically generated">
            <a:extLst>
              <a:ext uri="{FF2B5EF4-FFF2-40B4-BE49-F238E27FC236}">
                <a16:creationId xmlns:a16="http://schemas.microsoft.com/office/drawing/2014/main" id="{DB26002B-567A-072E-16ED-593BE3C73C8C}"/>
              </a:ext>
            </a:extLst>
          </p:cNvPr>
          <p:cNvPicPr>
            <a:picLocks noChangeAspect="1"/>
          </p:cNvPicPr>
          <p:nvPr/>
        </p:nvPicPr>
        <p:blipFill>
          <a:blip r:embed="rId3"/>
          <a:stretch>
            <a:fillRect/>
          </a:stretch>
        </p:blipFill>
        <p:spPr>
          <a:xfrm>
            <a:off x="11076923" y="0"/>
            <a:ext cx="1042686" cy="1042686"/>
          </a:xfrm>
          <a:prstGeom prst="rect">
            <a:avLst/>
          </a:prstGeom>
        </p:spPr>
      </p:pic>
      <p:sp>
        <p:nvSpPr>
          <p:cNvPr id="5" name="TextBox 4">
            <a:extLst>
              <a:ext uri="{FF2B5EF4-FFF2-40B4-BE49-F238E27FC236}">
                <a16:creationId xmlns:a16="http://schemas.microsoft.com/office/drawing/2014/main" id="{D390D1DB-965B-E1AB-F227-C672303F94E5}"/>
              </a:ext>
            </a:extLst>
          </p:cNvPr>
          <p:cNvSpPr txBox="1"/>
          <p:nvPr/>
        </p:nvSpPr>
        <p:spPr>
          <a:xfrm>
            <a:off x="2182333" y="3896694"/>
            <a:ext cx="7522534" cy="1200329"/>
          </a:xfrm>
          <a:prstGeom prst="rect">
            <a:avLst/>
          </a:prstGeom>
          <a:noFill/>
        </p:spPr>
        <p:txBody>
          <a:bodyPr wrap="square">
            <a:spAutoFit/>
          </a:bodyPr>
          <a:lstStyle/>
          <a:p>
            <a:pPr algn="ctr"/>
            <a:r>
              <a:rPr lang="en-US" sz="2400" dirty="0">
                <a:hlinkClick r:id="rId4"/>
              </a:rPr>
              <a:t>https://github.com/vortexgpgpu/pocl/tree/main</a:t>
            </a:r>
            <a:endParaRPr lang="en-US" sz="2400" dirty="0">
              <a:latin typeface="Calibri"/>
              <a:ea typeface="Malgun Gothic"/>
            </a:endParaRPr>
          </a:p>
          <a:p>
            <a:pPr algn="ctr"/>
            <a:r>
              <a:rPr lang="en-US" sz="2400" dirty="0">
                <a:hlinkClick r:id="rId5"/>
              </a:rPr>
              <a:t>https://github.com/vortexgpgpu/llvm/tree/vortex</a:t>
            </a:r>
            <a:endParaRPr lang="en-US" sz="2400" dirty="0"/>
          </a:p>
          <a:p>
            <a:pPr algn="ctr"/>
            <a:r>
              <a:rPr lang="en-US" sz="2400" dirty="0">
                <a:hlinkClick r:id="rId6"/>
              </a:rPr>
              <a:t>https://github.com/vortexgpgpu/vortex</a:t>
            </a:r>
            <a:endParaRPr lang="en-US" sz="2400" dirty="0"/>
          </a:p>
        </p:txBody>
      </p:sp>
    </p:spTree>
    <p:extLst>
      <p:ext uri="{BB962C8B-B14F-4D97-AF65-F5344CB8AC3E}">
        <p14:creationId xmlns:p14="http://schemas.microsoft.com/office/powerpoint/2010/main" val="506638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88708DC-5003-9A1C-C684-615CFB5227AA}"/>
              </a:ext>
            </a:extLst>
          </p:cNvPr>
          <p:cNvSpPr>
            <a:spLocks noGrp="1"/>
          </p:cNvSpPr>
          <p:nvPr>
            <p:ph type="sldNum" sz="quarter" idx="12"/>
          </p:nvPr>
        </p:nvSpPr>
        <p:spPr/>
        <p:txBody>
          <a:bodyPr/>
          <a:lstStyle/>
          <a:p>
            <a:fld id="{50A1F2BF-3486-439A-BAAC-7A570DEABF85}" type="slidenum">
              <a:rPr lang="en-US"/>
              <a:pPr/>
              <a:t>2</a:t>
            </a:fld>
            <a:endParaRPr lang="en-US"/>
          </a:p>
        </p:txBody>
      </p:sp>
      <p:sp>
        <p:nvSpPr>
          <p:cNvPr id="8" name="Content Placeholder 2">
            <a:extLst>
              <a:ext uri="{FF2B5EF4-FFF2-40B4-BE49-F238E27FC236}">
                <a16:creationId xmlns:a16="http://schemas.microsoft.com/office/drawing/2014/main" id="{1AEAF873-CB02-F574-0DAF-24D59F141978}"/>
              </a:ext>
            </a:extLst>
          </p:cNvPr>
          <p:cNvSpPr txBox="1">
            <a:spLocks/>
          </p:cNvSpPr>
          <p:nvPr/>
        </p:nvSpPr>
        <p:spPr>
          <a:xfrm>
            <a:off x="726142" y="1347395"/>
            <a:ext cx="11277600" cy="4815840"/>
          </a:xfrm>
          <a:prstGeom prst="rect">
            <a:avLst/>
          </a:prstGeom>
        </p:spPr>
        <p:txBody>
          <a:bodyPr>
            <a:normAutofit/>
          </a:bodyPr>
          <a:lstStyle>
            <a:lvl1pPr marL="274320" indent="-274320" algn="l" rtl="0" eaLnBrk="1" latinLnBrk="0" hangingPunct="1">
              <a:spcBef>
                <a:spcPts val="600"/>
              </a:spcBef>
              <a:buClr>
                <a:schemeClr val="accent2"/>
              </a:buClr>
              <a:buSzPct val="100000"/>
              <a:buFont typeface="Tahoma" pitchFamily="34" charset="0"/>
              <a:buChar char="|"/>
              <a:defRPr kumimoji="0" sz="2800" kern="1200">
                <a:solidFill>
                  <a:schemeClr val="tx1"/>
                </a:solidFill>
                <a:latin typeface="Tahoma" pitchFamily="34" charset="0"/>
                <a:ea typeface="Tahoma" pitchFamily="34" charset="0"/>
                <a:cs typeface="Tahoma" pitchFamily="34" charset="0"/>
              </a:defRPr>
            </a:lvl1pPr>
            <a:lvl2pPr marL="548640" indent="-274320" algn="l" rtl="0" eaLnBrk="1" latinLnBrk="0" hangingPunct="1">
              <a:spcBef>
                <a:spcPts val="500"/>
              </a:spcBef>
              <a:buClr>
                <a:schemeClr val="accent4"/>
              </a:buClr>
              <a:buSzPct val="76000"/>
              <a:buFont typeface="Wingdings 3" pitchFamily="18" charset="2"/>
              <a:buChar char=""/>
              <a:defRPr kumimoji="0" sz="2400" kern="1200">
                <a:solidFill>
                  <a:schemeClr val="tx2"/>
                </a:solidFill>
                <a:latin typeface="Tahoma" pitchFamily="34" charset="0"/>
                <a:ea typeface="Tahoma" pitchFamily="34" charset="0"/>
                <a:cs typeface="Tahoma" pitchFamily="34" charset="0"/>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Tahoma" pitchFamily="34" charset="0"/>
                <a:ea typeface="Tahoma" pitchFamily="34" charset="0"/>
                <a:cs typeface="Tahoma" pitchFamily="34" charset="0"/>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Tahoma" pitchFamily="34" charset="0"/>
                <a:ea typeface="Tahoma" pitchFamily="34" charset="0"/>
                <a:cs typeface="Tahoma" pitchFamily="34" charset="0"/>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Tahoma" pitchFamily="34" charset="0"/>
                <a:ea typeface="Tahoma" pitchFamily="34" charset="0"/>
                <a:cs typeface="Tahoma"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Wingdings" panose="05000000000000000000" pitchFamily="2" charset="2"/>
              <a:buChar char="§"/>
            </a:pPr>
            <a:r>
              <a:rPr lang="en-US" sz="2400" dirty="0"/>
              <a:t>Vortex Software Stack</a:t>
            </a:r>
          </a:p>
          <a:p>
            <a:pPr>
              <a:buFont typeface="Wingdings" panose="05000000000000000000" pitchFamily="2" charset="2"/>
              <a:buChar char="§"/>
            </a:pPr>
            <a:r>
              <a:rPr lang="en-US" sz="2400" dirty="0" err="1"/>
              <a:t>PoCL</a:t>
            </a:r>
            <a:r>
              <a:rPr lang="en-US" sz="2400" dirty="0"/>
              <a:t> for the Vortex</a:t>
            </a:r>
          </a:p>
          <a:p>
            <a:pPr>
              <a:buFont typeface="Wingdings" panose="05000000000000000000" pitchFamily="2" charset="2"/>
              <a:buChar char="§"/>
            </a:pPr>
            <a:r>
              <a:rPr lang="en-KR" sz="2400" dirty="0"/>
              <a:t>LLVM </a:t>
            </a:r>
            <a:r>
              <a:rPr lang="en-US" sz="2400" dirty="0"/>
              <a:t>C</a:t>
            </a:r>
            <a:r>
              <a:rPr lang="en-KR" sz="2400" dirty="0"/>
              <a:t>ompiler </a:t>
            </a:r>
            <a:r>
              <a:rPr lang="en-US" sz="2400" dirty="0"/>
              <a:t>E</a:t>
            </a:r>
            <a:r>
              <a:rPr lang="en-KR" sz="2400" dirty="0"/>
              <a:t>xtension</a:t>
            </a:r>
          </a:p>
        </p:txBody>
      </p:sp>
      <p:sp>
        <p:nvSpPr>
          <p:cNvPr id="6" name="Title 3">
            <a:extLst>
              <a:ext uri="{FF2B5EF4-FFF2-40B4-BE49-F238E27FC236}">
                <a16:creationId xmlns:a16="http://schemas.microsoft.com/office/drawing/2014/main" id="{2A3B7166-5005-B8CF-EBDB-A6A88F15E012}"/>
              </a:ext>
            </a:extLst>
          </p:cNvPr>
          <p:cNvSpPr txBox="1">
            <a:spLocks/>
          </p:cNvSpPr>
          <p:nvPr/>
        </p:nvSpPr>
        <p:spPr>
          <a:xfrm>
            <a:off x="788895" y="188259"/>
            <a:ext cx="11277600" cy="838200"/>
          </a:xfrm>
          <a:prstGeom prst="rect">
            <a:avLst/>
          </a:prstGeom>
        </p:spPr>
        <p:txBody>
          <a:bodyPr vert="horz" anchor="b" anchorCtr="0">
            <a:normAutofit/>
          </a:bodyPr>
          <a:lstStyle>
            <a:lvl1pPr algn="l" rtl="0" eaLnBrk="1" latinLnBrk="0" hangingPunct="1">
              <a:spcBef>
                <a:spcPct val="0"/>
              </a:spcBef>
              <a:buNone/>
              <a:defRPr kumimoji="0" sz="3200" b="1" kern="1200" cap="none" spc="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latin typeface="Tahoma" pitchFamily="34" charset="0"/>
                <a:ea typeface="Tahoma" pitchFamily="34" charset="0"/>
                <a:cs typeface="Tahoma" pitchFamily="34" charset="0"/>
              </a:defRPr>
            </a:lvl1pPr>
          </a:lstStyle>
          <a:p>
            <a:r>
              <a:rPr lang="en-KR" dirty="0"/>
              <a:t>Agenda</a:t>
            </a:r>
          </a:p>
        </p:txBody>
      </p:sp>
      <p:pic>
        <p:nvPicPr>
          <p:cNvPr id="2" name="Picture 1" descr="A logo with a blue and yellow design&#10;&#10;Description automatically generated">
            <a:extLst>
              <a:ext uri="{FF2B5EF4-FFF2-40B4-BE49-F238E27FC236}">
                <a16:creationId xmlns:a16="http://schemas.microsoft.com/office/drawing/2014/main" id="{0D2D5B98-31B3-F8B5-DC0D-C233BA3D1050}"/>
              </a:ext>
            </a:extLst>
          </p:cNvPr>
          <p:cNvPicPr>
            <a:picLocks noChangeAspect="1"/>
          </p:cNvPicPr>
          <p:nvPr/>
        </p:nvPicPr>
        <p:blipFill>
          <a:blip r:embed="rId3"/>
          <a:stretch>
            <a:fillRect/>
          </a:stretch>
        </p:blipFill>
        <p:spPr>
          <a:xfrm>
            <a:off x="11076923" y="0"/>
            <a:ext cx="1042686" cy="1042686"/>
          </a:xfrm>
          <a:prstGeom prst="rect">
            <a:avLst/>
          </a:prstGeom>
        </p:spPr>
      </p:pic>
    </p:spTree>
    <p:extLst>
      <p:ext uri="{BB962C8B-B14F-4D97-AF65-F5344CB8AC3E}">
        <p14:creationId xmlns:p14="http://schemas.microsoft.com/office/powerpoint/2010/main" val="2499027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88708DC-5003-9A1C-C684-615CFB5227AA}"/>
              </a:ext>
            </a:extLst>
          </p:cNvPr>
          <p:cNvSpPr>
            <a:spLocks noGrp="1"/>
          </p:cNvSpPr>
          <p:nvPr>
            <p:ph type="sldNum" sz="quarter" idx="12"/>
          </p:nvPr>
        </p:nvSpPr>
        <p:spPr/>
        <p:txBody>
          <a:bodyPr/>
          <a:lstStyle/>
          <a:p>
            <a:fld id="{50A1F2BF-3486-439A-BAAC-7A570DEABF85}" type="slidenum">
              <a:rPr lang="en-US"/>
              <a:pPr/>
              <a:t>3</a:t>
            </a:fld>
            <a:endParaRPr lang="en-US"/>
          </a:p>
        </p:txBody>
      </p:sp>
      <p:sp>
        <p:nvSpPr>
          <p:cNvPr id="31" name="Rectangle 30">
            <a:extLst>
              <a:ext uri="{FF2B5EF4-FFF2-40B4-BE49-F238E27FC236}">
                <a16:creationId xmlns:a16="http://schemas.microsoft.com/office/drawing/2014/main" id="{A064FC80-AC84-80D4-A3F6-B6726B6591A3}"/>
              </a:ext>
            </a:extLst>
          </p:cNvPr>
          <p:cNvSpPr/>
          <p:nvPr/>
        </p:nvSpPr>
        <p:spPr>
          <a:xfrm>
            <a:off x="938541" y="1402198"/>
            <a:ext cx="4380515" cy="230271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lstStyle/>
          <a:p>
            <a:r>
              <a:rPr lang="en-US" sz="1200" b="1" dirty="0"/>
              <a:t>__kernel</a:t>
            </a:r>
            <a:r>
              <a:rPr lang="en-KR" sz="1200" b="1" dirty="0"/>
              <a:t> </a:t>
            </a:r>
            <a:r>
              <a:rPr lang="en-KR" sz="1200" dirty="0"/>
              <a:t>void foo(){</a:t>
            </a:r>
          </a:p>
          <a:p>
            <a:r>
              <a:rPr lang="en-US" sz="1200" dirty="0"/>
              <a:t>    t</a:t>
            </a:r>
            <a:r>
              <a:rPr lang="en-KR" sz="1200" dirty="0"/>
              <a:t>id = </a:t>
            </a:r>
            <a:r>
              <a:rPr lang="en-KR" sz="1200" b="1" dirty="0"/>
              <a:t>get_global_id</a:t>
            </a:r>
            <a:r>
              <a:rPr lang="en-KR" sz="1200" dirty="0"/>
              <a:t>(0);</a:t>
            </a:r>
          </a:p>
          <a:p>
            <a:r>
              <a:rPr lang="en-KR" sz="1200" dirty="0"/>
              <a:t>    …</a:t>
            </a:r>
          </a:p>
          <a:p>
            <a:r>
              <a:rPr lang="en-KR" sz="1200" dirty="0"/>
              <a:t>    </a:t>
            </a:r>
            <a:r>
              <a:rPr lang="en-US" sz="1200" b="1" dirty="0"/>
              <a:t>barrier</a:t>
            </a:r>
            <a:r>
              <a:rPr lang="en-KR" sz="1200" dirty="0"/>
              <a:t>(…);</a:t>
            </a:r>
          </a:p>
          <a:p>
            <a:r>
              <a:rPr lang="en-KR" sz="1200" dirty="0"/>
              <a:t>}</a:t>
            </a:r>
          </a:p>
          <a:p>
            <a:endParaRPr lang="en-KR" sz="1200" dirty="0"/>
          </a:p>
          <a:p>
            <a:r>
              <a:rPr lang="en-US" sz="1200" b="1" dirty="0"/>
              <a:t>__host </a:t>
            </a:r>
            <a:r>
              <a:rPr lang="en-US" sz="1200" dirty="0" err="1"/>
              <a:t>i</a:t>
            </a:r>
            <a:r>
              <a:rPr lang="en-KR" sz="1200" dirty="0"/>
              <a:t>nt main(){</a:t>
            </a:r>
          </a:p>
          <a:p>
            <a:r>
              <a:rPr lang="en-KR" sz="1200" dirty="0"/>
              <a:t>    …</a:t>
            </a:r>
          </a:p>
          <a:p>
            <a:r>
              <a:rPr lang="en-KR" sz="1200" dirty="0"/>
              <a:t>    </a:t>
            </a:r>
            <a:r>
              <a:rPr lang="en-US" sz="1200" dirty="0" err="1"/>
              <a:t>cl_mem</a:t>
            </a:r>
            <a:r>
              <a:rPr lang="en-US" sz="1200" dirty="0"/>
              <a:t> </a:t>
            </a:r>
            <a:r>
              <a:rPr lang="en-US" sz="1200" dirty="0" err="1"/>
              <a:t>A_clmem</a:t>
            </a:r>
            <a:r>
              <a:rPr lang="en-US" sz="1200" dirty="0"/>
              <a:t> = </a:t>
            </a:r>
            <a:r>
              <a:rPr lang="en-US" sz="1200" b="1" dirty="0" err="1"/>
              <a:t>clCreateBuffer</a:t>
            </a:r>
            <a:r>
              <a:rPr lang="en-US" sz="1200" dirty="0"/>
              <a:t>(context, …); </a:t>
            </a:r>
            <a:br>
              <a:rPr lang="en-US" sz="1200" dirty="0"/>
            </a:br>
            <a:r>
              <a:rPr lang="en-KR" sz="1200" dirty="0"/>
              <a:t>    </a:t>
            </a:r>
            <a:r>
              <a:rPr lang="en-US" sz="1200" b="1" dirty="0" err="1"/>
              <a:t>clEnqueueNDRangeKernel</a:t>
            </a:r>
            <a:r>
              <a:rPr lang="en-US" sz="1200" dirty="0"/>
              <a:t>(</a:t>
            </a:r>
            <a:r>
              <a:rPr lang="en-US" sz="1200" dirty="0" err="1"/>
              <a:t>command_queue</a:t>
            </a:r>
            <a:r>
              <a:rPr lang="en-US" sz="1200" dirty="0"/>
              <a:t>, foo, …);</a:t>
            </a:r>
            <a:br>
              <a:rPr lang="en-US" sz="1200" dirty="0"/>
            </a:br>
            <a:r>
              <a:rPr lang="en-US" sz="1200" dirty="0"/>
              <a:t>    …</a:t>
            </a:r>
            <a:endParaRPr lang="en-KR" sz="1200" dirty="0"/>
          </a:p>
          <a:p>
            <a:r>
              <a:rPr lang="en-KR" sz="1200" dirty="0"/>
              <a:t>}</a:t>
            </a:r>
          </a:p>
        </p:txBody>
      </p:sp>
      <p:sp>
        <p:nvSpPr>
          <p:cNvPr id="32" name="Content Placeholder 4">
            <a:extLst>
              <a:ext uri="{FF2B5EF4-FFF2-40B4-BE49-F238E27FC236}">
                <a16:creationId xmlns:a16="http://schemas.microsoft.com/office/drawing/2014/main" id="{5B51891D-A953-2A63-7A72-62D6FCB32B2E}"/>
              </a:ext>
            </a:extLst>
          </p:cNvPr>
          <p:cNvSpPr txBox="1">
            <a:spLocks/>
          </p:cNvSpPr>
          <p:nvPr/>
        </p:nvSpPr>
        <p:spPr>
          <a:xfrm>
            <a:off x="1070517" y="4085759"/>
            <a:ext cx="4380515" cy="10147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t>GPU Application (OpenCL, CUDA … )</a:t>
            </a:r>
          </a:p>
        </p:txBody>
      </p:sp>
      <p:sp>
        <p:nvSpPr>
          <p:cNvPr id="34" name="Left-Right Arrow 33">
            <a:extLst>
              <a:ext uri="{FF2B5EF4-FFF2-40B4-BE49-F238E27FC236}">
                <a16:creationId xmlns:a16="http://schemas.microsoft.com/office/drawing/2014/main" id="{0C6AEE57-B493-D362-B139-3808B43F66F1}"/>
              </a:ext>
            </a:extLst>
          </p:cNvPr>
          <p:cNvSpPr/>
          <p:nvPr/>
        </p:nvSpPr>
        <p:spPr>
          <a:xfrm>
            <a:off x="5925549" y="2338094"/>
            <a:ext cx="1144323" cy="576944"/>
          </a:xfrm>
          <a:prstGeom prst="leftRightArrow">
            <a:avLst/>
          </a:prstGeom>
          <a:solidFill>
            <a:srgbClr val="00305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38" name="Content Placeholder 4">
            <a:extLst>
              <a:ext uri="{FF2B5EF4-FFF2-40B4-BE49-F238E27FC236}">
                <a16:creationId xmlns:a16="http://schemas.microsoft.com/office/drawing/2014/main" id="{03A9C266-6391-4440-7CC9-9974130C06A6}"/>
              </a:ext>
            </a:extLst>
          </p:cNvPr>
          <p:cNvSpPr txBox="1">
            <a:spLocks/>
          </p:cNvSpPr>
          <p:nvPr/>
        </p:nvSpPr>
        <p:spPr>
          <a:xfrm>
            <a:off x="5696431" y="2889861"/>
            <a:ext cx="1602557" cy="10147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dirty="0"/>
              <a:t>Software Support</a:t>
            </a:r>
          </a:p>
        </p:txBody>
      </p:sp>
      <p:pic>
        <p:nvPicPr>
          <p:cNvPr id="36" name="Picture 35" descr="A screenshot of a cell phone&#10;&#10;Description automatically generated">
            <a:extLst>
              <a:ext uri="{FF2B5EF4-FFF2-40B4-BE49-F238E27FC236}">
                <a16:creationId xmlns:a16="http://schemas.microsoft.com/office/drawing/2014/main" id="{BDD88155-AF21-F16E-AB69-459072517235}"/>
              </a:ext>
            </a:extLst>
          </p:cNvPr>
          <p:cNvPicPr>
            <a:picLocks noChangeAspect="1"/>
          </p:cNvPicPr>
          <p:nvPr/>
        </p:nvPicPr>
        <p:blipFill rotWithShape="1">
          <a:blip r:embed="rId3"/>
          <a:srcRect l="-608" t="6903" r="27902" b="-1102"/>
          <a:stretch/>
        </p:blipFill>
        <p:spPr>
          <a:xfrm>
            <a:off x="7633166" y="1604469"/>
            <a:ext cx="3949233" cy="2175459"/>
          </a:xfrm>
          <a:prstGeom prst="rect">
            <a:avLst/>
          </a:prstGeom>
        </p:spPr>
      </p:pic>
      <p:sp>
        <p:nvSpPr>
          <p:cNvPr id="37" name="Content Placeholder 4">
            <a:extLst>
              <a:ext uri="{FF2B5EF4-FFF2-40B4-BE49-F238E27FC236}">
                <a16:creationId xmlns:a16="http://schemas.microsoft.com/office/drawing/2014/main" id="{BEE4B4B4-1F4B-A12E-FB02-EC2BFFAECC96}"/>
              </a:ext>
            </a:extLst>
          </p:cNvPr>
          <p:cNvSpPr txBox="1">
            <a:spLocks/>
          </p:cNvSpPr>
          <p:nvPr/>
        </p:nvSpPr>
        <p:spPr>
          <a:xfrm>
            <a:off x="6961289" y="3932251"/>
            <a:ext cx="4621110" cy="10147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dirty="0"/>
              <a:t>Vortex GPU</a:t>
            </a:r>
          </a:p>
        </p:txBody>
      </p:sp>
      <p:sp>
        <p:nvSpPr>
          <p:cNvPr id="41" name="Content Placeholder 4">
            <a:extLst>
              <a:ext uri="{FF2B5EF4-FFF2-40B4-BE49-F238E27FC236}">
                <a16:creationId xmlns:a16="http://schemas.microsoft.com/office/drawing/2014/main" id="{F5621A22-DE7D-D9DF-C918-AD51EF52A7C6}"/>
              </a:ext>
            </a:extLst>
          </p:cNvPr>
          <p:cNvSpPr txBox="1">
            <a:spLocks/>
          </p:cNvSpPr>
          <p:nvPr/>
        </p:nvSpPr>
        <p:spPr>
          <a:xfrm>
            <a:off x="6841317" y="4448527"/>
            <a:ext cx="4978962" cy="13717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CPU-GPU communication</a:t>
            </a:r>
          </a:p>
          <a:p>
            <a:r>
              <a:rPr lang="en-US" sz="1800" dirty="0"/>
              <a:t>Kernel threads scheduling</a:t>
            </a:r>
          </a:p>
          <a:p>
            <a:r>
              <a:rPr lang="en-US" sz="1800" dirty="0"/>
              <a:t>Kernel execution</a:t>
            </a:r>
          </a:p>
          <a:p>
            <a:endParaRPr lang="en-US" sz="1800" dirty="0"/>
          </a:p>
          <a:p>
            <a:endParaRPr lang="en-US" sz="1800" dirty="0"/>
          </a:p>
        </p:txBody>
      </p:sp>
      <p:sp>
        <p:nvSpPr>
          <p:cNvPr id="46" name="Content Placeholder 4">
            <a:extLst>
              <a:ext uri="{FF2B5EF4-FFF2-40B4-BE49-F238E27FC236}">
                <a16:creationId xmlns:a16="http://schemas.microsoft.com/office/drawing/2014/main" id="{CD2A30CA-93BC-A703-DE27-80BA9CF5687A}"/>
              </a:ext>
            </a:extLst>
          </p:cNvPr>
          <p:cNvSpPr txBox="1">
            <a:spLocks/>
          </p:cNvSpPr>
          <p:nvPr/>
        </p:nvSpPr>
        <p:spPr>
          <a:xfrm>
            <a:off x="1070517" y="4573935"/>
            <a:ext cx="4380515" cy="16383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GPU capabilities query</a:t>
            </a:r>
          </a:p>
          <a:p>
            <a:r>
              <a:rPr lang="en-US" sz="1800" dirty="0"/>
              <a:t>Kernel and host code compilation</a:t>
            </a:r>
          </a:p>
          <a:p>
            <a:r>
              <a:rPr lang="en-US" sz="1800" dirty="0"/>
              <a:t>GPU buffer allocation</a:t>
            </a:r>
          </a:p>
          <a:p>
            <a:r>
              <a:rPr lang="en-US" sz="1800" dirty="0"/>
              <a:t>Kernel scheduling and execution</a:t>
            </a:r>
          </a:p>
        </p:txBody>
      </p:sp>
      <p:sp>
        <p:nvSpPr>
          <p:cNvPr id="6" name="Title 3">
            <a:extLst>
              <a:ext uri="{FF2B5EF4-FFF2-40B4-BE49-F238E27FC236}">
                <a16:creationId xmlns:a16="http://schemas.microsoft.com/office/drawing/2014/main" id="{E9DF4B33-395E-4C9B-B8E4-39B3270740E2}"/>
              </a:ext>
            </a:extLst>
          </p:cNvPr>
          <p:cNvSpPr txBox="1">
            <a:spLocks/>
          </p:cNvSpPr>
          <p:nvPr/>
        </p:nvSpPr>
        <p:spPr>
          <a:xfrm>
            <a:off x="738938" y="183149"/>
            <a:ext cx="11277600" cy="838200"/>
          </a:xfrm>
          <a:prstGeom prst="rect">
            <a:avLst/>
          </a:prstGeom>
        </p:spPr>
        <p:txBody>
          <a:bodyPr vert="horz" anchor="b" anchorCtr="0">
            <a:normAutofit/>
          </a:bodyPr>
          <a:lstStyle>
            <a:lvl1pPr algn="l" rtl="0" eaLnBrk="1" latinLnBrk="0" hangingPunct="1">
              <a:spcBef>
                <a:spcPct val="0"/>
              </a:spcBef>
              <a:buNone/>
              <a:defRPr kumimoji="0" sz="3200" b="1" kern="1200" cap="none" spc="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latin typeface="Tahoma" pitchFamily="34" charset="0"/>
                <a:ea typeface="Tahoma" pitchFamily="34" charset="0"/>
                <a:cs typeface="Tahoma" pitchFamily="34" charset="0"/>
              </a:defRPr>
            </a:lvl1pPr>
          </a:lstStyle>
          <a:p>
            <a:r>
              <a:rPr lang="en-KR" dirty="0"/>
              <a:t>Motivation</a:t>
            </a:r>
          </a:p>
        </p:txBody>
      </p:sp>
      <p:pic>
        <p:nvPicPr>
          <p:cNvPr id="2" name="Picture 1" descr="A logo with a blue and yellow design&#10;&#10;Description automatically generated">
            <a:extLst>
              <a:ext uri="{FF2B5EF4-FFF2-40B4-BE49-F238E27FC236}">
                <a16:creationId xmlns:a16="http://schemas.microsoft.com/office/drawing/2014/main" id="{1CEDD78D-1664-6FA4-B8F3-B9ED61577220}"/>
              </a:ext>
            </a:extLst>
          </p:cNvPr>
          <p:cNvPicPr>
            <a:picLocks noChangeAspect="1"/>
          </p:cNvPicPr>
          <p:nvPr/>
        </p:nvPicPr>
        <p:blipFill>
          <a:blip r:embed="rId4"/>
          <a:stretch>
            <a:fillRect/>
          </a:stretch>
        </p:blipFill>
        <p:spPr>
          <a:xfrm>
            <a:off x="11076923" y="0"/>
            <a:ext cx="1042686" cy="1042686"/>
          </a:xfrm>
          <a:prstGeom prst="rect">
            <a:avLst/>
          </a:prstGeom>
        </p:spPr>
      </p:pic>
    </p:spTree>
    <p:extLst>
      <p:ext uri="{BB962C8B-B14F-4D97-AF65-F5344CB8AC3E}">
        <p14:creationId xmlns:p14="http://schemas.microsoft.com/office/powerpoint/2010/main" val="109730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 name="Content Placeholder 2">
            <a:extLst>
              <a:ext uri="{FF2B5EF4-FFF2-40B4-BE49-F238E27FC236}">
                <a16:creationId xmlns:a16="http://schemas.microsoft.com/office/drawing/2014/main" id="{BD6973F3-A930-9F92-BE07-1D97C9F25E92}"/>
              </a:ext>
            </a:extLst>
          </p:cNvPr>
          <p:cNvSpPr>
            <a:spLocks noGrp="1"/>
          </p:cNvSpPr>
          <p:nvPr>
            <p:ph sz="quarter" idx="1"/>
          </p:nvPr>
        </p:nvSpPr>
        <p:spPr>
          <a:xfrm>
            <a:off x="6227998" y="1286435"/>
            <a:ext cx="6174400" cy="5181600"/>
          </a:xfrm>
        </p:spPr>
        <p:txBody>
          <a:bodyPr>
            <a:normAutofit/>
          </a:bodyPr>
          <a:lstStyle/>
          <a:p>
            <a:r>
              <a:rPr lang="en-KR" dirty="0"/>
              <a:t>Supporting laungague</a:t>
            </a:r>
          </a:p>
          <a:p>
            <a:pPr marL="548640" lvl="1" indent="-274320">
              <a:spcBef>
                <a:spcPts val="500"/>
              </a:spcBef>
              <a:buClr>
                <a:schemeClr val="accent4"/>
              </a:buClr>
              <a:buSzPct val="76000"/>
              <a:buFont typeface="Wingdings" panose="05000000000000000000" pitchFamily="2" charset="2"/>
              <a:buChar char="Ø"/>
            </a:pPr>
            <a:r>
              <a:rPr lang="en-US" dirty="0">
                <a:solidFill>
                  <a:schemeClr val="tx1"/>
                </a:solidFill>
                <a:latin typeface="Tahoma"/>
                <a:ea typeface="Tahoma"/>
                <a:cs typeface="Tahoma"/>
              </a:rPr>
              <a:t>OpenCL (v3.0)</a:t>
            </a:r>
          </a:p>
          <a:p>
            <a:pPr marL="548640" lvl="1" indent="-274320">
              <a:spcBef>
                <a:spcPts val="500"/>
              </a:spcBef>
              <a:buClr>
                <a:schemeClr val="accent4"/>
              </a:buClr>
              <a:buSzPct val="76000"/>
              <a:buFont typeface="Wingdings" panose="05000000000000000000" pitchFamily="2" charset="2"/>
              <a:buChar char="Ø"/>
            </a:pPr>
            <a:r>
              <a:rPr lang="en-US" sz="2000" dirty="0">
                <a:solidFill>
                  <a:schemeClr val="tx1"/>
                </a:solidFill>
                <a:latin typeface="Tahoma"/>
                <a:ea typeface="Tahoma"/>
                <a:cs typeface="Tahoma"/>
              </a:rPr>
              <a:t>CUDA (</a:t>
            </a:r>
            <a:r>
              <a:rPr lang="en-US" dirty="0">
                <a:solidFill>
                  <a:schemeClr val="tx1"/>
                </a:solidFill>
                <a:latin typeface="Tahoma"/>
                <a:ea typeface="Tahoma"/>
                <a:cs typeface="Tahoma"/>
              </a:rPr>
              <a:t>v</a:t>
            </a:r>
            <a:r>
              <a:rPr lang="en-US" sz="2000" dirty="0">
                <a:solidFill>
                  <a:schemeClr val="tx1"/>
                </a:solidFill>
                <a:latin typeface="Tahoma"/>
                <a:ea typeface="Tahoma"/>
                <a:cs typeface="Tahoma"/>
              </a:rPr>
              <a:t>10.1) </a:t>
            </a:r>
            <a:endParaRPr lang="en-US" dirty="0">
              <a:solidFill>
                <a:schemeClr val="tx1"/>
              </a:solidFill>
              <a:latin typeface="Tahoma"/>
              <a:ea typeface="Tahoma"/>
              <a:cs typeface="Tahoma"/>
            </a:endParaRPr>
          </a:p>
          <a:p>
            <a:r>
              <a:rPr lang="en-US" dirty="0"/>
              <a:t>F</a:t>
            </a:r>
            <a:r>
              <a:rPr lang="en-KR" dirty="0"/>
              <a:t>rontend compiler </a:t>
            </a:r>
          </a:p>
          <a:p>
            <a:pPr lvl="1">
              <a:buFont typeface="Wingdings" panose="05000000000000000000" pitchFamily="2" charset="2"/>
              <a:buChar char="Ø"/>
            </a:pPr>
            <a:r>
              <a:rPr lang="en-US" dirty="0">
                <a:solidFill>
                  <a:schemeClr val="tx1"/>
                </a:solidFill>
                <a:latin typeface="Tahoma"/>
                <a:ea typeface="Tahoma"/>
                <a:cs typeface="Tahoma"/>
              </a:rPr>
              <a:t>Portable Computing Language (</a:t>
            </a:r>
            <a:r>
              <a:rPr lang="en-US" dirty="0" err="1">
                <a:solidFill>
                  <a:schemeClr val="tx1"/>
                </a:solidFill>
                <a:latin typeface="Tahoma"/>
                <a:ea typeface="Tahoma"/>
                <a:cs typeface="Tahoma"/>
              </a:rPr>
              <a:t>PoCL</a:t>
            </a:r>
            <a:r>
              <a:rPr lang="en-US" dirty="0">
                <a:solidFill>
                  <a:schemeClr val="tx1"/>
                </a:solidFill>
                <a:latin typeface="Tahoma"/>
                <a:ea typeface="Tahoma"/>
                <a:cs typeface="Tahoma"/>
              </a:rPr>
              <a:t>)</a:t>
            </a:r>
          </a:p>
          <a:p>
            <a:pPr lvl="2">
              <a:buFont typeface="Wingdings" panose="05000000000000000000" pitchFamily="2" charset="2"/>
              <a:buChar char="Ø"/>
            </a:pPr>
            <a:r>
              <a:rPr lang="en-US" dirty="0">
                <a:latin typeface="Tahoma"/>
                <a:ea typeface="Tahoma"/>
                <a:cs typeface="Tahoma"/>
              </a:rPr>
              <a:t>Extension of </a:t>
            </a:r>
            <a:r>
              <a:rPr lang="en-US" dirty="0" err="1">
                <a:latin typeface="Tahoma"/>
                <a:ea typeface="Tahoma"/>
                <a:cs typeface="Tahoma"/>
              </a:rPr>
              <a:t>PoCL</a:t>
            </a:r>
            <a:r>
              <a:rPr lang="en-US" dirty="0">
                <a:latin typeface="Tahoma"/>
                <a:ea typeface="Tahoma"/>
                <a:cs typeface="Tahoma"/>
              </a:rPr>
              <a:t> v5.0</a:t>
            </a:r>
          </a:p>
          <a:p>
            <a:pPr marL="548640" lvl="1" indent="-274320">
              <a:spcBef>
                <a:spcPts val="500"/>
              </a:spcBef>
              <a:buClr>
                <a:schemeClr val="accent4"/>
              </a:buClr>
              <a:buSzPct val="76000"/>
              <a:buFont typeface="Wingdings" panose="05000000000000000000" pitchFamily="2" charset="2"/>
              <a:buChar char="Ø"/>
            </a:pPr>
            <a:r>
              <a:rPr lang="en-US" sz="2000" dirty="0">
                <a:solidFill>
                  <a:schemeClr val="tx1"/>
                </a:solidFill>
                <a:latin typeface="Tahoma"/>
                <a:ea typeface="Tahoma"/>
                <a:cs typeface="Tahoma"/>
              </a:rPr>
              <a:t>Cuda for Parallelized and Broad-range Processors(</a:t>
            </a:r>
            <a:r>
              <a:rPr lang="en-US" dirty="0" err="1">
                <a:solidFill>
                  <a:schemeClr val="tx1"/>
                </a:solidFill>
                <a:latin typeface="Tahoma"/>
                <a:ea typeface="Tahoma"/>
                <a:cs typeface="Tahoma"/>
              </a:rPr>
              <a:t>Cu</a:t>
            </a:r>
            <a:r>
              <a:rPr lang="en-US" sz="2000" dirty="0" err="1">
                <a:solidFill>
                  <a:schemeClr val="tx1"/>
                </a:solidFill>
                <a:latin typeface="Tahoma"/>
                <a:ea typeface="Tahoma"/>
                <a:cs typeface="Tahoma"/>
              </a:rPr>
              <a:t>PBoP</a:t>
            </a:r>
            <a:r>
              <a:rPr lang="en-US" dirty="0">
                <a:solidFill>
                  <a:schemeClr val="tx1"/>
                </a:solidFill>
                <a:latin typeface="Tahoma"/>
                <a:ea typeface="Tahoma"/>
                <a:cs typeface="Tahoma"/>
              </a:rPr>
              <a:t>)</a:t>
            </a:r>
            <a:endParaRPr lang="en-KR" dirty="0">
              <a:solidFill>
                <a:schemeClr val="tx1"/>
              </a:solidFill>
            </a:endParaRPr>
          </a:p>
          <a:p>
            <a:r>
              <a:rPr lang="en-KR" dirty="0"/>
              <a:t>Common Component </a:t>
            </a:r>
            <a:endParaRPr lang="en-KR" sz="2400" dirty="0"/>
          </a:p>
          <a:p>
            <a:pPr marL="548640" lvl="1" indent="-274320">
              <a:spcBef>
                <a:spcPts val="500"/>
              </a:spcBef>
              <a:buClr>
                <a:schemeClr val="accent4"/>
              </a:buClr>
              <a:buSzPct val="76000"/>
              <a:buFont typeface="Wingdings" panose="05000000000000000000" pitchFamily="2" charset="2"/>
              <a:buChar char="Ø"/>
            </a:pPr>
            <a:r>
              <a:rPr lang="en-US" dirty="0">
                <a:solidFill>
                  <a:schemeClr val="tx1"/>
                </a:solidFill>
                <a:latin typeface="Tahoma"/>
                <a:ea typeface="Tahoma"/>
                <a:cs typeface="Tahoma"/>
              </a:rPr>
              <a:t>RISCV toolchain (</a:t>
            </a:r>
            <a:r>
              <a:rPr lang="en-US" dirty="0" err="1">
                <a:solidFill>
                  <a:schemeClr val="tx1"/>
                </a:solidFill>
                <a:latin typeface="Tahoma"/>
                <a:ea typeface="Tahoma"/>
                <a:cs typeface="Tahoma"/>
              </a:rPr>
              <a:t>gcc</a:t>
            </a:r>
            <a:r>
              <a:rPr lang="en-US" dirty="0">
                <a:solidFill>
                  <a:schemeClr val="tx1"/>
                </a:solidFill>
                <a:latin typeface="Tahoma"/>
                <a:ea typeface="Tahoma"/>
                <a:cs typeface="Tahoma"/>
              </a:rPr>
              <a:t>, </a:t>
            </a:r>
            <a:r>
              <a:rPr lang="en-US" dirty="0" err="1">
                <a:solidFill>
                  <a:schemeClr val="tx1"/>
                </a:solidFill>
                <a:latin typeface="Tahoma"/>
                <a:ea typeface="Tahoma"/>
                <a:cs typeface="Tahoma"/>
              </a:rPr>
              <a:t>build_utils</a:t>
            </a:r>
            <a:r>
              <a:rPr lang="en-US" dirty="0">
                <a:solidFill>
                  <a:schemeClr val="tx1"/>
                </a:solidFill>
                <a:latin typeface="Tahoma"/>
                <a:ea typeface="Tahoma"/>
                <a:cs typeface="Tahoma"/>
              </a:rPr>
              <a:t>, </a:t>
            </a:r>
            <a:r>
              <a:rPr lang="en-US" dirty="0" err="1">
                <a:solidFill>
                  <a:schemeClr val="tx1"/>
                </a:solidFill>
                <a:latin typeface="Tahoma"/>
                <a:ea typeface="Tahoma"/>
                <a:cs typeface="Tahoma"/>
              </a:rPr>
              <a:t>etc</a:t>
            </a:r>
            <a:r>
              <a:rPr lang="en-US" dirty="0">
                <a:solidFill>
                  <a:schemeClr val="tx1"/>
                </a:solidFill>
                <a:latin typeface="Tahoma"/>
                <a:ea typeface="Tahoma"/>
                <a:cs typeface="Tahoma"/>
              </a:rPr>
              <a:t>)</a:t>
            </a:r>
          </a:p>
          <a:p>
            <a:pPr marL="548640" lvl="1" indent="-274320">
              <a:spcBef>
                <a:spcPts val="500"/>
              </a:spcBef>
              <a:buClr>
                <a:schemeClr val="accent4"/>
              </a:buClr>
              <a:buSzPct val="76000"/>
              <a:buFont typeface="Wingdings" panose="05000000000000000000" pitchFamily="2" charset="2"/>
              <a:buChar char="Ø"/>
            </a:pPr>
            <a:r>
              <a:rPr lang="en-US" dirty="0">
                <a:solidFill>
                  <a:schemeClr val="tx1"/>
                </a:solidFill>
                <a:latin typeface="Tahoma"/>
                <a:ea typeface="Tahoma"/>
                <a:cs typeface="Tahoma"/>
              </a:rPr>
              <a:t>LLVM vortex</a:t>
            </a:r>
          </a:p>
          <a:p>
            <a:pPr lvl="2" indent="-274320">
              <a:buClr>
                <a:schemeClr val="accent4"/>
              </a:buClr>
              <a:buFont typeface="Wingdings" panose="05000000000000000000" pitchFamily="2" charset="2"/>
              <a:buChar char="Ø"/>
            </a:pPr>
            <a:r>
              <a:rPr lang="en-US" dirty="0">
                <a:latin typeface="Tahoma"/>
                <a:ea typeface="Tahoma"/>
                <a:cs typeface="Tahoma"/>
              </a:rPr>
              <a:t>Extension of LLVM 18</a:t>
            </a:r>
          </a:p>
          <a:p>
            <a:pPr marL="548640" lvl="1" indent="-274320">
              <a:spcBef>
                <a:spcPts val="500"/>
              </a:spcBef>
              <a:buClr>
                <a:schemeClr val="accent4"/>
              </a:buClr>
              <a:buSzPct val="76000"/>
              <a:buFont typeface="Wingdings" panose="05000000000000000000" pitchFamily="2" charset="2"/>
              <a:buChar char="Ø"/>
            </a:pPr>
            <a:endParaRPr lang="en-US" dirty="0">
              <a:solidFill>
                <a:schemeClr val="tx1"/>
              </a:solidFill>
              <a:latin typeface="Tahoma"/>
              <a:ea typeface="Tahoma"/>
              <a:cs typeface="Tahoma"/>
            </a:endParaRPr>
          </a:p>
        </p:txBody>
      </p:sp>
      <p:sp>
        <p:nvSpPr>
          <p:cNvPr id="4" name="Title 3">
            <a:extLst>
              <a:ext uri="{FF2B5EF4-FFF2-40B4-BE49-F238E27FC236}">
                <a16:creationId xmlns:a16="http://schemas.microsoft.com/office/drawing/2014/main" id="{BD7A4399-C108-D35E-7409-87A2F25D4194}"/>
              </a:ext>
            </a:extLst>
          </p:cNvPr>
          <p:cNvSpPr>
            <a:spLocks noGrp="1"/>
          </p:cNvSpPr>
          <p:nvPr>
            <p:ph type="title"/>
          </p:nvPr>
        </p:nvSpPr>
        <p:spPr>
          <a:xfrm>
            <a:off x="878541" y="212732"/>
            <a:ext cx="9699812" cy="838200"/>
          </a:xfrm>
        </p:spPr>
        <p:txBody>
          <a:bodyPr/>
          <a:lstStyle/>
          <a:p>
            <a:r>
              <a:rPr lang="en-KR" dirty="0"/>
              <a:t>Overview of the Vortex Software</a:t>
            </a:r>
            <a:r>
              <a:rPr lang="ko-KR" altLang="en-US" dirty="0"/>
              <a:t> </a:t>
            </a:r>
            <a:r>
              <a:rPr lang="en-US" altLang="ko-KR" dirty="0"/>
              <a:t>Stack</a:t>
            </a:r>
            <a:r>
              <a:rPr lang="en-KR" dirty="0"/>
              <a:t> </a:t>
            </a:r>
          </a:p>
        </p:txBody>
      </p:sp>
      <p:sp>
        <p:nvSpPr>
          <p:cNvPr id="5" name="Slide Number Placeholder 4">
            <a:extLst>
              <a:ext uri="{FF2B5EF4-FFF2-40B4-BE49-F238E27FC236}">
                <a16:creationId xmlns:a16="http://schemas.microsoft.com/office/drawing/2014/main" id="{0243667D-6661-AA8C-C2E5-5603DC5D6E8F}"/>
              </a:ext>
            </a:extLst>
          </p:cNvPr>
          <p:cNvSpPr>
            <a:spLocks noGrp="1"/>
          </p:cNvSpPr>
          <p:nvPr>
            <p:ph type="sldNum" sz="quarter" idx="12"/>
          </p:nvPr>
        </p:nvSpPr>
        <p:spPr/>
        <p:txBody>
          <a:bodyPr/>
          <a:lstStyle/>
          <a:p>
            <a:fld id="{36F63085-4905-477F-9B03-95852450F900}" type="slidenum">
              <a:rPr lang="en-US" smtClean="0">
                <a:solidFill>
                  <a:prstClr val="black"/>
                </a:solidFill>
              </a:rPr>
              <a:pPr/>
              <a:t>4</a:t>
            </a:fld>
            <a:endParaRPr lang="en-US">
              <a:solidFill>
                <a:prstClr val="black"/>
              </a:solidFill>
            </a:endParaRPr>
          </a:p>
        </p:txBody>
      </p:sp>
      <p:sp>
        <p:nvSpPr>
          <p:cNvPr id="6" name="Footer Placeholder 5">
            <a:extLst>
              <a:ext uri="{FF2B5EF4-FFF2-40B4-BE49-F238E27FC236}">
                <a16:creationId xmlns:a16="http://schemas.microsoft.com/office/drawing/2014/main" id="{1F0A47AD-F82A-975D-85BE-70657EB57001}"/>
              </a:ext>
            </a:extLst>
          </p:cNvPr>
          <p:cNvSpPr>
            <a:spLocks noGrp="1"/>
          </p:cNvSpPr>
          <p:nvPr>
            <p:ph type="ftr" sz="quarter" idx="11"/>
          </p:nvPr>
        </p:nvSpPr>
        <p:spPr/>
        <p:txBody>
          <a:bodyPr/>
          <a:lstStyle/>
          <a:p>
            <a:r>
              <a:rPr lang="en-US">
                <a:solidFill>
                  <a:prstClr val="black"/>
                </a:solidFill>
              </a:rPr>
              <a:t> </a:t>
            </a:r>
          </a:p>
        </p:txBody>
      </p:sp>
      <p:grpSp>
        <p:nvGrpSpPr>
          <p:cNvPr id="2" name="Group 1">
            <a:extLst>
              <a:ext uri="{FF2B5EF4-FFF2-40B4-BE49-F238E27FC236}">
                <a16:creationId xmlns:a16="http://schemas.microsoft.com/office/drawing/2014/main" id="{233FAE6E-65E0-6A53-80C0-638D0B1FC908}"/>
              </a:ext>
            </a:extLst>
          </p:cNvPr>
          <p:cNvGrpSpPr/>
          <p:nvPr/>
        </p:nvGrpSpPr>
        <p:grpSpPr>
          <a:xfrm>
            <a:off x="1429870" y="1320103"/>
            <a:ext cx="4221998" cy="4827394"/>
            <a:chOff x="511573" y="1050109"/>
            <a:chExt cx="5176154" cy="5597120"/>
          </a:xfrm>
        </p:grpSpPr>
        <p:sp>
          <p:nvSpPr>
            <p:cNvPr id="53" name="Rounded Rectangle 52">
              <a:extLst>
                <a:ext uri="{FF2B5EF4-FFF2-40B4-BE49-F238E27FC236}">
                  <a16:creationId xmlns:a16="http://schemas.microsoft.com/office/drawing/2014/main" id="{7E4A9C54-E964-C288-7121-BDCA9F88B9BB}"/>
                </a:ext>
              </a:extLst>
            </p:cNvPr>
            <p:cNvSpPr/>
            <p:nvPr/>
          </p:nvSpPr>
          <p:spPr>
            <a:xfrm>
              <a:off x="3267915" y="1052941"/>
              <a:ext cx="1743835" cy="832536"/>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3CD50DB2-F4E6-5824-A961-DF3190A517FC}"/>
                </a:ext>
              </a:extLst>
            </p:cNvPr>
            <p:cNvSpPr/>
            <p:nvPr/>
          </p:nvSpPr>
          <p:spPr>
            <a:xfrm>
              <a:off x="513955" y="2234588"/>
              <a:ext cx="1743835" cy="832536"/>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a:extLst>
                <a:ext uri="{FF2B5EF4-FFF2-40B4-BE49-F238E27FC236}">
                  <a16:creationId xmlns:a16="http://schemas.microsoft.com/office/drawing/2014/main" id="{0CFFC8C0-BBBE-FA86-D3F3-352CEC8EABA3}"/>
                </a:ext>
              </a:extLst>
            </p:cNvPr>
            <p:cNvSpPr/>
            <p:nvPr/>
          </p:nvSpPr>
          <p:spPr>
            <a:xfrm>
              <a:off x="511573" y="1061288"/>
              <a:ext cx="1743835" cy="832536"/>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oCL 3.0 Released - The Khronos Group Inc">
              <a:extLst>
                <a:ext uri="{FF2B5EF4-FFF2-40B4-BE49-F238E27FC236}">
                  <a16:creationId xmlns:a16="http://schemas.microsoft.com/office/drawing/2014/main" id="{57BF4D77-2542-3C05-6C82-3C282C70F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467" y="2234770"/>
              <a:ext cx="1110048" cy="83253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OpenCL - Wikipedia">
              <a:extLst>
                <a:ext uri="{FF2B5EF4-FFF2-40B4-BE49-F238E27FC236}">
                  <a16:creationId xmlns:a16="http://schemas.microsoft.com/office/drawing/2014/main" id="{29857641-1EC8-5858-FA9C-81BAE3AF839B}"/>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23460" y="1159509"/>
              <a:ext cx="1473898" cy="657990"/>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a:extLst>
                <a:ext uri="{FF2B5EF4-FFF2-40B4-BE49-F238E27FC236}">
                  <a16:creationId xmlns:a16="http://schemas.microsoft.com/office/drawing/2014/main" id="{EA22C9C0-3639-E39D-1637-6A34E664ACD2}"/>
                </a:ext>
              </a:extLst>
            </p:cNvPr>
            <p:cNvSpPr/>
            <p:nvPr/>
          </p:nvSpPr>
          <p:spPr>
            <a:xfrm>
              <a:off x="3265533" y="2228924"/>
              <a:ext cx="1743835" cy="838200"/>
            </a:xfrm>
            <a:prstGeom prst="roundRect">
              <a:avLst/>
            </a:prstGeom>
            <a:solidFill>
              <a:schemeClr val="tx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B3B54EF-25D5-EEA9-553C-24E13DF1AE82}"/>
                </a:ext>
              </a:extLst>
            </p:cNvPr>
            <p:cNvSpPr txBox="1"/>
            <p:nvPr/>
          </p:nvSpPr>
          <p:spPr>
            <a:xfrm>
              <a:off x="3265533" y="2242576"/>
              <a:ext cx="1743835" cy="265111"/>
            </a:xfrm>
            <a:prstGeom prst="rect">
              <a:avLst/>
            </a:prstGeom>
            <a:noFill/>
          </p:spPr>
          <p:txBody>
            <a:bodyPr wrap="square" rtlCol="0">
              <a:spAutoFit/>
            </a:bodyPr>
            <a:lstStyle/>
            <a:p>
              <a:pPr algn="ctr"/>
              <a:r>
                <a:rPr lang="en-US" dirty="0" err="1"/>
                <a:t>CuPBoP</a:t>
              </a:r>
              <a:endParaRPr lang="en-US" dirty="0"/>
            </a:p>
          </p:txBody>
        </p:sp>
        <p:cxnSp>
          <p:nvCxnSpPr>
            <p:cNvPr id="23" name="Straight Arrow Connector 22">
              <a:extLst>
                <a:ext uri="{FF2B5EF4-FFF2-40B4-BE49-F238E27FC236}">
                  <a16:creationId xmlns:a16="http://schemas.microsoft.com/office/drawing/2014/main" id="{EEC45DC2-8A4E-7D5F-6492-55DBFA4319AE}"/>
                </a:ext>
              </a:extLst>
            </p:cNvPr>
            <p:cNvCxnSpPr>
              <a:cxnSpLocks/>
              <a:stCxn id="39" idx="2"/>
              <a:endCxn id="40" idx="0"/>
            </p:cNvCxnSpPr>
            <p:nvPr/>
          </p:nvCxnSpPr>
          <p:spPr>
            <a:xfrm>
              <a:off x="1383491" y="1893824"/>
              <a:ext cx="2382" cy="3407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E9A7349A-2C43-61F7-E473-B08263351C15}"/>
                </a:ext>
              </a:extLst>
            </p:cNvPr>
            <p:cNvCxnSpPr>
              <a:cxnSpLocks/>
              <a:stCxn id="1026" idx="2"/>
              <a:endCxn id="63" idx="0"/>
            </p:cNvCxnSpPr>
            <p:nvPr/>
          </p:nvCxnSpPr>
          <p:spPr>
            <a:xfrm>
              <a:off x="1383491" y="3067306"/>
              <a:ext cx="828552" cy="2582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6BBF927A-1F7E-16D7-259F-5558C1242976}"/>
                </a:ext>
              </a:extLst>
            </p:cNvPr>
            <p:cNvCxnSpPr>
              <a:cxnSpLocks/>
              <a:stCxn id="53" idx="2"/>
              <a:endCxn id="16" idx="0"/>
            </p:cNvCxnSpPr>
            <p:nvPr/>
          </p:nvCxnSpPr>
          <p:spPr>
            <a:xfrm flipH="1">
              <a:off x="4137451" y="1885477"/>
              <a:ext cx="2382" cy="343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E56F7441-7B64-B9F1-971E-86F868D44552}"/>
                </a:ext>
              </a:extLst>
            </p:cNvPr>
            <p:cNvCxnSpPr>
              <a:cxnSpLocks/>
              <a:stCxn id="16" idx="2"/>
              <a:endCxn id="63" idx="0"/>
            </p:cNvCxnSpPr>
            <p:nvPr/>
          </p:nvCxnSpPr>
          <p:spPr>
            <a:xfrm flipH="1">
              <a:off x="2212043" y="3067124"/>
              <a:ext cx="1925408" cy="2584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0" name="Picture 59" descr="CUDA - Wikipedia">
              <a:extLst>
                <a:ext uri="{FF2B5EF4-FFF2-40B4-BE49-F238E27FC236}">
                  <a16:creationId xmlns:a16="http://schemas.microsoft.com/office/drawing/2014/main" id="{D3E54420-8D96-8664-3861-9CA938BDB3A6}"/>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457267" y="1050109"/>
              <a:ext cx="1384227" cy="83820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4" descr="GitHub Logos and Usage · GitHub">
              <a:extLst>
                <a:ext uri="{FF2B5EF4-FFF2-40B4-BE49-F238E27FC236}">
                  <a16:creationId xmlns:a16="http://schemas.microsoft.com/office/drawing/2014/main" id="{8D719968-018E-472A-8911-FD6B5FC86746}"/>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3915824" y="2581755"/>
              <a:ext cx="467112" cy="467112"/>
            </a:xfrm>
            <a:prstGeom prst="rect">
              <a:avLst/>
            </a:prstGeom>
            <a:noFill/>
            <a:extLst>
              <a:ext uri="{909E8E84-426E-40DD-AFC4-6F175D3DCCD1}">
                <a14:hiddenFill xmlns:a14="http://schemas.microsoft.com/office/drawing/2010/main">
                  <a:solidFill>
                    <a:srgbClr val="FFFFFF"/>
                  </a:solidFill>
                </a14:hiddenFill>
              </a:ext>
            </a:extLst>
          </p:spPr>
        </p:pic>
        <p:sp>
          <p:nvSpPr>
            <p:cNvPr id="63" name="Rounded Rectangle 62">
              <a:extLst>
                <a:ext uri="{FF2B5EF4-FFF2-40B4-BE49-F238E27FC236}">
                  <a16:creationId xmlns:a16="http://schemas.microsoft.com/office/drawing/2014/main" id="{007832B3-DBEC-195B-8137-2BA719158AB9}"/>
                </a:ext>
              </a:extLst>
            </p:cNvPr>
            <p:cNvSpPr/>
            <p:nvPr/>
          </p:nvSpPr>
          <p:spPr>
            <a:xfrm>
              <a:off x="1340125" y="3325528"/>
              <a:ext cx="1743835" cy="838200"/>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4" descr="The LLVM Compiler Infrastructure Project">
              <a:extLst>
                <a:ext uri="{FF2B5EF4-FFF2-40B4-BE49-F238E27FC236}">
                  <a16:creationId xmlns:a16="http://schemas.microsoft.com/office/drawing/2014/main" id="{11F2BDD1-279E-357D-89E1-1B53A1C9DA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6745" y="3353787"/>
              <a:ext cx="1057882" cy="749333"/>
            </a:xfrm>
            <a:prstGeom prst="rect">
              <a:avLst/>
            </a:prstGeom>
            <a:noFill/>
            <a:extLst>
              <a:ext uri="{909E8E84-426E-40DD-AFC4-6F175D3DCCD1}">
                <a14:hiddenFill xmlns:a14="http://schemas.microsoft.com/office/drawing/2010/main">
                  <a:solidFill>
                    <a:srgbClr val="FFFFFF"/>
                  </a:solidFill>
                </a14:hiddenFill>
              </a:ext>
            </a:extLst>
          </p:spPr>
        </p:pic>
        <p:sp>
          <p:nvSpPr>
            <p:cNvPr id="1033" name="Rounded Rectangle 1032">
              <a:extLst>
                <a:ext uri="{FF2B5EF4-FFF2-40B4-BE49-F238E27FC236}">
                  <a16:creationId xmlns:a16="http://schemas.microsoft.com/office/drawing/2014/main" id="{64516506-6687-171C-9AA3-205EB6599479}"/>
                </a:ext>
              </a:extLst>
            </p:cNvPr>
            <p:cNvSpPr/>
            <p:nvPr/>
          </p:nvSpPr>
          <p:spPr>
            <a:xfrm>
              <a:off x="1340125" y="4492354"/>
              <a:ext cx="1743835" cy="830306"/>
            </a:xfrm>
            <a:prstGeom prst="roundRect">
              <a:avLst/>
            </a:prstGeom>
            <a:solidFill>
              <a:schemeClr val="tx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Graphic 1033" descr="Web design with solid fill">
              <a:extLst>
                <a:ext uri="{FF2B5EF4-FFF2-40B4-BE49-F238E27FC236}">
                  <a16:creationId xmlns:a16="http://schemas.microsoft.com/office/drawing/2014/main" id="{9E84F1E2-DDC2-5548-2B01-D9439CCD206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51357" y="4823056"/>
              <a:ext cx="550686" cy="550686"/>
            </a:xfrm>
            <a:prstGeom prst="rect">
              <a:avLst/>
            </a:prstGeom>
          </p:spPr>
        </p:pic>
        <p:sp>
          <p:nvSpPr>
            <p:cNvPr id="1035" name="TextBox 1034">
              <a:extLst>
                <a:ext uri="{FF2B5EF4-FFF2-40B4-BE49-F238E27FC236}">
                  <a16:creationId xmlns:a16="http://schemas.microsoft.com/office/drawing/2014/main" id="{11CFACA2-D053-33F8-AD87-A0E42B9B4D76}"/>
                </a:ext>
              </a:extLst>
            </p:cNvPr>
            <p:cNvSpPr txBox="1"/>
            <p:nvPr/>
          </p:nvSpPr>
          <p:spPr>
            <a:xfrm>
              <a:off x="1340125" y="4524384"/>
              <a:ext cx="1743836" cy="369332"/>
            </a:xfrm>
            <a:prstGeom prst="rect">
              <a:avLst/>
            </a:prstGeom>
            <a:noFill/>
          </p:spPr>
          <p:txBody>
            <a:bodyPr wrap="square" rtlCol="0">
              <a:spAutoFit/>
            </a:bodyPr>
            <a:lstStyle/>
            <a:p>
              <a:pPr algn="ctr"/>
              <a:r>
                <a:rPr lang="en-US" dirty="0"/>
                <a:t>Vortex Binary</a:t>
              </a:r>
            </a:p>
          </p:txBody>
        </p:sp>
        <p:sp>
          <p:nvSpPr>
            <p:cNvPr id="1039" name="Rounded Rectangle 1038">
              <a:extLst>
                <a:ext uri="{FF2B5EF4-FFF2-40B4-BE49-F238E27FC236}">
                  <a16:creationId xmlns:a16="http://schemas.microsoft.com/office/drawing/2014/main" id="{75C8916A-0A09-6E69-036D-DFE946903FD2}"/>
                </a:ext>
              </a:extLst>
            </p:cNvPr>
            <p:cNvSpPr/>
            <p:nvPr/>
          </p:nvSpPr>
          <p:spPr>
            <a:xfrm>
              <a:off x="1353274" y="5667766"/>
              <a:ext cx="1743835" cy="979463"/>
            </a:xfrm>
            <a:prstGeom prst="roundRect">
              <a:avLst/>
            </a:prstGeom>
            <a:solidFill>
              <a:schemeClr val="tx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F16350E-19F0-FE67-2857-532304564089}"/>
                </a:ext>
              </a:extLst>
            </p:cNvPr>
            <p:cNvSpPr txBox="1"/>
            <p:nvPr/>
          </p:nvSpPr>
          <p:spPr>
            <a:xfrm>
              <a:off x="1340125" y="5634293"/>
              <a:ext cx="1743835" cy="369332"/>
            </a:xfrm>
            <a:prstGeom prst="rect">
              <a:avLst/>
            </a:prstGeom>
            <a:noFill/>
          </p:spPr>
          <p:txBody>
            <a:bodyPr wrap="square" rtlCol="0">
              <a:spAutoFit/>
            </a:bodyPr>
            <a:lstStyle/>
            <a:p>
              <a:pPr algn="ctr"/>
              <a:r>
                <a:rPr lang="en-US" dirty="0"/>
                <a:t>vortex</a:t>
              </a:r>
            </a:p>
          </p:txBody>
        </p:sp>
        <p:pic>
          <p:nvPicPr>
            <p:cNvPr id="22" name="Picture 2" descr="Owner avatar">
              <a:extLst>
                <a:ext uri="{FF2B5EF4-FFF2-40B4-BE49-F238E27FC236}">
                  <a16:creationId xmlns:a16="http://schemas.microsoft.com/office/drawing/2014/main" id="{5F26582F-9252-B849-9440-52EB04836356}"/>
                </a:ext>
              </a:extLst>
            </p:cNvPr>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1920391" y="5969315"/>
              <a:ext cx="6096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1040" name="Straight Arrow Connector 1039">
              <a:extLst>
                <a:ext uri="{FF2B5EF4-FFF2-40B4-BE49-F238E27FC236}">
                  <a16:creationId xmlns:a16="http://schemas.microsoft.com/office/drawing/2014/main" id="{E61EA3EF-E2E6-E062-1699-8426A30E6F3C}"/>
                </a:ext>
              </a:extLst>
            </p:cNvPr>
            <p:cNvCxnSpPr>
              <a:cxnSpLocks/>
              <a:stCxn id="63" idx="2"/>
              <a:endCxn id="1033" idx="0"/>
            </p:cNvCxnSpPr>
            <p:nvPr/>
          </p:nvCxnSpPr>
          <p:spPr>
            <a:xfrm>
              <a:off x="2212043" y="4163728"/>
              <a:ext cx="0" cy="328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4" name="Straight Arrow Connector 1043">
              <a:extLst>
                <a:ext uri="{FF2B5EF4-FFF2-40B4-BE49-F238E27FC236}">
                  <a16:creationId xmlns:a16="http://schemas.microsoft.com/office/drawing/2014/main" id="{4FF770C6-0DE7-54BA-D674-BF213B4A679B}"/>
                </a:ext>
              </a:extLst>
            </p:cNvPr>
            <p:cNvCxnSpPr>
              <a:cxnSpLocks/>
              <a:stCxn id="1033" idx="2"/>
              <a:endCxn id="21" idx="0"/>
            </p:cNvCxnSpPr>
            <p:nvPr/>
          </p:nvCxnSpPr>
          <p:spPr>
            <a:xfrm>
              <a:off x="2212043" y="5322660"/>
              <a:ext cx="0" cy="3116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52" name="TextBox 1051">
              <a:extLst>
                <a:ext uri="{FF2B5EF4-FFF2-40B4-BE49-F238E27FC236}">
                  <a16:creationId xmlns:a16="http://schemas.microsoft.com/office/drawing/2014/main" id="{E2C39D41-1149-4B20-3F44-3884D875B964}"/>
                </a:ext>
              </a:extLst>
            </p:cNvPr>
            <p:cNvSpPr txBox="1"/>
            <p:nvPr/>
          </p:nvSpPr>
          <p:spPr>
            <a:xfrm>
              <a:off x="3835227" y="5654632"/>
              <a:ext cx="1643399" cy="523220"/>
            </a:xfrm>
            <a:prstGeom prst="rect">
              <a:avLst/>
            </a:prstGeom>
            <a:noFill/>
          </p:spPr>
          <p:txBody>
            <a:bodyPr wrap="none" rtlCol="0">
              <a:spAutoFit/>
            </a:bodyPr>
            <a:lstStyle/>
            <a:p>
              <a:r>
                <a:rPr lang="en-US" sz="1400" dirty="0"/>
                <a:t>Open-GPU owned </a:t>
              </a:r>
            </a:p>
            <a:p>
              <a:r>
                <a:rPr lang="en-US" sz="1400" dirty="0"/>
                <a:t>repositories</a:t>
              </a:r>
            </a:p>
          </p:txBody>
        </p:sp>
        <p:sp>
          <p:nvSpPr>
            <p:cNvPr id="1054" name="TextBox 1053">
              <a:extLst>
                <a:ext uri="{FF2B5EF4-FFF2-40B4-BE49-F238E27FC236}">
                  <a16:creationId xmlns:a16="http://schemas.microsoft.com/office/drawing/2014/main" id="{D37C5F7A-34EC-EE6D-E986-4A7D95E735A6}"/>
                </a:ext>
              </a:extLst>
            </p:cNvPr>
            <p:cNvSpPr txBox="1"/>
            <p:nvPr/>
          </p:nvSpPr>
          <p:spPr>
            <a:xfrm>
              <a:off x="3861843" y="6288888"/>
              <a:ext cx="1825884" cy="307777"/>
            </a:xfrm>
            <a:prstGeom prst="rect">
              <a:avLst/>
            </a:prstGeom>
            <a:noFill/>
          </p:spPr>
          <p:txBody>
            <a:bodyPr wrap="none" rtlCol="0">
              <a:spAutoFit/>
            </a:bodyPr>
            <a:lstStyle/>
            <a:p>
              <a:r>
                <a:rPr lang="en-US" sz="1400" dirty="0"/>
                <a:t>Modified repositories</a:t>
              </a:r>
            </a:p>
          </p:txBody>
        </p:sp>
        <p:sp>
          <p:nvSpPr>
            <p:cNvPr id="1059" name="Rounded Rectangle 1058">
              <a:extLst>
                <a:ext uri="{FF2B5EF4-FFF2-40B4-BE49-F238E27FC236}">
                  <a16:creationId xmlns:a16="http://schemas.microsoft.com/office/drawing/2014/main" id="{54B54087-247E-E683-0E42-EB7D47EAEE40}"/>
                </a:ext>
              </a:extLst>
            </p:cNvPr>
            <p:cNvSpPr/>
            <p:nvPr/>
          </p:nvSpPr>
          <p:spPr>
            <a:xfrm>
              <a:off x="3437679" y="5758110"/>
              <a:ext cx="373254" cy="363919"/>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Rounded Rectangle 1059">
              <a:extLst>
                <a:ext uri="{FF2B5EF4-FFF2-40B4-BE49-F238E27FC236}">
                  <a16:creationId xmlns:a16="http://schemas.microsoft.com/office/drawing/2014/main" id="{296BC3EE-35EE-5287-DD7F-F1464E63DA07}"/>
                </a:ext>
              </a:extLst>
            </p:cNvPr>
            <p:cNvSpPr/>
            <p:nvPr/>
          </p:nvSpPr>
          <p:spPr>
            <a:xfrm>
              <a:off x="3448410" y="6245364"/>
              <a:ext cx="373254" cy="363919"/>
            </a:xfrm>
            <a:prstGeom prst="roundRect">
              <a:avLst/>
            </a:prstGeom>
            <a:solidFill>
              <a:schemeClr val="tx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A logo with a blue and yellow design&#10;&#10;Description automatically generated">
            <a:extLst>
              <a:ext uri="{FF2B5EF4-FFF2-40B4-BE49-F238E27FC236}">
                <a16:creationId xmlns:a16="http://schemas.microsoft.com/office/drawing/2014/main" id="{1E02DA9A-6D2B-E9AC-10CC-7C22450AAE0A}"/>
              </a:ext>
            </a:extLst>
          </p:cNvPr>
          <p:cNvPicPr>
            <a:picLocks noChangeAspect="1"/>
          </p:cNvPicPr>
          <p:nvPr/>
        </p:nvPicPr>
        <p:blipFill>
          <a:blip r:embed="rId11"/>
          <a:stretch>
            <a:fillRect/>
          </a:stretch>
        </p:blipFill>
        <p:spPr>
          <a:xfrm>
            <a:off x="11076923" y="0"/>
            <a:ext cx="1042686" cy="1042686"/>
          </a:xfrm>
          <a:prstGeom prst="rect">
            <a:avLst/>
          </a:prstGeom>
        </p:spPr>
      </p:pic>
    </p:spTree>
    <p:extLst>
      <p:ext uri="{BB962C8B-B14F-4D97-AF65-F5344CB8AC3E}">
        <p14:creationId xmlns:p14="http://schemas.microsoft.com/office/powerpoint/2010/main" val="1140769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AD70A5-1D18-82FF-5940-66B1DBB2C85A}"/>
              </a:ext>
            </a:extLst>
          </p:cNvPr>
          <p:cNvSpPr>
            <a:spLocks noGrp="1"/>
          </p:cNvSpPr>
          <p:nvPr>
            <p:ph type="sldNum" sz="quarter" idx="12"/>
          </p:nvPr>
        </p:nvSpPr>
        <p:spPr/>
        <p:txBody>
          <a:bodyPr/>
          <a:lstStyle/>
          <a:p>
            <a:fld id="{36F63085-4905-477F-9B03-95852450F900}" type="slidenum">
              <a:rPr lang="en-US" smtClean="0">
                <a:solidFill>
                  <a:prstClr val="black"/>
                </a:solidFill>
              </a:rPr>
              <a:pPr/>
              <a:t>5</a:t>
            </a:fld>
            <a:endParaRPr lang="en-US">
              <a:solidFill>
                <a:prstClr val="black"/>
              </a:solidFill>
            </a:endParaRPr>
          </a:p>
        </p:txBody>
      </p:sp>
      <p:sp>
        <p:nvSpPr>
          <p:cNvPr id="11" name="Rounded Rectangle 10">
            <a:extLst>
              <a:ext uri="{FF2B5EF4-FFF2-40B4-BE49-F238E27FC236}">
                <a16:creationId xmlns:a16="http://schemas.microsoft.com/office/drawing/2014/main" id="{4CB75B8D-C442-6ACA-22B9-33DB0C96D54D}"/>
              </a:ext>
            </a:extLst>
          </p:cNvPr>
          <p:cNvSpPr/>
          <p:nvPr/>
        </p:nvSpPr>
        <p:spPr>
          <a:xfrm>
            <a:off x="1941107" y="2110389"/>
            <a:ext cx="3748493" cy="2467987"/>
          </a:xfrm>
          <a:prstGeom prst="roundRect">
            <a:avLst>
              <a:gd name="adj" fmla="val 11700"/>
            </a:avLst>
          </a:prstGeom>
          <a:noFill/>
          <a:ln w="1905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a:p>
        </p:txBody>
      </p:sp>
      <p:sp>
        <p:nvSpPr>
          <p:cNvPr id="13" name="Rectangle 12">
            <a:extLst>
              <a:ext uri="{FF2B5EF4-FFF2-40B4-BE49-F238E27FC236}">
                <a16:creationId xmlns:a16="http://schemas.microsoft.com/office/drawing/2014/main" id="{8CF4E317-4208-C559-5DFA-5BB117505440}"/>
              </a:ext>
            </a:extLst>
          </p:cNvPr>
          <p:cNvSpPr/>
          <p:nvPr/>
        </p:nvSpPr>
        <p:spPr>
          <a:xfrm>
            <a:off x="2171700" y="2310611"/>
            <a:ext cx="3393973" cy="367311"/>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dirty="0">
                <a:solidFill>
                  <a:schemeClr val="tx1"/>
                </a:solidFill>
              </a:rPr>
              <a:t>GPU Kernel</a:t>
            </a:r>
          </a:p>
        </p:txBody>
      </p:sp>
      <p:sp>
        <p:nvSpPr>
          <p:cNvPr id="14" name="TextBox 13">
            <a:extLst>
              <a:ext uri="{FF2B5EF4-FFF2-40B4-BE49-F238E27FC236}">
                <a16:creationId xmlns:a16="http://schemas.microsoft.com/office/drawing/2014/main" id="{25D34BE9-F933-7718-CCAC-6C8C921955B7}"/>
              </a:ext>
            </a:extLst>
          </p:cNvPr>
          <p:cNvSpPr txBox="1"/>
          <p:nvPr/>
        </p:nvSpPr>
        <p:spPr>
          <a:xfrm>
            <a:off x="1941108" y="4877753"/>
            <a:ext cx="3748492" cy="369332"/>
          </a:xfrm>
          <a:prstGeom prst="rect">
            <a:avLst/>
          </a:prstGeom>
          <a:noFill/>
        </p:spPr>
        <p:txBody>
          <a:bodyPr wrap="square" lIns="0" rIns="0">
            <a:spAutoFit/>
          </a:bodyPr>
          <a:lstStyle/>
          <a:p>
            <a:pPr algn="ctr"/>
            <a:r>
              <a:rPr lang="en-KR" b="1" dirty="0"/>
              <a:t>Kernel Compilation Stack</a:t>
            </a:r>
          </a:p>
        </p:txBody>
      </p:sp>
      <p:sp>
        <p:nvSpPr>
          <p:cNvPr id="19" name="Rectangle 18">
            <a:extLst>
              <a:ext uri="{FF2B5EF4-FFF2-40B4-BE49-F238E27FC236}">
                <a16:creationId xmlns:a16="http://schemas.microsoft.com/office/drawing/2014/main" id="{A1FE6D18-3AB1-BE4F-1ED8-3804A8CECF8B}"/>
              </a:ext>
            </a:extLst>
          </p:cNvPr>
          <p:cNvSpPr/>
          <p:nvPr/>
        </p:nvSpPr>
        <p:spPr>
          <a:xfrm>
            <a:off x="2171700" y="3429637"/>
            <a:ext cx="3393973" cy="367311"/>
          </a:xfrm>
          <a:prstGeom prst="rect">
            <a:avLst/>
          </a:prstGeom>
          <a:solidFill>
            <a:srgbClr val="FFF2CC"/>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dirty="0">
                <a:solidFill>
                  <a:schemeClr val="tx1"/>
                </a:solidFill>
              </a:rPr>
              <a:t>Vortex Kernel library</a:t>
            </a:r>
          </a:p>
        </p:txBody>
      </p:sp>
      <p:sp>
        <p:nvSpPr>
          <p:cNvPr id="21" name="Rectangle 20">
            <a:extLst>
              <a:ext uri="{FF2B5EF4-FFF2-40B4-BE49-F238E27FC236}">
                <a16:creationId xmlns:a16="http://schemas.microsoft.com/office/drawing/2014/main" id="{3210551B-51E9-6350-2BA7-CA9981F97CA7}"/>
              </a:ext>
            </a:extLst>
          </p:cNvPr>
          <p:cNvSpPr/>
          <p:nvPr/>
        </p:nvSpPr>
        <p:spPr>
          <a:xfrm>
            <a:off x="2171700" y="3995778"/>
            <a:ext cx="3393973" cy="367311"/>
          </a:xfrm>
          <a:prstGeom prst="rect">
            <a:avLst/>
          </a:prstGeom>
          <a:solidFill>
            <a:schemeClr val="accent2">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dirty="0">
                <a:solidFill>
                  <a:schemeClr val="tx1"/>
                </a:solidFill>
              </a:rPr>
              <a:t>Target Codegen Compiler</a:t>
            </a:r>
          </a:p>
        </p:txBody>
      </p:sp>
      <p:sp>
        <p:nvSpPr>
          <p:cNvPr id="22" name="Rounded Rectangle 21">
            <a:extLst>
              <a:ext uri="{FF2B5EF4-FFF2-40B4-BE49-F238E27FC236}">
                <a16:creationId xmlns:a16="http://schemas.microsoft.com/office/drawing/2014/main" id="{A81382DA-85BF-43E8-6BF8-912D8BDA42C8}"/>
              </a:ext>
            </a:extLst>
          </p:cNvPr>
          <p:cNvSpPr/>
          <p:nvPr/>
        </p:nvSpPr>
        <p:spPr>
          <a:xfrm>
            <a:off x="6310417" y="2486305"/>
            <a:ext cx="4040256" cy="1885390"/>
          </a:xfrm>
          <a:prstGeom prst="roundRect">
            <a:avLst>
              <a:gd name="adj" fmla="val 11700"/>
            </a:avLst>
          </a:prstGeom>
          <a:noFill/>
          <a:ln w="1905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a:p>
        </p:txBody>
      </p:sp>
      <p:sp>
        <p:nvSpPr>
          <p:cNvPr id="23" name="Rectangle 22">
            <a:extLst>
              <a:ext uri="{FF2B5EF4-FFF2-40B4-BE49-F238E27FC236}">
                <a16:creationId xmlns:a16="http://schemas.microsoft.com/office/drawing/2014/main" id="{B0E676D7-FC1E-D1E7-2BB4-352F6C56361E}"/>
              </a:ext>
            </a:extLst>
          </p:cNvPr>
          <p:cNvSpPr/>
          <p:nvPr/>
        </p:nvSpPr>
        <p:spPr>
          <a:xfrm>
            <a:off x="6491099" y="2686526"/>
            <a:ext cx="3645157" cy="367311"/>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dirty="0">
                <a:solidFill>
                  <a:schemeClr val="tx1"/>
                </a:solidFill>
              </a:rPr>
              <a:t>Vortex </a:t>
            </a:r>
            <a:r>
              <a:rPr lang="en-US" dirty="0">
                <a:solidFill>
                  <a:schemeClr val="tx1"/>
                </a:solidFill>
              </a:rPr>
              <a:t>Host </a:t>
            </a:r>
            <a:r>
              <a:rPr lang="en-KR" dirty="0">
                <a:solidFill>
                  <a:schemeClr val="tx1"/>
                </a:solidFill>
              </a:rPr>
              <a:t>Program</a:t>
            </a:r>
          </a:p>
        </p:txBody>
      </p:sp>
      <p:sp>
        <p:nvSpPr>
          <p:cNvPr id="24" name="TextBox 23">
            <a:extLst>
              <a:ext uri="{FF2B5EF4-FFF2-40B4-BE49-F238E27FC236}">
                <a16:creationId xmlns:a16="http://schemas.microsoft.com/office/drawing/2014/main" id="{0DE7895A-93E2-5782-B8A5-F6601F0A84D2}"/>
              </a:ext>
            </a:extLst>
          </p:cNvPr>
          <p:cNvSpPr txBox="1"/>
          <p:nvPr/>
        </p:nvSpPr>
        <p:spPr>
          <a:xfrm>
            <a:off x="6310416" y="4566106"/>
            <a:ext cx="4040256" cy="369332"/>
          </a:xfrm>
          <a:prstGeom prst="rect">
            <a:avLst/>
          </a:prstGeom>
          <a:noFill/>
        </p:spPr>
        <p:txBody>
          <a:bodyPr wrap="square" lIns="0" rIns="0">
            <a:spAutoFit/>
          </a:bodyPr>
          <a:lstStyle/>
          <a:p>
            <a:pPr algn="ctr"/>
            <a:r>
              <a:rPr lang="en-KR" b="1" dirty="0"/>
              <a:t>Program Execution Stack</a:t>
            </a:r>
          </a:p>
        </p:txBody>
      </p:sp>
      <p:sp>
        <p:nvSpPr>
          <p:cNvPr id="25" name="Rectangle 24">
            <a:extLst>
              <a:ext uri="{FF2B5EF4-FFF2-40B4-BE49-F238E27FC236}">
                <a16:creationId xmlns:a16="http://schemas.microsoft.com/office/drawing/2014/main" id="{22559087-DFE2-5E08-7BEA-8C4A782654D1}"/>
              </a:ext>
            </a:extLst>
          </p:cNvPr>
          <p:cNvSpPr/>
          <p:nvPr/>
        </p:nvSpPr>
        <p:spPr>
          <a:xfrm>
            <a:off x="6491099" y="3248248"/>
            <a:ext cx="3645157" cy="367311"/>
          </a:xfrm>
          <a:prstGeom prst="rect">
            <a:avLst/>
          </a:prstGeom>
          <a:solidFill>
            <a:schemeClr val="bg2"/>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dirty="0">
                <a:solidFill>
                  <a:schemeClr val="tx1"/>
                </a:solidFill>
              </a:rPr>
              <a:t>Language-specific Runtime library</a:t>
            </a:r>
          </a:p>
        </p:txBody>
      </p:sp>
      <p:sp>
        <p:nvSpPr>
          <p:cNvPr id="26" name="Rectangle 25">
            <a:extLst>
              <a:ext uri="{FF2B5EF4-FFF2-40B4-BE49-F238E27FC236}">
                <a16:creationId xmlns:a16="http://schemas.microsoft.com/office/drawing/2014/main" id="{54083521-EA98-6E26-F20E-1AAAD17A03D8}"/>
              </a:ext>
            </a:extLst>
          </p:cNvPr>
          <p:cNvSpPr/>
          <p:nvPr/>
        </p:nvSpPr>
        <p:spPr>
          <a:xfrm>
            <a:off x="6491099" y="3809970"/>
            <a:ext cx="3645157" cy="367311"/>
          </a:xfrm>
          <a:prstGeom prst="rect">
            <a:avLst/>
          </a:prstGeom>
          <a:solidFill>
            <a:srgbClr val="FFF2CC"/>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dirty="0">
                <a:solidFill>
                  <a:schemeClr val="tx1"/>
                </a:solidFill>
              </a:rPr>
              <a:t>Vortex Runtime library</a:t>
            </a:r>
          </a:p>
        </p:txBody>
      </p:sp>
      <p:sp>
        <p:nvSpPr>
          <p:cNvPr id="29" name="Rectangle 28">
            <a:extLst>
              <a:ext uri="{FF2B5EF4-FFF2-40B4-BE49-F238E27FC236}">
                <a16:creationId xmlns:a16="http://schemas.microsoft.com/office/drawing/2014/main" id="{5FB04AEB-BC2B-2FDE-395B-A3854017393F}"/>
              </a:ext>
            </a:extLst>
          </p:cNvPr>
          <p:cNvSpPr/>
          <p:nvPr/>
        </p:nvSpPr>
        <p:spPr>
          <a:xfrm>
            <a:off x="2171700" y="2884992"/>
            <a:ext cx="3393973" cy="367311"/>
          </a:xfrm>
          <a:prstGeom prst="rect">
            <a:avLst/>
          </a:prstGeom>
          <a:solidFill>
            <a:schemeClr val="bg2"/>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dirty="0">
                <a:solidFill>
                  <a:schemeClr val="tx1"/>
                </a:solidFill>
              </a:rPr>
              <a:t>Language-specific Compiler</a:t>
            </a:r>
          </a:p>
        </p:txBody>
      </p:sp>
      <p:sp>
        <p:nvSpPr>
          <p:cNvPr id="4" name="Title 3">
            <a:extLst>
              <a:ext uri="{FF2B5EF4-FFF2-40B4-BE49-F238E27FC236}">
                <a16:creationId xmlns:a16="http://schemas.microsoft.com/office/drawing/2014/main" id="{46BD14F0-895E-82D1-6126-6E4A29B2C74C}"/>
              </a:ext>
            </a:extLst>
          </p:cNvPr>
          <p:cNvSpPr txBox="1">
            <a:spLocks/>
          </p:cNvSpPr>
          <p:nvPr/>
        </p:nvSpPr>
        <p:spPr>
          <a:xfrm>
            <a:off x="757287" y="194821"/>
            <a:ext cx="11277600" cy="838200"/>
          </a:xfrm>
          <a:prstGeom prst="rect">
            <a:avLst/>
          </a:prstGeom>
        </p:spPr>
        <p:txBody>
          <a:bodyPr vert="horz" anchor="b" anchorCtr="0">
            <a:normAutofit/>
          </a:bodyPr>
          <a:lstStyle>
            <a:lvl1pPr algn="l" rtl="0" eaLnBrk="1" latinLnBrk="0" hangingPunct="1">
              <a:spcBef>
                <a:spcPct val="0"/>
              </a:spcBef>
              <a:buNone/>
              <a:defRPr kumimoji="0" sz="3200" b="1" kern="1200" cap="none" spc="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latin typeface="Tahoma" pitchFamily="34" charset="0"/>
                <a:ea typeface="Tahoma" pitchFamily="34" charset="0"/>
                <a:cs typeface="Tahoma" pitchFamily="34" charset="0"/>
              </a:defRPr>
            </a:lvl1pPr>
          </a:lstStyle>
          <a:p>
            <a:r>
              <a:rPr lang="en-KR" dirty="0"/>
              <a:t>Vortex </a:t>
            </a:r>
            <a:r>
              <a:rPr lang="en-US" dirty="0"/>
              <a:t>Kernel &amp; Runtime </a:t>
            </a:r>
            <a:r>
              <a:rPr lang="en-KR" dirty="0"/>
              <a:t>Stack</a:t>
            </a:r>
            <a:r>
              <a:rPr lang="en-US" dirty="0"/>
              <a:t>s</a:t>
            </a:r>
            <a:endParaRPr lang="en-KR" dirty="0"/>
          </a:p>
        </p:txBody>
      </p:sp>
      <p:pic>
        <p:nvPicPr>
          <p:cNvPr id="2" name="Picture 1" descr="A logo with a blue and yellow design&#10;&#10;Description automatically generated">
            <a:extLst>
              <a:ext uri="{FF2B5EF4-FFF2-40B4-BE49-F238E27FC236}">
                <a16:creationId xmlns:a16="http://schemas.microsoft.com/office/drawing/2014/main" id="{5EDDBEED-5838-D920-64F4-F72C82D3BBCA}"/>
              </a:ext>
            </a:extLst>
          </p:cNvPr>
          <p:cNvPicPr>
            <a:picLocks noChangeAspect="1"/>
          </p:cNvPicPr>
          <p:nvPr/>
        </p:nvPicPr>
        <p:blipFill>
          <a:blip r:embed="rId3"/>
          <a:stretch>
            <a:fillRect/>
          </a:stretch>
        </p:blipFill>
        <p:spPr>
          <a:xfrm>
            <a:off x="11076923" y="0"/>
            <a:ext cx="1042686" cy="1042686"/>
          </a:xfrm>
          <a:prstGeom prst="rect">
            <a:avLst/>
          </a:prstGeom>
        </p:spPr>
      </p:pic>
    </p:spTree>
    <p:extLst>
      <p:ext uri="{BB962C8B-B14F-4D97-AF65-F5344CB8AC3E}">
        <p14:creationId xmlns:p14="http://schemas.microsoft.com/office/powerpoint/2010/main" val="3075788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FB40-A2F1-7D42-20C7-3FEB9D1C5E4D}"/>
              </a:ext>
            </a:extLst>
          </p:cNvPr>
          <p:cNvSpPr>
            <a:spLocks noGrp="1"/>
          </p:cNvSpPr>
          <p:nvPr>
            <p:ph type="title"/>
          </p:nvPr>
        </p:nvSpPr>
        <p:spPr>
          <a:xfrm>
            <a:off x="757286" y="304799"/>
            <a:ext cx="11277600" cy="838200"/>
          </a:xfrm>
        </p:spPr>
        <p:txBody>
          <a:bodyPr/>
          <a:lstStyle/>
          <a:p>
            <a:r>
              <a:rPr lang="en-US" dirty="0"/>
              <a:t>Vortex ISA Extension </a:t>
            </a:r>
            <a:endParaRPr lang="en-KR" dirty="0"/>
          </a:p>
        </p:txBody>
      </p:sp>
      <p:sp>
        <p:nvSpPr>
          <p:cNvPr id="3" name="Footer Placeholder 2">
            <a:extLst>
              <a:ext uri="{FF2B5EF4-FFF2-40B4-BE49-F238E27FC236}">
                <a16:creationId xmlns:a16="http://schemas.microsoft.com/office/drawing/2014/main" id="{C0410DA5-8B87-F6BE-31B1-D6B1D148C409}"/>
              </a:ext>
            </a:extLst>
          </p:cNvPr>
          <p:cNvSpPr>
            <a:spLocks noGrp="1"/>
          </p:cNvSpPr>
          <p:nvPr>
            <p:ph type="ft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4C904EF6-7437-A45F-5C87-EA46AE97A504}"/>
              </a:ext>
            </a:extLst>
          </p:cNvPr>
          <p:cNvSpPr>
            <a:spLocks noGrp="1"/>
          </p:cNvSpPr>
          <p:nvPr>
            <p:ph type="sldNum" idx="12"/>
          </p:nvPr>
        </p:nvSpPr>
        <p:spPr/>
        <p:txBody>
          <a:bodyPr/>
          <a:lstStyle/>
          <a:p>
            <a:fld id="{36F63085-4905-477F-9B03-95852450F900}" type="slidenum">
              <a:rPr lang="en-US" smtClean="0">
                <a:solidFill>
                  <a:prstClr val="black"/>
                </a:solidFill>
              </a:rPr>
              <a:pPr/>
              <a:t>6</a:t>
            </a:fld>
            <a:endParaRPr lang="en-US">
              <a:solidFill>
                <a:prstClr val="black"/>
              </a:solidFill>
            </a:endParaRPr>
          </a:p>
        </p:txBody>
      </p:sp>
      <p:sp>
        <p:nvSpPr>
          <p:cNvPr id="5" name="Content Placeholder 4">
            <a:extLst>
              <a:ext uri="{FF2B5EF4-FFF2-40B4-BE49-F238E27FC236}">
                <a16:creationId xmlns:a16="http://schemas.microsoft.com/office/drawing/2014/main" id="{EC82A810-6FB9-DBEB-9758-66B40B8C1EA1}"/>
              </a:ext>
            </a:extLst>
          </p:cNvPr>
          <p:cNvSpPr>
            <a:spLocks noGrp="1"/>
          </p:cNvSpPr>
          <p:nvPr>
            <p:ph type="body" idx="1"/>
          </p:nvPr>
        </p:nvSpPr>
        <p:spPr>
          <a:xfrm>
            <a:off x="525150" y="1219223"/>
            <a:ext cx="11582400" cy="5181600"/>
          </a:xfrm>
        </p:spPr>
        <p:txBody>
          <a:bodyPr>
            <a:normAutofit/>
          </a:bodyPr>
          <a:lstStyle/>
          <a:p>
            <a:pPr marL="617220" lvl="1" indent="-342900">
              <a:spcBef>
                <a:spcPts val="600"/>
              </a:spcBef>
              <a:buClr>
                <a:schemeClr val="accent2"/>
              </a:buClr>
              <a:buSzPct val="100000"/>
              <a:buFont typeface="Wingdings" panose="05000000000000000000" pitchFamily="2" charset="2"/>
              <a:buChar char="§"/>
            </a:pPr>
            <a:r>
              <a:rPr lang="en-US" dirty="0">
                <a:latin typeface="+mj-lt"/>
                <a:ea typeface="Tahoma"/>
                <a:cs typeface="Tahoma"/>
              </a:rPr>
              <a:t>Wavefront Activation</a:t>
            </a:r>
          </a:p>
          <a:p>
            <a:pPr marL="834390" lvl="2" indent="-285750">
              <a:spcBef>
                <a:spcPts val="600"/>
              </a:spcBef>
              <a:buClr>
                <a:schemeClr val="accent2"/>
              </a:buClr>
              <a:buSzPct val="100000"/>
              <a:buFont typeface="Wingdings" panose="05000000000000000000" pitchFamily="2" charset="2"/>
              <a:buChar char="§"/>
            </a:pPr>
            <a:r>
              <a:rPr lang="en-US" b="1" dirty="0" err="1">
                <a:latin typeface="+mj-lt"/>
                <a:ea typeface="Tahoma"/>
                <a:cs typeface="Tahoma"/>
              </a:rPr>
              <a:t>vx_w</a:t>
            </a:r>
            <a:r>
              <a:rPr lang="en-US" b="1" dirty="0" err="1">
                <a:solidFill>
                  <a:schemeClr val="tx2">
                    <a:lumMod val="50000"/>
                  </a:schemeClr>
                </a:solidFill>
                <a:latin typeface="+mj-lt"/>
                <a:ea typeface="Tahoma"/>
                <a:cs typeface="Tahoma"/>
              </a:rPr>
              <a:t>spawn</a:t>
            </a:r>
            <a:r>
              <a:rPr lang="en-US" b="1" dirty="0">
                <a:solidFill>
                  <a:schemeClr val="tx2">
                    <a:lumMod val="50000"/>
                  </a:schemeClr>
                </a:solidFill>
                <a:latin typeface="+mj-lt"/>
                <a:ea typeface="Tahoma"/>
                <a:cs typeface="Tahoma"/>
              </a:rPr>
              <a:t> </a:t>
            </a:r>
            <a:r>
              <a:rPr lang="en-US" dirty="0">
                <a:solidFill>
                  <a:schemeClr val="tx2">
                    <a:lumMod val="50000"/>
                  </a:schemeClr>
                </a:solidFill>
                <a:latin typeface="+mj-lt"/>
                <a:ea typeface="Tahoma"/>
                <a:cs typeface="Tahoma"/>
              </a:rPr>
              <a:t>%</a:t>
            </a:r>
            <a:r>
              <a:rPr lang="en-US" dirty="0" err="1">
                <a:solidFill>
                  <a:schemeClr val="tx2">
                    <a:lumMod val="50000"/>
                  </a:schemeClr>
                </a:solidFill>
                <a:latin typeface="+mj-lt"/>
                <a:ea typeface="Tahoma"/>
                <a:cs typeface="Tahoma"/>
              </a:rPr>
              <a:t>numW</a:t>
            </a:r>
            <a:r>
              <a:rPr lang="en-US" dirty="0">
                <a:solidFill>
                  <a:schemeClr val="tx2">
                    <a:lumMod val="50000"/>
                  </a:schemeClr>
                </a:solidFill>
                <a:latin typeface="+mj-lt"/>
                <a:ea typeface="Tahoma"/>
                <a:cs typeface="Tahoma"/>
              </a:rPr>
              <a:t> %</a:t>
            </a:r>
            <a:r>
              <a:rPr lang="en-US" dirty="0" err="1">
                <a:solidFill>
                  <a:schemeClr val="tx2">
                    <a:lumMod val="50000"/>
                  </a:schemeClr>
                </a:solidFill>
                <a:latin typeface="+mj-lt"/>
                <a:ea typeface="Tahoma"/>
                <a:cs typeface="Tahoma"/>
              </a:rPr>
              <a:t>func_ptr</a:t>
            </a:r>
            <a:endParaRPr lang="en-US" dirty="0">
              <a:solidFill>
                <a:schemeClr val="tx2">
                  <a:lumMod val="50000"/>
                </a:schemeClr>
              </a:solidFill>
              <a:latin typeface="+mj-lt"/>
              <a:ea typeface="Tahoma"/>
              <a:cs typeface="Tahoma"/>
            </a:endParaRPr>
          </a:p>
          <a:p>
            <a:pPr marL="617220" lvl="1" indent="-342900">
              <a:spcBef>
                <a:spcPts val="600"/>
              </a:spcBef>
              <a:buClr>
                <a:schemeClr val="accent2"/>
              </a:buClr>
              <a:buSzPct val="100000"/>
              <a:buFont typeface="Wingdings" panose="05000000000000000000" pitchFamily="2" charset="2"/>
              <a:buChar char="§"/>
            </a:pPr>
            <a:r>
              <a:rPr lang="en-US" dirty="0">
                <a:latin typeface="+mj-lt"/>
                <a:ea typeface="Tahoma"/>
                <a:cs typeface="Tahoma"/>
              </a:rPr>
              <a:t>Thread mask activation and Active thread modification</a:t>
            </a:r>
          </a:p>
          <a:p>
            <a:pPr marL="834390" lvl="2" indent="-285750">
              <a:spcBef>
                <a:spcPts val="600"/>
              </a:spcBef>
              <a:buClr>
                <a:schemeClr val="accent2"/>
              </a:buClr>
              <a:buSzPct val="100000"/>
              <a:buFont typeface="Wingdings" panose="05000000000000000000" pitchFamily="2" charset="2"/>
              <a:buChar char="§"/>
            </a:pPr>
            <a:r>
              <a:rPr lang="en-US" b="1" dirty="0" err="1">
                <a:latin typeface="+mj-lt"/>
                <a:ea typeface="Tahoma"/>
                <a:cs typeface="Tahoma"/>
              </a:rPr>
              <a:t>vx_t</a:t>
            </a:r>
            <a:r>
              <a:rPr lang="en-US" b="1" dirty="0" err="1">
                <a:solidFill>
                  <a:schemeClr val="tx2">
                    <a:lumMod val="50000"/>
                  </a:schemeClr>
                </a:solidFill>
                <a:latin typeface="+mj-lt"/>
                <a:ea typeface="Tahoma"/>
                <a:cs typeface="Tahoma"/>
              </a:rPr>
              <a:t>mc</a:t>
            </a:r>
            <a:r>
              <a:rPr lang="en-US" b="1" dirty="0">
                <a:solidFill>
                  <a:schemeClr val="tx2">
                    <a:lumMod val="50000"/>
                  </a:schemeClr>
                </a:solidFill>
                <a:latin typeface="+mj-lt"/>
                <a:ea typeface="Tahoma"/>
                <a:cs typeface="Tahoma"/>
              </a:rPr>
              <a:t> </a:t>
            </a:r>
            <a:r>
              <a:rPr lang="en-US" dirty="0">
                <a:solidFill>
                  <a:schemeClr val="tx2">
                    <a:lumMod val="50000"/>
                  </a:schemeClr>
                </a:solidFill>
                <a:latin typeface="+mj-lt"/>
                <a:ea typeface="Tahoma"/>
                <a:cs typeface="Tahoma"/>
              </a:rPr>
              <a:t>%</a:t>
            </a:r>
            <a:r>
              <a:rPr lang="en-US" dirty="0" err="1">
                <a:solidFill>
                  <a:schemeClr val="tx2">
                    <a:lumMod val="50000"/>
                  </a:schemeClr>
                </a:solidFill>
                <a:latin typeface="+mj-lt"/>
                <a:ea typeface="Tahoma"/>
                <a:cs typeface="Tahoma"/>
              </a:rPr>
              <a:t>tmask</a:t>
            </a:r>
            <a:r>
              <a:rPr lang="en-US" dirty="0">
                <a:solidFill>
                  <a:schemeClr val="tx2">
                    <a:lumMod val="50000"/>
                  </a:schemeClr>
                </a:solidFill>
                <a:latin typeface="+mj-lt"/>
                <a:ea typeface="Tahoma"/>
                <a:cs typeface="Tahoma"/>
              </a:rPr>
              <a:t>, </a:t>
            </a:r>
            <a:r>
              <a:rPr lang="en-US" b="1" dirty="0" err="1">
                <a:solidFill>
                  <a:schemeClr val="tx2">
                    <a:lumMod val="50000"/>
                  </a:schemeClr>
                </a:solidFill>
                <a:latin typeface="+mj-lt"/>
                <a:ea typeface="Tahoma"/>
                <a:cs typeface="Tahoma"/>
              </a:rPr>
              <a:t>vx_pred</a:t>
            </a:r>
            <a:r>
              <a:rPr lang="en-US" b="1" dirty="0">
                <a:solidFill>
                  <a:schemeClr val="tx2">
                    <a:lumMod val="50000"/>
                  </a:schemeClr>
                </a:solidFill>
                <a:latin typeface="+mj-lt"/>
                <a:ea typeface="Tahoma"/>
                <a:cs typeface="Tahoma"/>
              </a:rPr>
              <a:t> </a:t>
            </a:r>
            <a:r>
              <a:rPr lang="en-US" dirty="0">
                <a:solidFill>
                  <a:schemeClr val="tx2">
                    <a:lumMod val="50000"/>
                  </a:schemeClr>
                </a:solidFill>
                <a:latin typeface="+mj-lt"/>
                <a:ea typeface="Tahoma"/>
                <a:cs typeface="Tahoma"/>
              </a:rPr>
              <a:t>%</a:t>
            </a:r>
            <a:r>
              <a:rPr lang="en-US" dirty="0" err="1">
                <a:solidFill>
                  <a:schemeClr val="tx2">
                    <a:lumMod val="50000"/>
                  </a:schemeClr>
                </a:solidFill>
                <a:latin typeface="+mj-lt"/>
                <a:ea typeface="Tahoma"/>
                <a:cs typeface="Tahoma"/>
              </a:rPr>
              <a:t>cond</a:t>
            </a:r>
            <a:r>
              <a:rPr lang="en-US" dirty="0">
                <a:solidFill>
                  <a:schemeClr val="tx2">
                    <a:lumMod val="50000"/>
                  </a:schemeClr>
                </a:solidFill>
                <a:latin typeface="+mj-lt"/>
                <a:ea typeface="Tahoma"/>
                <a:cs typeface="Tahoma"/>
              </a:rPr>
              <a:t> %</a:t>
            </a:r>
            <a:r>
              <a:rPr lang="en-US" dirty="0" err="1">
                <a:solidFill>
                  <a:schemeClr val="tx2">
                    <a:lumMod val="50000"/>
                  </a:schemeClr>
                </a:solidFill>
                <a:latin typeface="+mj-lt"/>
                <a:ea typeface="Tahoma"/>
                <a:cs typeface="Tahoma"/>
              </a:rPr>
              <a:t>tmask</a:t>
            </a:r>
            <a:endParaRPr lang="en-US" dirty="0">
              <a:solidFill>
                <a:schemeClr val="tx2">
                  <a:lumMod val="50000"/>
                </a:schemeClr>
              </a:solidFill>
              <a:latin typeface="+mj-lt"/>
              <a:ea typeface="Tahoma"/>
              <a:cs typeface="Tahoma"/>
            </a:endParaRPr>
          </a:p>
          <a:p>
            <a:pPr marL="617220" lvl="1" indent="-342900">
              <a:spcBef>
                <a:spcPts val="600"/>
              </a:spcBef>
              <a:buClr>
                <a:schemeClr val="accent2"/>
              </a:buClr>
              <a:buSzPct val="100000"/>
              <a:buFont typeface="Wingdings" panose="05000000000000000000" pitchFamily="2" charset="2"/>
              <a:buChar char="§"/>
            </a:pPr>
            <a:r>
              <a:rPr lang="en-US" dirty="0">
                <a:latin typeface="+mj-lt"/>
                <a:ea typeface="Tahoma"/>
                <a:cs typeface="Tahoma"/>
              </a:rPr>
              <a:t>Control flow divergence and reconvergence </a:t>
            </a:r>
          </a:p>
          <a:p>
            <a:pPr marL="834390" lvl="2" indent="-285750">
              <a:spcBef>
                <a:spcPts val="600"/>
              </a:spcBef>
              <a:buClr>
                <a:schemeClr val="accent2"/>
              </a:buClr>
              <a:buSzPct val="100000"/>
              <a:buFont typeface="Wingdings" panose="05000000000000000000" pitchFamily="2" charset="2"/>
              <a:buChar char="§"/>
            </a:pPr>
            <a:r>
              <a:rPr lang="en-US" b="1" dirty="0" err="1">
                <a:latin typeface="+mj-lt"/>
                <a:ea typeface="Tahoma"/>
                <a:cs typeface="Tahoma"/>
              </a:rPr>
              <a:t>vx_s</a:t>
            </a:r>
            <a:r>
              <a:rPr lang="en-US" b="1" dirty="0" err="1">
                <a:solidFill>
                  <a:schemeClr val="tx2">
                    <a:lumMod val="50000"/>
                  </a:schemeClr>
                </a:solidFill>
                <a:latin typeface="+mj-lt"/>
                <a:ea typeface="Tahoma"/>
                <a:cs typeface="Tahoma"/>
              </a:rPr>
              <a:t>plit</a:t>
            </a:r>
            <a:r>
              <a:rPr lang="en-US" b="1" dirty="0">
                <a:solidFill>
                  <a:schemeClr val="tx2">
                    <a:lumMod val="50000"/>
                  </a:schemeClr>
                </a:solidFill>
                <a:latin typeface="+mj-lt"/>
                <a:ea typeface="Tahoma"/>
                <a:cs typeface="Tahoma"/>
              </a:rPr>
              <a:t> </a:t>
            </a:r>
            <a:r>
              <a:rPr lang="en-US" dirty="0">
                <a:solidFill>
                  <a:schemeClr val="tx2">
                    <a:lumMod val="50000"/>
                  </a:schemeClr>
                </a:solidFill>
                <a:latin typeface="+mj-lt"/>
                <a:ea typeface="Tahoma"/>
                <a:cs typeface="Tahoma"/>
              </a:rPr>
              <a:t>%pred</a:t>
            </a:r>
            <a:r>
              <a:rPr lang="en-US" b="1" dirty="0">
                <a:solidFill>
                  <a:schemeClr val="tx2">
                    <a:lumMod val="50000"/>
                  </a:schemeClr>
                </a:solidFill>
                <a:latin typeface="+mj-lt"/>
                <a:ea typeface="Tahoma"/>
                <a:cs typeface="Tahoma"/>
              </a:rPr>
              <a:t>, </a:t>
            </a:r>
            <a:r>
              <a:rPr lang="en-US" b="1" dirty="0" err="1">
                <a:solidFill>
                  <a:schemeClr val="tx2">
                    <a:lumMod val="50000"/>
                  </a:schemeClr>
                </a:solidFill>
                <a:latin typeface="+mj-lt"/>
                <a:ea typeface="Tahoma"/>
                <a:cs typeface="Tahoma"/>
              </a:rPr>
              <a:t>vx_join</a:t>
            </a:r>
            <a:r>
              <a:rPr lang="en-US" b="1" dirty="0">
                <a:solidFill>
                  <a:schemeClr val="tx2">
                    <a:lumMod val="50000"/>
                  </a:schemeClr>
                </a:solidFill>
                <a:latin typeface="+mj-lt"/>
                <a:ea typeface="Tahoma"/>
                <a:cs typeface="Tahoma"/>
              </a:rPr>
              <a:t> </a:t>
            </a:r>
            <a:r>
              <a:rPr lang="en-US" dirty="0">
                <a:solidFill>
                  <a:schemeClr val="tx2">
                    <a:lumMod val="50000"/>
                  </a:schemeClr>
                </a:solidFill>
                <a:latin typeface="+mj-lt"/>
                <a:ea typeface="Tahoma"/>
                <a:cs typeface="Tahoma"/>
              </a:rPr>
              <a:t>%</a:t>
            </a:r>
            <a:r>
              <a:rPr lang="en-US" dirty="0" err="1">
                <a:solidFill>
                  <a:schemeClr val="tx2">
                    <a:lumMod val="50000"/>
                  </a:schemeClr>
                </a:solidFill>
                <a:latin typeface="+mj-lt"/>
                <a:ea typeface="Tahoma"/>
                <a:cs typeface="Tahoma"/>
              </a:rPr>
              <a:t>stack_ptr</a:t>
            </a:r>
            <a:endParaRPr lang="en-US" dirty="0">
              <a:solidFill>
                <a:schemeClr val="tx2">
                  <a:lumMod val="50000"/>
                </a:schemeClr>
              </a:solidFill>
              <a:latin typeface="+mj-lt"/>
              <a:ea typeface="Tahoma"/>
              <a:cs typeface="Tahoma"/>
            </a:endParaRPr>
          </a:p>
          <a:p>
            <a:pPr marL="617220" lvl="1" indent="-342900">
              <a:spcBef>
                <a:spcPts val="600"/>
              </a:spcBef>
              <a:buClr>
                <a:schemeClr val="accent2"/>
              </a:buClr>
              <a:buSzPct val="100000"/>
              <a:buFont typeface="Wingdings" panose="05000000000000000000" pitchFamily="2" charset="2"/>
              <a:buChar char="§"/>
            </a:pPr>
            <a:r>
              <a:rPr lang="en-US" dirty="0">
                <a:latin typeface="+mj-lt"/>
                <a:ea typeface="Tahoma"/>
                <a:cs typeface="Tahoma"/>
              </a:rPr>
              <a:t>Wavefront synchronization</a:t>
            </a:r>
          </a:p>
          <a:p>
            <a:pPr marL="834390" lvl="2" indent="-285750">
              <a:spcBef>
                <a:spcPts val="600"/>
              </a:spcBef>
              <a:buClr>
                <a:schemeClr val="accent2"/>
              </a:buClr>
              <a:buSzPct val="100000"/>
              <a:buFont typeface="Wingdings" panose="05000000000000000000" pitchFamily="2" charset="2"/>
              <a:buChar char="§"/>
            </a:pPr>
            <a:r>
              <a:rPr lang="en-US" b="1" dirty="0" err="1">
                <a:latin typeface="+mj-lt"/>
                <a:ea typeface="Tahoma"/>
                <a:cs typeface="Tahoma"/>
              </a:rPr>
              <a:t>v</a:t>
            </a:r>
            <a:r>
              <a:rPr lang="en-US" b="1" dirty="0" err="1">
                <a:solidFill>
                  <a:schemeClr val="tx2">
                    <a:lumMod val="50000"/>
                  </a:schemeClr>
                </a:solidFill>
                <a:latin typeface="+mj-lt"/>
                <a:ea typeface="Tahoma"/>
                <a:cs typeface="Tahoma"/>
              </a:rPr>
              <a:t>x_barrier</a:t>
            </a:r>
            <a:r>
              <a:rPr lang="en-US" b="1" dirty="0">
                <a:solidFill>
                  <a:schemeClr val="tx2">
                    <a:lumMod val="50000"/>
                  </a:schemeClr>
                </a:solidFill>
                <a:latin typeface="+mj-lt"/>
                <a:ea typeface="Tahoma"/>
                <a:cs typeface="Tahoma"/>
              </a:rPr>
              <a:t> </a:t>
            </a:r>
            <a:r>
              <a:rPr lang="en-US" dirty="0">
                <a:solidFill>
                  <a:schemeClr val="tx2">
                    <a:lumMod val="50000"/>
                  </a:schemeClr>
                </a:solidFill>
                <a:latin typeface="+mj-lt"/>
                <a:ea typeface="Tahoma"/>
                <a:cs typeface="Tahoma"/>
              </a:rPr>
              <a:t>%</a:t>
            </a:r>
            <a:r>
              <a:rPr lang="en-US" dirty="0" err="1">
                <a:solidFill>
                  <a:schemeClr val="tx2">
                    <a:lumMod val="50000"/>
                  </a:schemeClr>
                </a:solidFill>
                <a:latin typeface="+mj-lt"/>
                <a:ea typeface="Tahoma"/>
                <a:cs typeface="Tahoma"/>
              </a:rPr>
              <a:t>barID</a:t>
            </a:r>
            <a:r>
              <a:rPr lang="en-US" dirty="0">
                <a:solidFill>
                  <a:schemeClr val="tx2">
                    <a:lumMod val="50000"/>
                  </a:schemeClr>
                </a:solidFill>
                <a:latin typeface="+mj-lt"/>
                <a:ea typeface="Tahoma"/>
                <a:cs typeface="Tahoma"/>
              </a:rPr>
              <a:t> %</a:t>
            </a:r>
            <a:r>
              <a:rPr lang="en-US" dirty="0" err="1">
                <a:solidFill>
                  <a:schemeClr val="tx2">
                    <a:lumMod val="50000"/>
                  </a:schemeClr>
                </a:solidFill>
                <a:latin typeface="+mj-lt"/>
                <a:ea typeface="Tahoma"/>
                <a:cs typeface="Tahoma"/>
              </a:rPr>
              <a:t>numW</a:t>
            </a:r>
            <a:endParaRPr lang="en-KR" dirty="0"/>
          </a:p>
        </p:txBody>
      </p:sp>
      <p:sp>
        <p:nvSpPr>
          <p:cNvPr id="7" name="Rectangle 6">
            <a:extLst>
              <a:ext uri="{FF2B5EF4-FFF2-40B4-BE49-F238E27FC236}">
                <a16:creationId xmlns:a16="http://schemas.microsoft.com/office/drawing/2014/main" id="{07BD96C9-1001-E251-913E-2D39B98DD0FB}"/>
              </a:ext>
            </a:extLst>
          </p:cNvPr>
          <p:cNvSpPr/>
          <p:nvPr/>
        </p:nvSpPr>
        <p:spPr>
          <a:xfrm>
            <a:off x="8047720" y="3810023"/>
            <a:ext cx="621470" cy="28248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a:t>A</a:t>
            </a:r>
          </a:p>
        </p:txBody>
      </p:sp>
      <p:sp>
        <p:nvSpPr>
          <p:cNvPr id="8" name="Rectangle 7">
            <a:extLst>
              <a:ext uri="{FF2B5EF4-FFF2-40B4-BE49-F238E27FC236}">
                <a16:creationId xmlns:a16="http://schemas.microsoft.com/office/drawing/2014/main" id="{42132A1A-BF1D-54AA-5B7F-2F12B1363D6D}"/>
              </a:ext>
            </a:extLst>
          </p:cNvPr>
          <p:cNvSpPr/>
          <p:nvPr/>
        </p:nvSpPr>
        <p:spPr>
          <a:xfrm>
            <a:off x="7765234" y="4262001"/>
            <a:ext cx="621470" cy="28248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a:t>B</a:t>
            </a:r>
          </a:p>
        </p:txBody>
      </p:sp>
      <p:sp>
        <p:nvSpPr>
          <p:cNvPr id="9" name="Rectangle 8">
            <a:extLst>
              <a:ext uri="{FF2B5EF4-FFF2-40B4-BE49-F238E27FC236}">
                <a16:creationId xmlns:a16="http://schemas.microsoft.com/office/drawing/2014/main" id="{A43D6175-227C-CFB3-D823-2D4B20D81859}"/>
              </a:ext>
            </a:extLst>
          </p:cNvPr>
          <p:cNvSpPr/>
          <p:nvPr/>
        </p:nvSpPr>
        <p:spPr>
          <a:xfrm>
            <a:off x="8443201" y="4657482"/>
            <a:ext cx="621470" cy="28248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C</a:t>
            </a:r>
          </a:p>
        </p:txBody>
      </p:sp>
      <p:sp>
        <p:nvSpPr>
          <p:cNvPr id="10" name="Rectangle 9">
            <a:extLst>
              <a:ext uri="{FF2B5EF4-FFF2-40B4-BE49-F238E27FC236}">
                <a16:creationId xmlns:a16="http://schemas.microsoft.com/office/drawing/2014/main" id="{DA9B129B-E73E-D5F8-9167-E50B8F2BB83B}"/>
              </a:ext>
            </a:extLst>
          </p:cNvPr>
          <p:cNvSpPr/>
          <p:nvPr/>
        </p:nvSpPr>
        <p:spPr>
          <a:xfrm>
            <a:off x="8104217" y="5109460"/>
            <a:ext cx="621470" cy="28248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a:t>D</a:t>
            </a:r>
          </a:p>
        </p:txBody>
      </p:sp>
      <p:cxnSp>
        <p:nvCxnSpPr>
          <p:cNvPr id="11" name="Straight Arrow Connector 10">
            <a:extLst>
              <a:ext uri="{FF2B5EF4-FFF2-40B4-BE49-F238E27FC236}">
                <a16:creationId xmlns:a16="http://schemas.microsoft.com/office/drawing/2014/main" id="{FA11D3D5-92A7-FC0F-9460-A91814CEE29D}"/>
              </a:ext>
            </a:extLst>
          </p:cNvPr>
          <p:cNvCxnSpPr/>
          <p:nvPr/>
        </p:nvCxnSpPr>
        <p:spPr>
          <a:xfrm rot="5400000">
            <a:off x="8108649" y="4088079"/>
            <a:ext cx="157353" cy="16621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86048B8A-E082-F318-7A66-0B3B278BCA82}"/>
              </a:ext>
            </a:extLst>
          </p:cNvPr>
          <p:cNvCxnSpPr>
            <a:endCxn id="9" idx="0"/>
          </p:cNvCxnSpPr>
          <p:nvPr/>
        </p:nvCxnSpPr>
        <p:spPr>
          <a:xfrm rot="16200000" flipH="1">
            <a:off x="8344332" y="4247877"/>
            <a:ext cx="564972" cy="2542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B1FAD581-C5A6-46DA-69DA-5D1DA1E971DB}"/>
              </a:ext>
            </a:extLst>
          </p:cNvPr>
          <p:cNvCxnSpPr/>
          <p:nvPr/>
        </p:nvCxnSpPr>
        <p:spPr>
          <a:xfrm rot="16200000" flipH="1">
            <a:off x="7892354" y="4699855"/>
            <a:ext cx="564972" cy="2542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2797FB68-A987-D14F-BD8F-FCEBC704D4C1}"/>
              </a:ext>
            </a:extLst>
          </p:cNvPr>
          <p:cNvCxnSpPr>
            <a:stCxn id="9" idx="2"/>
            <a:endCxn id="10" idx="0"/>
          </p:cNvCxnSpPr>
          <p:nvPr/>
        </p:nvCxnSpPr>
        <p:spPr>
          <a:xfrm rot="5400000">
            <a:off x="8499698" y="4855222"/>
            <a:ext cx="169492" cy="33898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1DD8F151-570D-A753-86A5-5D98C614E9EB}"/>
              </a:ext>
            </a:extLst>
          </p:cNvPr>
          <p:cNvSpPr txBox="1"/>
          <p:nvPr/>
        </p:nvSpPr>
        <p:spPr>
          <a:xfrm>
            <a:off x="8594759" y="1254641"/>
            <a:ext cx="2005866" cy="1169551"/>
          </a:xfrm>
          <a:prstGeom prst="rect">
            <a:avLst/>
          </a:prstGeom>
          <a:noFill/>
          <a:ln w="9525">
            <a:solidFill>
              <a:schemeClr val="tx1"/>
            </a:solidFill>
          </a:ln>
        </p:spPr>
        <p:txBody>
          <a:bodyPr wrap="square" rtlCol="0">
            <a:spAutoFit/>
          </a:bodyPr>
          <a:lstStyle/>
          <a:p>
            <a:r>
              <a:rPr lang="en-US" sz="1400" dirty="0"/>
              <a:t>If (</a:t>
            </a:r>
            <a:r>
              <a:rPr lang="en-US" sz="1400" dirty="0" err="1"/>
              <a:t>threadid.x</a:t>
            </a:r>
            <a:r>
              <a:rPr lang="en-US" sz="1400" dirty="0"/>
              <a:t>&lt;2) {</a:t>
            </a:r>
          </a:p>
          <a:p>
            <a:r>
              <a:rPr lang="en-US" sz="1400" dirty="0"/>
              <a:t>  work B</a:t>
            </a:r>
          </a:p>
          <a:p>
            <a:r>
              <a:rPr lang="en-US" sz="1400" dirty="0"/>
              <a:t>} else { </a:t>
            </a:r>
          </a:p>
          <a:p>
            <a:r>
              <a:rPr lang="en-US" sz="1400" dirty="0"/>
              <a:t>  work C</a:t>
            </a:r>
          </a:p>
          <a:p>
            <a:r>
              <a:rPr lang="en-US" sz="1400" dirty="0"/>
              <a:t>}</a:t>
            </a:r>
          </a:p>
        </p:txBody>
      </p:sp>
      <p:sp>
        <p:nvSpPr>
          <p:cNvPr id="16" name="Rectangle 15">
            <a:extLst>
              <a:ext uri="{FF2B5EF4-FFF2-40B4-BE49-F238E27FC236}">
                <a16:creationId xmlns:a16="http://schemas.microsoft.com/office/drawing/2014/main" id="{1C3BC45D-0D8F-6A2C-1770-BD19D71841CB}"/>
              </a:ext>
            </a:extLst>
          </p:cNvPr>
          <p:cNvSpPr/>
          <p:nvPr/>
        </p:nvSpPr>
        <p:spPr>
          <a:xfrm>
            <a:off x="9205913" y="4250774"/>
            <a:ext cx="814414" cy="26783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400"/>
          </a:p>
        </p:txBody>
      </p:sp>
      <p:cxnSp>
        <p:nvCxnSpPr>
          <p:cNvPr id="17" name="Straight Arrow Connector 16">
            <a:extLst>
              <a:ext uri="{FF2B5EF4-FFF2-40B4-BE49-F238E27FC236}">
                <a16:creationId xmlns:a16="http://schemas.microsoft.com/office/drawing/2014/main" id="{5468712A-58D7-53B6-2FC0-4675B4053829}"/>
              </a:ext>
            </a:extLst>
          </p:cNvPr>
          <p:cNvCxnSpPr/>
          <p:nvPr/>
        </p:nvCxnSpPr>
        <p:spPr>
          <a:xfrm rot="5400000">
            <a:off x="9274966" y="4384454"/>
            <a:ext cx="200879" cy="11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B3002C6C-13EF-680D-6B9D-7AB47EBA776C}"/>
              </a:ext>
            </a:extLst>
          </p:cNvPr>
          <p:cNvCxnSpPr/>
          <p:nvPr/>
        </p:nvCxnSpPr>
        <p:spPr>
          <a:xfrm rot="5400000">
            <a:off x="9445046" y="4388290"/>
            <a:ext cx="200879" cy="11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Rectangle 18">
            <a:extLst>
              <a:ext uri="{FF2B5EF4-FFF2-40B4-BE49-F238E27FC236}">
                <a16:creationId xmlns:a16="http://schemas.microsoft.com/office/drawing/2014/main" id="{75DB2B83-44D3-EAD0-858A-C682C987F9DA}"/>
              </a:ext>
            </a:extLst>
          </p:cNvPr>
          <p:cNvSpPr/>
          <p:nvPr/>
        </p:nvSpPr>
        <p:spPr>
          <a:xfrm>
            <a:off x="9205913" y="3798998"/>
            <a:ext cx="814414" cy="26783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400"/>
          </a:p>
        </p:txBody>
      </p:sp>
      <p:cxnSp>
        <p:nvCxnSpPr>
          <p:cNvPr id="20" name="Straight Arrow Connector 19">
            <a:extLst>
              <a:ext uri="{FF2B5EF4-FFF2-40B4-BE49-F238E27FC236}">
                <a16:creationId xmlns:a16="http://schemas.microsoft.com/office/drawing/2014/main" id="{96C67D7E-ADA4-6E5B-7106-AB5943F50732}"/>
              </a:ext>
            </a:extLst>
          </p:cNvPr>
          <p:cNvCxnSpPr/>
          <p:nvPr/>
        </p:nvCxnSpPr>
        <p:spPr>
          <a:xfrm rot="5400000">
            <a:off x="9274966" y="3932677"/>
            <a:ext cx="200879" cy="11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AC13AC96-2CC2-D6B6-3F09-BEA30E41FA25}"/>
              </a:ext>
            </a:extLst>
          </p:cNvPr>
          <p:cNvCxnSpPr/>
          <p:nvPr/>
        </p:nvCxnSpPr>
        <p:spPr>
          <a:xfrm rot="5400000">
            <a:off x="9445046" y="3932328"/>
            <a:ext cx="200879" cy="11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A98E7E9B-EEE5-B002-5E2B-4D17A6A0AEDC}"/>
              </a:ext>
            </a:extLst>
          </p:cNvPr>
          <p:cNvCxnSpPr/>
          <p:nvPr/>
        </p:nvCxnSpPr>
        <p:spPr>
          <a:xfrm rot="5400000">
            <a:off x="9614538" y="3932328"/>
            <a:ext cx="200879" cy="11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76E3E0FE-EF8B-997F-B191-561FFAE7D66D}"/>
              </a:ext>
            </a:extLst>
          </p:cNvPr>
          <p:cNvCxnSpPr/>
          <p:nvPr/>
        </p:nvCxnSpPr>
        <p:spPr>
          <a:xfrm rot="5400000">
            <a:off x="9784030" y="3932328"/>
            <a:ext cx="200879" cy="11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Rectangle 23">
            <a:extLst>
              <a:ext uri="{FF2B5EF4-FFF2-40B4-BE49-F238E27FC236}">
                <a16:creationId xmlns:a16="http://schemas.microsoft.com/office/drawing/2014/main" id="{C7DA4C44-F714-980A-4969-8C5F9E12B4BB}"/>
              </a:ext>
            </a:extLst>
          </p:cNvPr>
          <p:cNvSpPr/>
          <p:nvPr/>
        </p:nvSpPr>
        <p:spPr>
          <a:xfrm>
            <a:off x="9205913" y="4666620"/>
            <a:ext cx="814414" cy="26783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400"/>
          </a:p>
        </p:txBody>
      </p:sp>
      <p:cxnSp>
        <p:nvCxnSpPr>
          <p:cNvPr id="25" name="Straight Arrow Connector 24">
            <a:extLst>
              <a:ext uri="{FF2B5EF4-FFF2-40B4-BE49-F238E27FC236}">
                <a16:creationId xmlns:a16="http://schemas.microsoft.com/office/drawing/2014/main" id="{8966FDF0-B134-8402-F511-11530AC09883}"/>
              </a:ext>
            </a:extLst>
          </p:cNvPr>
          <p:cNvCxnSpPr/>
          <p:nvPr/>
        </p:nvCxnSpPr>
        <p:spPr>
          <a:xfrm rot="5400000">
            <a:off x="9614538" y="4799951"/>
            <a:ext cx="200879" cy="11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AA8F6354-B8C3-B53D-9022-2311F6F45637}"/>
              </a:ext>
            </a:extLst>
          </p:cNvPr>
          <p:cNvCxnSpPr/>
          <p:nvPr/>
        </p:nvCxnSpPr>
        <p:spPr>
          <a:xfrm rot="5400000">
            <a:off x="9784030" y="4799951"/>
            <a:ext cx="200879" cy="11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9" name="Content Placeholder 4">
            <a:extLst>
              <a:ext uri="{FF2B5EF4-FFF2-40B4-BE49-F238E27FC236}">
                <a16:creationId xmlns:a16="http://schemas.microsoft.com/office/drawing/2014/main" id="{F7349ED7-8805-0948-C118-25B62458622C}"/>
              </a:ext>
            </a:extLst>
          </p:cNvPr>
          <p:cNvSpPr txBox="1">
            <a:spLocks/>
          </p:cNvSpPr>
          <p:nvPr/>
        </p:nvSpPr>
        <p:spPr>
          <a:xfrm>
            <a:off x="7655442" y="2525880"/>
            <a:ext cx="4011407" cy="413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b="1" dirty="0"/>
              <a:t>Example Kernel</a:t>
            </a:r>
          </a:p>
        </p:txBody>
      </p:sp>
      <p:sp>
        <p:nvSpPr>
          <p:cNvPr id="30" name="Content Placeholder 4">
            <a:extLst>
              <a:ext uri="{FF2B5EF4-FFF2-40B4-BE49-F238E27FC236}">
                <a16:creationId xmlns:a16="http://schemas.microsoft.com/office/drawing/2014/main" id="{3DE56222-8BC4-6B2C-22DF-49B9E1E003DB}"/>
              </a:ext>
            </a:extLst>
          </p:cNvPr>
          <p:cNvSpPr txBox="1">
            <a:spLocks/>
          </p:cNvSpPr>
          <p:nvPr/>
        </p:nvSpPr>
        <p:spPr>
          <a:xfrm>
            <a:off x="7655442" y="5754458"/>
            <a:ext cx="4011408" cy="413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b="1" dirty="0"/>
              <a:t>Control Flow Graph</a:t>
            </a:r>
          </a:p>
        </p:txBody>
      </p:sp>
      <p:sp>
        <p:nvSpPr>
          <p:cNvPr id="32" name="Rectangle 31">
            <a:extLst>
              <a:ext uri="{FF2B5EF4-FFF2-40B4-BE49-F238E27FC236}">
                <a16:creationId xmlns:a16="http://schemas.microsoft.com/office/drawing/2014/main" id="{B68E0786-F22F-9149-B0EE-A10EBC632ABF}"/>
              </a:ext>
            </a:extLst>
          </p:cNvPr>
          <p:cNvSpPr/>
          <p:nvPr/>
        </p:nvSpPr>
        <p:spPr>
          <a:xfrm>
            <a:off x="8051060" y="3288100"/>
            <a:ext cx="621470" cy="282486"/>
          </a:xfrm>
          <a:prstGeom prst="rect">
            <a:avLst/>
          </a:prstGeom>
          <a:solidFill>
            <a:schemeClr val="accent2"/>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Start</a:t>
            </a:r>
          </a:p>
        </p:txBody>
      </p:sp>
      <p:cxnSp>
        <p:nvCxnSpPr>
          <p:cNvPr id="33" name="Straight Arrow Connector 32">
            <a:extLst>
              <a:ext uri="{FF2B5EF4-FFF2-40B4-BE49-F238E27FC236}">
                <a16:creationId xmlns:a16="http://schemas.microsoft.com/office/drawing/2014/main" id="{1F67A979-B19D-62B4-8C4B-65596BB64503}"/>
              </a:ext>
            </a:extLst>
          </p:cNvPr>
          <p:cNvCxnSpPr>
            <a:cxnSpLocks/>
            <a:stCxn id="32" idx="2"/>
            <a:endCxn id="7" idx="0"/>
          </p:cNvCxnSpPr>
          <p:nvPr/>
        </p:nvCxnSpPr>
        <p:spPr>
          <a:xfrm flipH="1">
            <a:off x="8358455" y="3570586"/>
            <a:ext cx="3340" cy="23943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0" name="Content Placeholder 4">
            <a:extLst>
              <a:ext uri="{FF2B5EF4-FFF2-40B4-BE49-F238E27FC236}">
                <a16:creationId xmlns:a16="http://schemas.microsoft.com/office/drawing/2014/main" id="{84F4FAC8-9090-E2B1-AB6D-2A8C84CB1B80}"/>
              </a:ext>
            </a:extLst>
          </p:cNvPr>
          <p:cNvSpPr txBox="1">
            <a:spLocks/>
          </p:cNvSpPr>
          <p:nvPr/>
        </p:nvSpPr>
        <p:spPr>
          <a:xfrm>
            <a:off x="10113692" y="5043707"/>
            <a:ext cx="1553158" cy="413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dirty="0" err="1">
                <a:latin typeface="+mn-lt"/>
              </a:rPr>
              <a:t>vx_join</a:t>
            </a:r>
            <a:endParaRPr lang="en-US" sz="1600" dirty="0">
              <a:latin typeface="+mn-lt"/>
            </a:endParaRPr>
          </a:p>
        </p:txBody>
      </p:sp>
      <p:sp>
        <p:nvSpPr>
          <p:cNvPr id="41" name="Rectangle 40">
            <a:extLst>
              <a:ext uri="{FF2B5EF4-FFF2-40B4-BE49-F238E27FC236}">
                <a16:creationId xmlns:a16="http://schemas.microsoft.com/office/drawing/2014/main" id="{D69EF618-E1B0-0A38-7FAC-7241A434ADD7}"/>
              </a:ext>
            </a:extLst>
          </p:cNvPr>
          <p:cNvSpPr/>
          <p:nvPr/>
        </p:nvSpPr>
        <p:spPr>
          <a:xfrm>
            <a:off x="10123126" y="3257642"/>
            <a:ext cx="1360038" cy="282486"/>
          </a:xfrm>
          <a:prstGeom prst="rect">
            <a:avLst/>
          </a:prstGeom>
          <a:solidFill>
            <a:schemeClr val="bg1">
              <a:lumMod val="75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err="1">
                <a:solidFill>
                  <a:schemeClr val="tx1"/>
                </a:solidFill>
              </a:rPr>
              <a:t>vx_wspawn</a:t>
            </a:r>
            <a:endParaRPr lang="en-US" sz="1400" dirty="0">
              <a:solidFill>
                <a:schemeClr val="tx1"/>
              </a:solidFill>
            </a:endParaRPr>
          </a:p>
        </p:txBody>
      </p:sp>
      <p:sp>
        <p:nvSpPr>
          <p:cNvPr id="43" name="Rectangle 42">
            <a:extLst>
              <a:ext uri="{FF2B5EF4-FFF2-40B4-BE49-F238E27FC236}">
                <a16:creationId xmlns:a16="http://schemas.microsoft.com/office/drawing/2014/main" id="{EC5035EA-53A0-D83F-6AC2-53E981F1F2A3}"/>
              </a:ext>
            </a:extLst>
          </p:cNvPr>
          <p:cNvSpPr/>
          <p:nvPr/>
        </p:nvSpPr>
        <p:spPr>
          <a:xfrm>
            <a:off x="10137545" y="3780432"/>
            <a:ext cx="1360038" cy="282486"/>
          </a:xfrm>
          <a:prstGeom prst="rect">
            <a:avLst/>
          </a:prstGeom>
          <a:solidFill>
            <a:schemeClr val="bg1">
              <a:lumMod val="75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err="1">
                <a:solidFill>
                  <a:schemeClr val="tx1"/>
                </a:solidFill>
              </a:rPr>
              <a:t>vx_split</a:t>
            </a:r>
            <a:endParaRPr lang="en-US" sz="1400" dirty="0">
              <a:solidFill>
                <a:schemeClr val="tx1"/>
              </a:solidFill>
            </a:endParaRPr>
          </a:p>
        </p:txBody>
      </p:sp>
      <p:sp>
        <p:nvSpPr>
          <p:cNvPr id="44" name="Rectangle 43">
            <a:extLst>
              <a:ext uri="{FF2B5EF4-FFF2-40B4-BE49-F238E27FC236}">
                <a16:creationId xmlns:a16="http://schemas.microsoft.com/office/drawing/2014/main" id="{EA86E57C-077B-DEF6-44D8-D0EE7125F913}"/>
              </a:ext>
            </a:extLst>
          </p:cNvPr>
          <p:cNvSpPr/>
          <p:nvPr/>
        </p:nvSpPr>
        <p:spPr>
          <a:xfrm>
            <a:off x="10137545" y="5043707"/>
            <a:ext cx="1360038" cy="282486"/>
          </a:xfrm>
          <a:prstGeom prst="rect">
            <a:avLst/>
          </a:prstGeom>
          <a:solidFill>
            <a:schemeClr val="bg1">
              <a:lumMod val="75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err="1">
                <a:solidFill>
                  <a:schemeClr val="tx1"/>
                </a:solidFill>
              </a:rPr>
              <a:t>vx_join</a:t>
            </a:r>
            <a:endParaRPr lang="en-US" sz="1400" dirty="0">
              <a:solidFill>
                <a:schemeClr val="tx1"/>
              </a:solidFill>
            </a:endParaRPr>
          </a:p>
        </p:txBody>
      </p:sp>
      <p:sp>
        <p:nvSpPr>
          <p:cNvPr id="45" name="Rectangle 44">
            <a:extLst>
              <a:ext uri="{FF2B5EF4-FFF2-40B4-BE49-F238E27FC236}">
                <a16:creationId xmlns:a16="http://schemas.microsoft.com/office/drawing/2014/main" id="{81974882-FCC3-AE06-F0C9-E073658DD1E3}"/>
              </a:ext>
            </a:extLst>
          </p:cNvPr>
          <p:cNvSpPr/>
          <p:nvPr/>
        </p:nvSpPr>
        <p:spPr>
          <a:xfrm>
            <a:off x="7655442" y="3117131"/>
            <a:ext cx="4011408" cy="2520821"/>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pic>
        <p:nvPicPr>
          <p:cNvPr id="6" name="Picture 5" descr="A logo with a blue and yellow design&#10;&#10;Description automatically generated">
            <a:extLst>
              <a:ext uri="{FF2B5EF4-FFF2-40B4-BE49-F238E27FC236}">
                <a16:creationId xmlns:a16="http://schemas.microsoft.com/office/drawing/2014/main" id="{250CF871-6FD8-6AB6-721C-34CBF91D43DA}"/>
              </a:ext>
            </a:extLst>
          </p:cNvPr>
          <p:cNvPicPr>
            <a:picLocks noChangeAspect="1"/>
          </p:cNvPicPr>
          <p:nvPr/>
        </p:nvPicPr>
        <p:blipFill>
          <a:blip r:embed="rId3"/>
          <a:stretch>
            <a:fillRect/>
          </a:stretch>
        </p:blipFill>
        <p:spPr>
          <a:xfrm>
            <a:off x="11076923" y="0"/>
            <a:ext cx="1042686" cy="1042686"/>
          </a:xfrm>
          <a:prstGeom prst="rect">
            <a:avLst/>
          </a:prstGeom>
        </p:spPr>
      </p:pic>
    </p:spTree>
    <p:extLst>
      <p:ext uri="{BB962C8B-B14F-4D97-AF65-F5344CB8AC3E}">
        <p14:creationId xmlns:p14="http://schemas.microsoft.com/office/powerpoint/2010/main" val="242156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0581DF-8794-01DB-7FF7-F7A90545BF40}"/>
              </a:ext>
            </a:extLst>
          </p:cNvPr>
          <p:cNvSpPr>
            <a:spLocks noGrp="1"/>
          </p:cNvSpPr>
          <p:nvPr>
            <p:ph type="title"/>
          </p:nvPr>
        </p:nvSpPr>
        <p:spPr>
          <a:xfrm>
            <a:off x="738433" y="204486"/>
            <a:ext cx="11277600" cy="838200"/>
          </a:xfrm>
        </p:spPr>
        <p:txBody>
          <a:bodyPr/>
          <a:lstStyle/>
          <a:p>
            <a:r>
              <a:rPr lang="en-KR" dirty="0"/>
              <a:t>Vortex Kernel Library </a:t>
            </a:r>
          </a:p>
        </p:txBody>
      </p:sp>
      <p:sp>
        <p:nvSpPr>
          <p:cNvPr id="3" name="Slide Number Placeholder 2">
            <a:extLst>
              <a:ext uri="{FF2B5EF4-FFF2-40B4-BE49-F238E27FC236}">
                <a16:creationId xmlns:a16="http://schemas.microsoft.com/office/drawing/2014/main" id="{2D85158A-56FC-3A08-B492-C78D666C2C4D}"/>
              </a:ext>
            </a:extLst>
          </p:cNvPr>
          <p:cNvSpPr>
            <a:spLocks noGrp="1"/>
          </p:cNvSpPr>
          <p:nvPr>
            <p:ph type="sldNum" idx="12"/>
          </p:nvPr>
        </p:nvSpPr>
        <p:spPr/>
        <p:txBody>
          <a:bodyPr/>
          <a:lstStyle/>
          <a:p>
            <a:fld id="{AE678206-0642-9F48-9727-6B519CB285FA}" type="slidenum">
              <a:rPr lang="en-US" smtClean="0"/>
              <a:t>7</a:t>
            </a:fld>
            <a:endParaRPr lang="en-US"/>
          </a:p>
        </p:txBody>
      </p:sp>
      <p:sp>
        <p:nvSpPr>
          <p:cNvPr id="2" name="Content Placeholder 1">
            <a:extLst>
              <a:ext uri="{FF2B5EF4-FFF2-40B4-BE49-F238E27FC236}">
                <a16:creationId xmlns:a16="http://schemas.microsoft.com/office/drawing/2014/main" id="{BBEA0BC3-71BA-7816-346E-880AD6E6D7BB}"/>
              </a:ext>
            </a:extLst>
          </p:cNvPr>
          <p:cNvSpPr>
            <a:spLocks noGrp="1"/>
          </p:cNvSpPr>
          <p:nvPr>
            <p:ph type="body" idx="1"/>
          </p:nvPr>
        </p:nvSpPr>
        <p:spPr>
          <a:xfrm>
            <a:off x="662233" y="1140069"/>
            <a:ext cx="11430000" cy="4694985"/>
          </a:xfrm>
        </p:spPr>
        <p:txBody>
          <a:bodyPr>
            <a:normAutofit/>
          </a:bodyPr>
          <a:lstStyle/>
          <a:p>
            <a:pPr marL="76200" indent="0">
              <a:buNone/>
            </a:pPr>
            <a:r>
              <a:rPr lang="en-US" dirty="0"/>
              <a:t>I</a:t>
            </a:r>
            <a:r>
              <a:rPr lang="en-US" sz="2400" dirty="0"/>
              <a:t>nterface for accessing runtime information and controlling program flow</a:t>
            </a:r>
            <a:endParaRPr lang="en-KR" sz="2400" dirty="0"/>
          </a:p>
          <a:p>
            <a:pPr marL="617220" lvl="1" indent="-342900">
              <a:spcBef>
                <a:spcPts val="600"/>
              </a:spcBef>
              <a:buClr>
                <a:schemeClr val="accent2"/>
              </a:buClr>
              <a:buSzPct val="100000"/>
              <a:buFont typeface="Wingdings" panose="05000000000000000000" pitchFamily="2" charset="2"/>
              <a:buChar char="§"/>
            </a:pPr>
            <a:r>
              <a:rPr lang="en-US" sz="2000" dirty="0">
                <a:solidFill>
                  <a:schemeClr val="tx2">
                    <a:lumMod val="50000"/>
                  </a:schemeClr>
                </a:solidFill>
                <a:latin typeface="+mj-lt"/>
                <a:ea typeface="Tahoma"/>
                <a:cs typeface="Tahoma"/>
              </a:rPr>
              <a:t>Schedule tasks on the parallel H/W</a:t>
            </a:r>
          </a:p>
          <a:p>
            <a:pPr marL="834390" lvl="2" indent="-285750">
              <a:spcBef>
                <a:spcPts val="600"/>
              </a:spcBef>
              <a:buClr>
                <a:schemeClr val="accent2"/>
              </a:buClr>
              <a:buSzPct val="100000"/>
              <a:buFont typeface="Wingdings" panose="05000000000000000000" pitchFamily="2" charset="2"/>
              <a:buChar char="§"/>
            </a:pPr>
            <a:r>
              <a:rPr lang="en-US" b="0" i="0" dirty="0">
                <a:effectLst/>
                <a:latin typeface="+mj-lt"/>
              </a:rPr>
              <a:t>void</a:t>
            </a:r>
            <a:r>
              <a:rPr lang="en-US" b="0" i="0" dirty="0">
                <a:solidFill>
                  <a:srgbClr val="24292F"/>
                </a:solidFill>
                <a:effectLst/>
                <a:latin typeface="+mj-lt"/>
              </a:rPr>
              <a:t> </a:t>
            </a:r>
            <a:r>
              <a:rPr lang="en-US" b="1" i="0" dirty="0" err="1">
                <a:solidFill>
                  <a:srgbClr val="24292F"/>
                </a:solidFill>
                <a:effectLst/>
                <a:latin typeface="+mj-lt"/>
              </a:rPr>
              <a:t>vx_spawn_threads</a:t>
            </a:r>
            <a:r>
              <a:rPr lang="en-US" b="0" i="0" dirty="0">
                <a:solidFill>
                  <a:srgbClr val="24292F"/>
                </a:solidFill>
                <a:effectLst/>
                <a:latin typeface="+mj-lt"/>
              </a:rPr>
              <a:t>(</a:t>
            </a:r>
            <a:r>
              <a:rPr lang="en-US" b="0" i="0" dirty="0">
                <a:effectLst/>
                <a:latin typeface="+mj-lt"/>
              </a:rPr>
              <a:t>dimension, </a:t>
            </a:r>
            <a:r>
              <a:rPr lang="en-US" b="0" i="0" dirty="0" err="1">
                <a:effectLst/>
                <a:latin typeface="+mj-lt"/>
              </a:rPr>
              <a:t>grid_dim</a:t>
            </a:r>
            <a:r>
              <a:rPr lang="en-US" b="0" i="0" dirty="0">
                <a:effectLst/>
                <a:latin typeface="+mj-lt"/>
              </a:rPr>
              <a:t>, </a:t>
            </a:r>
            <a:r>
              <a:rPr lang="en-US" b="0" i="0" dirty="0" err="1">
                <a:effectLst/>
                <a:latin typeface="+mj-lt"/>
              </a:rPr>
              <a:t>block_dim</a:t>
            </a:r>
            <a:r>
              <a:rPr lang="en-US" b="0" i="0" dirty="0">
                <a:effectLst/>
                <a:latin typeface="+mj-lt"/>
              </a:rPr>
              <a:t>, </a:t>
            </a:r>
            <a:r>
              <a:rPr lang="en-US" b="0" i="0" dirty="0" err="1">
                <a:effectLst/>
                <a:latin typeface="+mj-lt"/>
              </a:rPr>
              <a:t>kernel_func</a:t>
            </a:r>
            <a:r>
              <a:rPr lang="en-US" b="0" i="0" dirty="0">
                <a:effectLst/>
                <a:latin typeface="+mj-lt"/>
              </a:rPr>
              <a:t>, </a:t>
            </a:r>
            <a:r>
              <a:rPr lang="en-US" b="0" i="0" dirty="0" err="1">
                <a:effectLst/>
                <a:latin typeface="+mj-lt"/>
              </a:rPr>
              <a:t>arg</a:t>
            </a:r>
            <a:r>
              <a:rPr lang="en-US" b="0" i="0" dirty="0">
                <a:solidFill>
                  <a:srgbClr val="24292F"/>
                </a:solidFill>
                <a:effectLst/>
                <a:latin typeface="+mj-lt"/>
              </a:rPr>
              <a:t>)</a:t>
            </a:r>
          </a:p>
          <a:p>
            <a:pPr marL="617220" lvl="1" indent="-342900">
              <a:spcBef>
                <a:spcPts val="600"/>
              </a:spcBef>
              <a:buClr>
                <a:schemeClr val="accent2"/>
              </a:buClr>
              <a:buSzPct val="100000"/>
              <a:buFont typeface="Wingdings" panose="05000000000000000000" pitchFamily="2" charset="2"/>
              <a:buChar char="§"/>
            </a:pPr>
            <a:r>
              <a:rPr lang="en-US" sz="2000" dirty="0">
                <a:latin typeface="+mj-lt"/>
                <a:ea typeface="Tahoma"/>
                <a:cs typeface="Tahoma"/>
              </a:rPr>
              <a:t>Query hardware configuration</a:t>
            </a:r>
          </a:p>
          <a:p>
            <a:pPr marL="834390" lvl="2" indent="-285750">
              <a:spcBef>
                <a:spcPts val="600"/>
              </a:spcBef>
              <a:buClr>
                <a:schemeClr val="accent2"/>
              </a:buClr>
              <a:buSzPct val="100000"/>
              <a:buFont typeface="Wingdings" panose="05000000000000000000" pitchFamily="2" charset="2"/>
              <a:buChar char="§"/>
            </a:pPr>
            <a:r>
              <a:rPr lang="en-US" b="1" dirty="0" err="1">
                <a:latin typeface="+mj-lt"/>
                <a:ea typeface="Tahoma"/>
                <a:cs typeface="Tahoma"/>
              </a:rPr>
              <a:t>vx_num_cores</a:t>
            </a:r>
            <a:r>
              <a:rPr lang="en-US" dirty="0">
                <a:latin typeface="+mj-lt"/>
                <a:ea typeface="Tahoma"/>
                <a:cs typeface="Tahoma"/>
              </a:rPr>
              <a:t>(), </a:t>
            </a:r>
            <a:r>
              <a:rPr lang="en-US" b="1" dirty="0" err="1">
                <a:latin typeface="+mj-lt"/>
                <a:ea typeface="Tahoma"/>
                <a:cs typeface="Tahoma"/>
              </a:rPr>
              <a:t>vx_num_warps</a:t>
            </a:r>
            <a:r>
              <a:rPr lang="en-US" dirty="0">
                <a:latin typeface="+mj-lt"/>
                <a:ea typeface="Tahoma"/>
                <a:cs typeface="Tahoma"/>
              </a:rPr>
              <a:t>(), </a:t>
            </a:r>
            <a:r>
              <a:rPr lang="en-US" b="1" dirty="0" err="1">
                <a:latin typeface="+mj-lt"/>
                <a:ea typeface="Tahoma"/>
                <a:cs typeface="Tahoma"/>
              </a:rPr>
              <a:t>vx_num_threads</a:t>
            </a:r>
            <a:r>
              <a:rPr lang="en-US" dirty="0">
                <a:latin typeface="+mj-lt"/>
                <a:ea typeface="Tahoma"/>
                <a:cs typeface="Tahoma"/>
              </a:rPr>
              <a:t>()</a:t>
            </a:r>
          </a:p>
          <a:p>
            <a:pPr marL="617220" lvl="1" indent="-342900">
              <a:spcBef>
                <a:spcPts val="600"/>
              </a:spcBef>
              <a:buClr>
                <a:schemeClr val="accent2"/>
              </a:buClr>
              <a:buSzPct val="100000"/>
              <a:buFont typeface="Wingdings" panose="05000000000000000000" pitchFamily="2" charset="2"/>
              <a:buChar char="§"/>
            </a:pPr>
            <a:r>
              <a:rPr lang="en-US" sz="2000" dirty="0">
                <a:latin typeface="+mj-lt"/>
                <a:ea typeface="Tahoma"/>
                <a:cs typeface="Tahoma"/>
              </a:rPr>
              <a:t>Query the current thread or wavefront</a:t>
            </a:r>
          </a:p>
          <a:p>
            <a:pPr marL="834390" lvl="2" indent="-285750">
              <a:spcBef>
                <a:spcPts val="600"/>
              </a:spcBef>
              <a:buClr>
                <a:schemeClr val="accent2"/>
              </a:buClr>
              <a:buSzPct val="100000"/>
              <a:buFont typeface="Wingdings" panose="05000000000000000000" pitchFamily="2" charset="2"/>
              <a:buChar char="§"/>
            </a:pPr>
            <a:r>
              <a:rPr lang="en-US" b="1" dirty="0" err="1">
                <a:latin typeface="+mj-lt"/>
                <a:ea typeface="Tahoma"/>
                <a:cs typeface="Tahoma"/>
              </a:rPr>
              <a:t>vx_thread_tid</a:t>
            </a:r>
            <a:r>
              <a:rPr lang="en-US" dirty="0">
                <a:latin typeface="+mj-lt"/>
                <a:ea typeface="Tahoma"/>
                <a:cs typeface="Tahoma"/>
              </a:rPr>
              <a:t>(), </a:t>
            </a:r>
            <a:r>
              <a:rPr lang="en-US" b="1" dirty="0" err="1">
                <a:latin typeface="+mj-lt"/>
                <a:ea typeface="Tahoma"/>
                <a:cs typeface="Tahoma"/>
              </a:rPr>
              <a:t>vx_warp_id</a:t>
            </a:r>
            <a:r>
              <a:rPr lang="en-US" dirty="0">
                <a:latin typeface="+mj-lt"/>
                <a:ea typeface="Tahoma"/>
                <a:cs typeface="Tahoma"/>
              </a:rPr>
              <a:t>()</a:t>
            </a:r>
          </a:p>
          <a:p>
            <a:pPr marL="617220" lvl="1" indent="-342900">
              <a:spcBef>
                <a:spcPts val="600"/>
              </a:spcBef>
              <a:buClr>
                <a:schemeClr val="accent2"/>
              </a:buClr>
              <a:buSzPct val="100000"/>
              <a:buFont typeface="Wingdings" panose="05000000000000000000" pitchFamily="2" charset="2"/>
              <a:buChar char="§"/>
            </a:pPr>
            <a:r>
              <a:rPr lang="en-US" sz="2000" dirty="0">
                <a:latin typeface="+mj-lt"/>
                <a:ea typeface="Tahoma"/>
                <a:cs typeface="Tahoma"/>
              </a:rPr>
              <a:t>Terminate program execution</a:t>
            </a:r>
          </a:p>
          <a:p>
            <a:pPr marL="834390" lvl="2" indent="-285750">
              <a:spcBef>
                <a:spcPts val="600"/>
              </a:spcBef>
              <a:buClr>
                <a:schemeClr val="accent2"/>
              </a:buClr>
              <a:buSzPct val="100000"/>
              <a:buFont typeface="Wingdings" panose="05000000000000000000" pitchFamily="2" charset="2"/>
              <a:buChar char="§"/>
            </a:pPr>
            <a:r>
              <a:rPr lang="en-US" b="1" dirty="0" err="1">
                <a:latin typeface="+mj-lt"/>
                <a:ea typeface="Tahoma"/>
                <a:cs typeface="Tahoma"/>
              </a:rPr>
              <a:t>vx_tmc</a:t>
            </a:r>
            <a:r>
              <a:rPr lang="en-US" dirty="0">
                <a:latin typeface="+mj-lt"/>
                <a:ea typeface="Tahoma"/>
                <a:cs typeface="Tahoma"/>
              </a:rPr>
              <a:t>();</a:t>
            </a:r>
          </a:p>
          <a:p>
            <a:pPr marL="617220" lvl="1" indent="-342900">
              <a:spcBef>
                <a:spcPts val="600"/>
              </a:spcBef>
              <a:buClr>
                <a:schemeClr val="accent2"/>
              </a:buClr>
              <a:buSzPct val="100000"/>
              <a:buFont typeface="Wingdings" panose="05000000000000000000" pitchFamily="2" charset="2"/>
              <a:buChar char="§"/>
            </a:pPr>
            <a:r>
              <a:rPr lang="en-US" sz="2000" dirty="0">
                <a:solidFill>
                  <a:schemeClr val="tx2">
                    <a:lumMod val="50000"/>
                  </a:schemeClr>
                </a:solidFill>
                <a:latin typeface="+mj-lt"/>
                <a:ea typeface="Tahoma"/>
                <a:cs typeface="Tahoma"/>
              </a:rPr>
              <a:t>Debug print to the console</a:t>
            </a:r>
          </a:p>
          <a:p>
            <a:pPr marL="834390" lvl="2" indent="-285750">
              <a:spcBef>
                <a:spcPts val="600"/>
              </a:spcBef>
              <a:buClr>
                <a:schemeClr val="accent2"/>
              </a:buClr>
              <a:buSzPct val="100000"/>
              <a:buFont typeface="Wingdings" panose="05000000000000000000" pitchFamily="2" charset="2"/>
              <a:buChar char="§"/>
            </a:pPr>
            <a:r>
              <a:rPr lang="en-US" b="1" dirty="0" err="1">
                <a:solidFill>
                  <a:schemeClr val="tx2">
                    <a:lumMod val="50000"/>
                  </a:schemeClr>
                </a:solidFill>
                <a:latin typeface="+mj-lt"/>
                <a:ea typeface="Tahoma"/>
                <a:cs typeface="Tahoma"/>
              </a:rPr>
              <a:t>vx_printf</a:t>
            </a:r>
            <a:r>
              <a:rPr lang="en-US" dirty="0">
                <a:solidFill>
                  <a:schemeClr val="tx2">
                    <a:lumMod val="50000"/>
                  </a:schemeClr>
                </a:solidFill>
                <a:latin typeface="+mj-lt"/>
                <a:ea typeface="Tahoma"/>
                <a:cs typeface="Tahoma"/>
              </a:rPr>
              <a:t>(format, …);</a:t>
            </a:r>
          </a:p>
          <a:p>
            <a:pPr marL="617220" lvl="1" indent="-342900">
              <a:spcBef>
                <a:spcPts val="600"/>
              </a:spcBef>
              <a:buClr>
                <a:schemeClr val="accent2"/>
              </a:buClr>
              <a:buSzPct val="100000"/>
              <a:buFont typeface="Wingdings" panose="05000000000000000000" pitchFamily="2" charset="2"/>
              <a:buChar char="§"/>
            </a:pPr>
            <a:r>
              <a:rPr lang="en-US" sz="2000" dirty="0">
                <a:latin typeface="+mj-lt"/>
                <a:ea typeface="Tahoma"/>
                <a:cs typeface="Tahoma"/>
              </a:rPr>
              <a:t>Other utility APIs</a:t>
            </a:r>
            <a:endParaRPr lang="en-US" sz="2000" dirty="0">
              <a:latin typeface="+mj-lt"/>
              <a:ea typeface="Tahoma" pitchFamily="34" charset="0"/>
              <a:cs typeface="Tahoma" pitchFamily="34" charset="0"/>
            </a:endParaRPr>
          </a:p>
          <a:p>
            <a:endParaRPr lang="en-KR" dirty="0"/>
          </a:p>
        </p:txBody>
      </p:sp>
      <p:pic>
        <p:nvPicPr>
          <p:cNvPr id="5" name="Picture 4" descr="A logo with a blue and yellow design&#10;&#10;Description automatically generated">
            <a:extLst>
              <a:ext uri="{FF2B5EF4-FFF2-40B4-BE49-F238E27FC236}">
                <a16:creationId xmlns:a16="http://schemas.microsoft.com/office/drawing/2014/main" id="{2FA879E8-63CB-FA0A-BDA0-EC33DF6FE3C5}"/>
              </a:ext>
            </a:extLst>
          </p:cNvPr>
          <p:cNvPicPr>
            <a:picLocks noChangeAspect="1"/>
          </p:cNvPicPr>
          <p:nvPr/>
        </p:nvPicPr>
        <p:blipFill>
          <a:blip r:embed="rId3"/>
          <a:stretch>
            <a:fillRect/>
          </a:stretch>
        </p:blipFill>
        <p:spPr>
          <a:xfrm>
            <a:off x="11076923" y="0"/>
            <a:ext cx="1042686" cy="1042686"/>
          </a:xfrm>
          <a:prstGeom prst="rect">
            <a:avLst/>
          </a:prstGeom>
        </p:spPr>
      </p:pic>
    </p:spTree>
    <p:extLst>
      <p:ext uri="{BB962C8B-B14F-4D97-AF65-F5344CB8AC3E}">
        <p14:creationId xmlns:p14="http://schemas.microsoft.com/office/powerpoint/2010/main" val="211467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0581DF-8794-01DB-7FF7-F7A90545BF40}"/>
              </a:ext>
            </a:extLst>
          </p:cNvPr>
          <p:cNvSpPr>
            <a:spLocks noGrp="1"/>
          </p:cNvSpPr>
          <p:nvPr>
            <p:ph type="title"/>
          </p:nvPr>
        </p:nvSpPr>
        <p:spPr>
          <a:xfrm>
            <a:off x="719579" y="290885"/>
            <a:ext cx="11277600" cy="838200"/>
          </a:xfrm>
        </p:spPr>
        <p:txBody>
          <a:bodyPr/>
          <a:lstStyle/>
          <a:p>
            <a:r>
              <a:rPr lang="en-KR" dirty="0"/>
              <a:t>Vortex Runtime Library </a:t>
            </a:r>
          </a:p>
        </p:txBody>
      </p:sp>
      <p:sp>
        <p:nvSpPr>
          <p:cNvPr id="3" name="Slide Number Placeholder 2">
            <a:extLst>
              <a:ext uri="{FF2B5EF4-FFF2-40B4-BE49-F238E27FC236}">
                <a16:creationId xmlns:a16="http://schemas.microsoft.com/office/drawing/2014/main" id="{2D85158A-56FC-3A08-B492-C78D666C2C4D}"/>
              </a:ext>
            </a:extLst>
          </p:cNvPr>
          <p:cNvSpPr>
            <a:spLocks noGrp="1"/>
          </p:cNvSpPr>
          <p:nvPr>
            <p:ph type="sldNum" idx="12"/>
          </p:nvPr>
        </p:nvSpPr>
        <p:spPr/>
        <p:txBody>
          <a:bodyPr/>
          <a:lstStyle/>
          <a:p>
            <a:fld id="{AE678206-0642-9F48-9727-6B519CB285FA}" type="slidenum">
              <a:rPr lang="en-US" smtClean="0"/>
              <a:t>8</a:t>
            </a:fld>
            <a:endParaRPr lang="en-US"/>
          </a:p>
        </p:txBody>
      </p:sp>
      <p:sp>
        <p:nvSpPr>
          <p:cNvPr id="2" name="Content Placeholder 1">
            <a:extLst>
              <a:ext uri="{FF2B5EF4-FFF2-40B4-BE49-F238E27FC236}">
                <a16:creationId xmlns:a16="http://schemas.microsoft.com/office/drawing/2014/main" id="{BBEA0BC3-71BA-7816-346E-880AD6E6D7BB}"/>
              </a:ext>
            </a:extLst>
          </p:cNvPr>
          <p:cNvSpPr>
            <a:spLocks noGrp="1"/>
          </p:cNvSpPr>
          <p:nvPr>
            <p:ph type="body" idx="1"/>
          </p:nvPr>
        </p:nvSpPr>
        <p:spPr>
          <a:xfrm>
            <a:off x="689609" y="1173151"/>
            <a:ext cx="11430000" cy="4694985"/>
          </a:xfrm>
        </p:spPr>
        <p:txBody>
          <a:bodyPr>
            <a:normAutofit/>
          </a:bodyPr>
          <a:lstStyle/>
          <a:p>
            <a:pPr marL="76200" indent="0">
              <a:buNone/>
            </a:pPr>
            <a:r>
              <a:rPr lang="en-KR" sz="2400" dirty="0"/>
              <a:t>Interface for </a:t>
            </a:r>
            <a:r>
              <a:rPr lang="en-US" dirty="0"/>
              <a:t>communicating with the Vortex device </a:t>
            </a:r>
            <a:endParaRPr lang="en-KR" sz="2400" dirty="0"/>
          </a:p>
          <a:p>
            <a:pPr marL="617220" lvl="1" indent="-342900">
              <a:spcBef>
                <a:spcPts val="600"/>
              </a:spcBef>
              <a:buClr>
                <a:schemeClr val="accent2"/>
              </a:buClr>
              <a:buSzPct val="100000"/>
              <a:buFont typeface="Wingdings" panose="05000000000000000000" pitchFamily="2" charset="2"/>
              <a:buChar char="§"/>
            </a:pPr>
            <a:r>
              <a:rPr lang="en-US" dirty="0">
                <a:latin typeface="+mj-lt"/>
                <a:ea typeface="Tahoma"/>
                <a:cs typeface="Tahoma"/>
              </a:rPr>
              <a:t>Perform m</a:t>
            </a:r>
            <a:r>
              <a:rPr lang="en-US" sz="2000" dirty="0">
                <a:solidFill>
                  <a:schemeClr val="tx2">
                    <a:lumMod val="50000"/>
                  </a:schemeClr>
                </a:solidFill>
                <a:latin typeface="+mj-lt"/>
                <a:ea typeface="Tahoma"/>
                <a:cs typeface="Tahoma"/>
              </a:rPr>
              <a:t>emory-related </a:t>
            </a:r>
            <a:r>
              <a:rPr lang="en-US" dirty="0">
                <a:latin typeface="+mj-lt"/>
                <a:ea typeface="Tahoma"/>
                <a:cs typeface="Tahoma"/>
              </a:rPr>
              <a:t>o</a:t>
            </a:r>
            <a:r>
              <a:rPr lang="en-US" sz="2000" dirty="0">
                <a:solidFill>
                  <a:schemeClr val="tx2">
                    <a:lumMod val="50000"/>
                  </a:schemeClr>
                </a:solidFill>
                <a:latin typeface="+mj-lt"/>
                <a:ea typeface="Tahoma"/>
                <a:cs typeface="Tahoma"/>
              </a:rPr>
              <a:t>peration? </a:t>
            </a:r>
          </a:p>
          <a:p>
            <a:pPr marL="834390" lvl="2" indent="-285750">
              <a:spcBef>
                <a:spcPts val="600"/>
              </a:spcBef>
              <a:buClr>
                <a:schemeClr val="accent2"/>
              </a:buClr>
              <a:buSzPct val="100000"/>
              <a:buFont typeface="Wingdings" panose="05000000000000000000" pitchFamily="2" charset="2"/>
              <a:buChar char="§"/>
            </a:pPr>
            <a:r>
              <a:rPr lang="en-US" b="1" i="0" dirty="0" err="1">
                <a:effectLst/>
                <a:latin typeface="+mj-lt"/>
              </a:rPr>
              <a:t>vx_mem_alloc</a:t>
            </a:r>
            <a:r>
              <a:rPr lang="en-US" b="0" i="0" dirty="0">
                <a:effectLst/>
                <a:latin typeface="+mj-lt"/>
              </a:rPr>
              <a:t>(…), </a:t>
            </a:r>
            <a:r>
              <a:rPr lang="en-US" b="1" i="0" dirty="0" err="1">
                <a:effectLst/>
                <a:latin typeface="+mj-lt"/>
              </a:rPr>
              <a:t>vx_mem_free</a:t>
            </a:r>
            <a:r>
              <a:rPr lang="en-US" b="0" i="0" dirty="0">
                <a:effectLst/>
                <a:latin typeface="+mj-lt"/>
              </a:rPr>
              <a:t>(…)</a:t>
            </a:r>
          </a:p>
          <a:p>
            <a:pPr marL="834390" lvl="2" indent="-285750">
              <a:spcBef>
                <a:spcPts val="600"/>
              </a:spcBef>
              <a:buClr>
                <a:schemeClr val="accent2"/>
              </a:buClr>
              <a:buSzPct val="100000"/>
              <a:buFont typeface="Wingdings" panose="05000000000000000000" pitchFamily="2" charset="2"/>
              <a:buChar char="§"/>
            </a:pPr>
            <a:r>
              <a:rPr lang="en-US" b="1" i="0" dirty="0" err="1">
                <a:effectLst/>
                <a:latin typeface="+mj-lt"/>
              </a:rPr>
              <a:t>vx_copy_to_dev</a:t>
            </a:r>
            <a:r>
              <a:rPr lang="en-US" b="0" i="0" dirty="0">
                <a:effectLst/>
                <a:latin typeface="+mj-lt"/>
              </a:rPr>
              <a:t>(…), </a:t>
            </a:r>
            <a:r>
              <a:rPr lang="en-US" b="1" i="0" dirty="0" err="1">
                <a:effectLst/>
                <a:latin typeface="+mj-lt"/>
              </a:rPr>
              <a:t>vx_copy_from_dev</a:t>
            </a:r>
            <a:r>
              <a:rPr lang="en-US" b="0" i="0" dirty="0">
                <a:effectLst/>
                <a:latin typeface="+mj-lt"/>
              </a:rPr>
              <a:t>(…)</a:t>
            </a:r>
          </a:p>
          <a:p>
            <a:pPr marL="617220" lvl="1" indent="-342900">
              <a:spcBef>
                <a:spcPts val="600"/>
              </a:spcBef>
              <a:buClr>
                <a:schemeClr val="accent2"/>
              </a:buClr>
              <a:buSzPct val="100000"/>
              <a:buFont typeface="Wingdings" panose="05000000000000000000" pitchFamily="2" charset="2"/>
              <a:buChar char="§"/>
            </a:pPr>
            <a:r>
              <a:rPr lang="en-KR" dirty="0"/>
              <a:t>Launch Kernel?</a:t>
            </a:r>
          </a:p>
          <a:p>
            <a:pPr marL="834390" lvl="2" indent="-285750">
              <a:spcBef>
                <a:spcPts val="600"/>
              </a:spcBef>
              <a:buClr>
                <a:schemeClr val="accent2"/>
              </a:buClr>
              <a:buSzPct val="100000"/>
              <a:buFont typeface="Wingdings" panose="05000000000000000000" pitchFamily="2" charset="2"/>
              <a:buChar char="§"/>
            </a:pPr>
            <a:r>
              <a:rPr lang="en-US" b="1" dirty="0" err="1"/>
              <a:t>vx_start</a:t>
            </a:r>
            <a:r>
              <a:rPr lang="en-US" dirty="0"/>
              <a:t>(…), </a:t>
            </a:r>
            <a:r>
              <a:rPr lang="en-US" b="1" dirty="0" err="1"/>
              <a:t>vx_ready_wait</a:t>
            </a:r>
            <a:r>
              <a:rPr lang="en-US" dirty="0"/>
              <a:t>(…)</a:t>
            </a:r>
          </a:p>
          <a:p>
            <a:pPr marL="617220" lvl="1" indent="-342900">
              <a:spcBef>
                <a:spcPts val="600"/>
              </a:spcBef>
              <a:buClr>
                <a:schemeClr val="accent2"/>
              </a:buClr>
              <a:buSzPct val="100000"/>
              <a:buFont typeface="Wingdings" panose="05000000000000000000" pitchFamily="2" charset="2"/>
              <a:buChar char="§"/>
            </a:pPr>
            <a:r>
              <a:rPr lang="en-US" dirty="0"/>
              <a:t>Open and Close Device? </a:t>
            </a:r>
          </a:p>
          <a:p>
            <a:pPr marL="834390" lvl="2" indent="-285750">
              <a:spcBef>
                <a:spcPts val="600"/>
              </a:spcBef>
              <a:buClr>
                <a:schemeClr val="accent2"/>
              </a:buClr>
              <a:buSzPct val="100000"/>
              <a:buFont typeface="Wingdings" panose="05000000000000000000" pitchFamily="2" charset="2"/>
              <a:buChar char="§"/>
            </a:pPr>
            <a:r>
              <a:rPr lang="en-US" b="1" dirty="0" err="1"/>
              <a:t>vx_dev_open</a:t>
            </a:r>
            <a:r>
              <a:rPr lang="en-US" dirty="0"/>
              <a:t>(…), </a:t>
            </a:r>
            <a:r>
              <a:rPr lang="en-US" b="1" dirty="0" err="1"/>
              <a:t>vx_dev_close</a:t>
            </a:r>
            <a:r>
              <a:rPr lang="en-US" dirty="0"/>
              <a:t>(…)</a:t>
            </a:r>
          </a:p>
          <a:p>
            <a:pPr marL="617220" lvl="1" indent="-342900">
              <a:spcBef>
                <a:spcPts val="600"/>
              </a:spcBef>
              <a:buClr>
                <a:schemeClr val="accent2"/>
              </a:buClr>
              <a:buSzPct val="100000"/>
              <a:buFont typeface="Wingdings" panose="05000000000000000000" pitchFamily="2" charset="2"/>
              <a:buChar char="§"/>
            </a:pPr>
            <a:r>
              <a:rPr lang="en-US" dirty="0">
                <a:latin typeface="+mj-lt"/>
                <a:ea typeface="Tahoma"/>
                <a:cs typeface="Tahoma"/>
              </a:rPr>
              <a:t>Other Runtime Methods</a:t>
            </a:r>
            <a:endParaRPr lang="en-US" dirty="0">
              <a:latin typeface="+mj-lt"/>
              <a:ea typeface="Tahoma" pitchFamily="34" charset="0"/>
              <a:cs typeface="Tahoma" pitchFamily="34" charset="0"/>
            </a:endParaRPr>
          </a:p>
          <a:p>
            <a:pPr marL="560070" lvl="1" indent="-285750">
              <a:spcBef>
                <a:spcPts val="600"/>
              </a:spcBef>
              <a:buClr>
                <a:schemeClr val="accent2"/>
              </a:buClr>
              <a:buSzPct val="100000"/>
              <a:buFont typeface="Wingdings" panose="05000000000000000000" pitchFamily="2" charset="2"/>
              <a:buChar char="Ø"/>
            </a:pPr>
            <a:endParaRPr lang="en-KR" dirty="0"/>
          </a:p>
        </p:txBody>
      </p:sp>
      <p:pic>
        <p:nvPicPr>
          <p:cNvPr id="5" name="Picture 4" descr="A logo with a blue and yellow design&#10;&#10;Description automatically generated">
            <a:extLst>
              <a:ext uri="{FF2B5EF4-FFF2-40B4-BE49-F238E27FC236}">
                <a16:creationId xmlns:a16="http://schemas.microsoft.com/office/drawing/2014/main" id="{10FDB029-7977-18F0-B761-C016BE80D91B}"/>
              </a:ext>
            </a:extLst>
          </p:cNvPr>
          <p:cNvPicPr>
            <a:picLocks noChangeAspect="1"/>
          </p:cNvPicPr>
          <p:nvPr/>
        </p:nvPicPr>
        <p:blipFill>
          <a:blip r:embed="rId3"/>
          <a:stretch>
            <a:fillRect/>
          </a:stretch>
        </p:blipFill>
        <p:spPr>
          <a:xfrm>
            <a:off x="11076923" y="0"/>
            <a:ext cx="1042686" cy="1042686"/>
          </a:xfrm>
          <a:prstGeom prst="rect">
            <a:avLst/>
          </a:prstGeom>
        </p:spPr>
      </p:pic>
    </p:spTree>
    <p:extLst>
      <p:ext uri="{BB962C8B-B14F-4D97-AF65-F5344CB8AC3E}">
        <p14:creationId xmlns:p14="http://schemas.microsoft.com/office/powerpoint/2010/main" val="4097133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ounded Rectangle 91">
            <a:extLst>
              <a:ext uri="{FF2B5EF4-FFF2-40B4-BE49-F238E27FC236}">
                <a16:creationId xmlns:a16="http://schemas.microsoft.com/office/drawing/2014/main" id="{39D85DAE-2728-B6D9-2D60-B89AC02D36AB}"/>
              </a:ext>
            </a:extLst>
          </p:cNvPr>
          <p:cNvSpPr/>
          <p:nvPr/>
        </p:nvSpPr>
        <p:spPr>
          <a:xfrm>
            <a:off x="7544802" y="3055442"/>
            <a:ext cx="4175126" cy="3233822"/>
          </a:xfrm>
          <a:prstGeom prst="roundRect">
            <a:avLst>
              <a:gd name="adj" fmla="val 11149"/>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91" name="Rounded Rectangle 90">
            <a:extLst>
              <a:ext uri="{FF2B5EF4-FFF2-40B4-BE49-F238E27FC236}">
                <a16:creationId xmlns:a16="http://schemas.microsoft.com/office/drawing/2014/main" id="{9797C9FE-B82C-AED0-9B5B-BD4CC4B071AE}"/>
              </a:ext>
            </a:extLst>
          </p:cNvPr>
          <p:cNvSpPr/>
          <p:nvPr/>
        </p:nvSpPr>
        <p:spPr>
          <a:xfrm>
            <a:off x="1761579" y="3055442"/>
            <a:ext cx="9958350" cy="3233822"/>
          </a:xfrm>
          <a:prstGeom prst="roundRect">
            <a:avLst>
              <a:gd name="adj" fmla="val 11149"/>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3" name="Slide Number Placeholder 2">
            <a:extLst>
              <a:ext uri="{FF2B5EF4-FFF2-40B4-BE49-F238E27FC236}">
                <a16:creationId xmlns:a16="http://schemas.microsoft.com/office/drawing/2014/main" id="{6850B275-560B-F2F6-4990-BC95FF6CD04E}"/>
              </a:ext>
            </a:extLst>
          </p:cNvPr>
          <p:cNvSpPr>
            <a:spLocks noGrp="1"/>
          </p:cNvSpPr>
          <p:nvPr>
            <p:ph type="sldNum" sz="quarter" idx="12"/>
          </p:nvPr>
        </p:nvSpPr>
        <p:spPr/>
        <p:txBody>
          <a:bodyPr/>
          <a:lstStyle/>
          <a:p>
            <a:fld id="{36F63085-4905-477F-9B03-95852450F900}" type="slidenum">
              <a:rPr lang="en-US" smtClean="0">
                <a:solidFill>
                  <a:prstClr val="black"/>
                </a:solidFill>
              </a:rPr>
              <a:pPr/>
              <a:t>9</a:t>
            </a:fld>
            <a:endParaRPr lang="en-US">
              <a:solidFill>
                <a:prstClr val="black"/>
              </a:solidFill>
            </a:endParaRPr>
          </a:p>
        </p:txBody>
      </p:sp>
      <p:sp>
        <p:nvSpPr>
          <p:cNvPr id="22" name="Rectangle 21">
            <a:extLst>
              <a:ext uri="{FF2B5EF4-FFF2-40B4-BE49-F238E27FC236}">
                <a16:creationId xmlns:a16="http://schemas.microsoft.com/office/drawing/2014/main" id="{DE2E9C3F-C027-6F5E-12BC-B3E252AA7429}"/>
              </a:ext>
            </a:extLst>
          </p:cNvPr>
          <p:cNvSpPr/>
          <p:nvPr/>
        </p:nvSpPr>
        <p:spPr>
          <a:xfrm>
            <a:off x="4800599" y="3306344"/>
            <a:ext cx="1442224" cy="750850"/>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Kernel Code</a:t>
            </a:r>
          </a:p>
          <a:p>
            <a:pPr algn="ctr"/>
            <a:r>
              <a:rPr lang="en-US" dirty="0"/>
              <a:t>(IR) </a:t>
            </a:r>
            <a:endParaRPr lang="en-KR" dirty="0"/>
          </a:p>
        </p:txBody>
      </p:sp>
      <p:cxnSp>
        <p:nvCxnSpPr>
          <p:cNvPr id="26" name="Straight Arrow Connector 25">
            <a:extLst>
              <a:ext uri="{FF2B5EF4-FFF2-40B4-BE49-F238E27FC236}">
                <a16:creationId xmlns:a16="http://schemas.microsoft.com/office/drawing/2014/main" id="{8265C0B3-9D9F-4042-61AB-56CD6BED8B8E}"/>
              </a:ext>
            </a:extLst>
          </p:cNvPr>
          <p:cNvCxnSpPr>
            <a:cxnSpLocks/>
            <a:stCxn id="22" idx="3"/>
            <a:endCxn id="68" idx="1"/>
          </p:cNvCxnSpPr>
          <p:nvPr/>
        </p:nvCxnSpPr>
        <p:spPr>
          <a:xfrm>
            <a:off x="6242823" y="3681769"/>
            <a:ext cx="9975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952B43BD-A80C-98CC-3EC4-D42663670B98}"/>
              </a:ext>
            </a:extLst>
          </p:cNvPr>
          <p:cNvSpPr/>
          <p:nvPr/>
        </p:nvSpPr>
        <p:spPr>
          <a:xfrm>
            <a:off x="2272934" y="4481684"/>
            <a:ext cx="1442224" cy="1315842"/>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Built-in Library</a:t>
            </a:r>
          </a:p>
          <a:p>
            <a:pPr algn="ctr"/>
            <a:r>
              <a:rPr lang="en-US" dirty="0"/>
              <a:t>(</a:t>
            </a:r>
            <a:r>
              <a:rPr lang="en-US" dirty="0" err="1"/>
              <a:t>e,g</a:t>
            </a:r>
            <a:r>
              <a:rPr lang="en-US" dirty="0"/>
              <a:t>. math functions)</a:t>
            </a:r>
            <a:endParaRPr lang="en-KR" dirty="0"/>
          </a:p>
        </p:txBody>
      </p:sp>
      <p:cxnSp>
        <p:nvCxnSpPr>
          <p:cNvPr id="30" name="Straight Arrow Connector 29">
            <a:extLst>
              <a:ext uri="{FF2B5EF4-FFF2-40B4-BE49-F238E27FC236}">
                <a16:creationId xmlns:a16="http://schemas.microsoft.com/office/drawing/2014/main" id="{5A1A1C78-6728-7257-461E-96641E52E7A5}"/>
              </a:ext>
            </a:extLst>
          </p:cNvPr>
          <p:cNvCxnSpPr>
            <a:cxnSpLocks/>
            <a:stCxn id="29" idx="0"/>
          </p:cNvCxnSpPr>
          <p:nvPr/>
        </p:nvCxnSpPr>
        <p:spPr>
          <a:xfrm flipV="1">
            <a:off x="2994046" y="4138969"/>
            <a:ext cx="0" cy="342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BB15BE83-286F-C298-0A63-323F8A19D220}"/>
              </a:ext>
            </a:extLst>
          </p:cNvPr>
          <p:cNvSpPr/>
          <p:nvPr/>
        </p:nvSpPr>
        <p:spPr>
          <a:xfrm>
            <a:off x="9902560" y="3306344"/>
            <a:ext cx="1569979" cy="750850"/>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Kernel executable</a:t>
            </a:r>
          </a:p>
        </p:txBody>
      </p:sp>
      <p:sp>
        <p:nvSpPr>
          <p:cNvPr id="47" name="Rectangle 46">
            <a:extLst>
              <a:ext uri="{FF2B5EF4-FFF2-40B4-BE49-F238E27FC236}">
                <a16:creationId xmlns:a16="http://schemas.microsoft.com/office/drawing/2014/main" id="{12252A6D-DE51-4AEC-D356-394238611A76}"/>
              </a:ext>
            </a:extLst>
          </p:cNvPr>
          <p:cNvSpPr/>
          <p:nvPr/>
        </p:nvSpPr>
        <p:spPr>
          <a:xfrm>
            <a:off x="7953254" y="4498039"/>
            <a:ext cx="937695" cy="1315842"/>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KR" dirty="0"/>
              <a:t>Vortex ISA</a:t>
            </a:r>
          </a:p>
        </p:txBody>
      </p:sp>
      <p:sp>
        <p:nvSpPr>
          <p:cNvPr id="57" name="Rounded Rectangle 56">
            <a:extLst>
              <a:ext uri="{FF2B5EF4-FFF2-40B4-BE49-F238E27FC236}">
                <a16:creationId xmlns:a16="http://schemas.microsoft.com/office/drawing/2014/main" id="{5047AF37-0B5E-43AF-A8C0-F7DCA5A05471}"/>
              </a:ext>
            </a:extLst>
          </p:cNvPr>
          <p:cNvSpPr/>
          <p:nvPr/>
        </p:nvSpPr>
        <p:spPr>
          <a:xfrm>
            <a:off x="2696467" y="3224570"/>
            <a:ext cx="1678541" cy="91439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KR" dirty="0">
                <a:solidFill>
                  <a:schemeClr val="tx1"/>
                </a:solidFill>
              </a:rPr>
              <a:t>Front-end compiler</a:t>
            </a:r>
          </a:p>
        </p:txBody>
      </p:sp>
      <p:cxnSp>
        <p:nvCxnSpPr>
          <p:cNvPr id="64" name="Straight Arrow Connector 63">
            <a:extLst>
              <a:ext uri="{FF2B5EF4-FFF2-40B4-BE49-F238E27FC236}">
                <a16:creationId xmlns:a16="http://schemas.microsoft.com/office/drawing/2014/main" id="{E0B2D0A6-0C61-39D7-8894-CE83809D2AC0}"/>
              </a:ext>
            </a:extLst>
          </p:cNvPr>
          <p:cNvCxnSpPr>
            <a:cxnSpLocks/>
            <a:stCxn id="57" idx="3"/>
            <a:endCxn id="22" idx="1"/>
          </p:cNvCxnSpPr>
          <p:nvPr/>
        </p:nvCxnSpPr>
        <p:spPr>
          <a:xfrm flipV="1">
            <a:off x="4375008" y="3681769"/>
            <a:ext cx="4255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D471840A-AEEF-C970-9C2E-8DD6532EB3AC}"/>
              </a:ext>
            </a:extLst>
          </p:cNvPr>
          <p:cNvSpPr/>
          <p:nvPr/>
        </p:nvSpPr>
        <p:spPr>
          <a:xfrm>
            <a:off x="7240339" y="3224570"/>
            <a:ext cx="1678541" cy="91439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r>
              <a:rPr lang="en-KR" dirty="0">
                <a:solidFill>
                  <a:schemeClr val="tx1"/>
                </a:solidFill>
              </a:rPr>
              <a:t>ack-end compiler</a:t>
            </a:r>
          </a:p>
        </p:txBody>
      </p:sp>
      <p:cxnSp>
        <p:nvCxnSpPr>
          <p:cNvPr id="70" name="Straight Arrow Connector 69">
            <a:extLst>
              <a:ext uri="{FF2B5EF4-FFF2-40B4-BE49-F238E27FC236}">
                <a16:creationId xmlns:a16="http://schemas.microsoft.com/office/drawing/2014/main" id="{45BBEC15-9BB5-133C-A77B-32C84F22E513}"/>
              </a:ext>
            </a:extLst>
          </p:cNvPr>
          <p:cNvCxnSpPr>
            <a:cxnSpLocks/>
            <a:stCxn id="68" idx="3"/>
            <a:endCxn id="39" idx="1"/>
          </p:cNvCxnSpPr>
          <p:nvPr/>
        </p:nvCxnSpPr>
        <p:spPr>
          <a:xfrm flipV="1">
            <a:off x="8918880" y="3681769"/>
            <a:ext cx="9836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4">
            <a:extLst>
              <a:ext uri="{FF2B5EF4-FFF2-40B4-BE49-F238E27FC236}">
                <a16:creationId xmlns:a16="http://schemas.microsoft.com/office/drawing/2014/main" id="{7042CF78-17FD-5211-3AEC-587336CF3BE7}"/>
              </a:ext>
            </a:extLst>
          </p:cNvPr>
          <p:cNvSpPr txBox="1">
            <a:spLocks/>
          </p:cNvSpPr>
          <p:nvPr/>
        </p:nvSpPr>
        <p:spPr>
          <a:xfrm>
            <a:off x="3809563" y="4596617"/>
            <a:ext cx="2852068" cy="1828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Analyze program semantics</a:t>
            </a:r>
          </a:p>
          <a:p>
            <a:r>
              <a:rPr lang="en-US" sz="1700" dirty="0"/>
              <a:t>Lower functions with built-in library</a:t>
            </a:r>
          </a:p>
        </p:txBody>
      </p:sp>
      <p:cxnSp>
        <p:nvCxnSpPr>
          <p:cNvPr id="76" name="Straight Arrow Connector 75">
            <a:extLst>
              <a:ext uri="{FF2B5EF4-FFF2-40B4-BE49-F238E27FC236}">
                <a16:creationId xmlns:a16="http://schemas.microsoft.com/office/drawing/2014/main" id="{359150A6-9D1E-33EE-C103-6144D9EEAC44}"/>
              </a:ext>
            </a:extLst>
          </p:cNvPr>
          <p:cNvCxnSpPr>
            <a:cxnSpLocks/>
            <a:stCxn id="47" idx="0"/>
          </p:cNvCxnSpPr>
          <p:nvPr/>
        </p:nvCxnSpPr>
        <p:spPr>
          <a:xfrm flipH="1" flipV="1">
            <a:off x="8375600" y="4122614"/>
            <a:ext cx="46502" cy="375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Content Placeholder 4">
            <a:extLst>
              <a:ext uri="{FF2B5EF4-FFF2-40B4-BE49-F238E27FC236}">
                <a16:creationId xmlns:a16="http://schemas.microsoft.com/office/drawing/2014/main" id="{C0B566A1-7DD8-DC8F-603D-EAED2103F2A6}"/>
              </a:ext>
            </a:extLst>
          </p:cNvPr>
          <p:cNvSpPr txBox="1">
            <a:spLocks/>
          </p:cNvSpPr>
          <p:nvPr/>
        </p:nvSpPr>
        <p:spPr>
          <a:xfrm>
            <a:off x="9000810" y="4489227"/>
            <a:ext cx="2581590" cy="1371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Lower IR to Vortex ISA using Vortex intrinsic </a:t>
            </a:r>
          </a:p>
          <a:p>
            <a:r>
              <a:rPr lang="en-US" sz="1700" dirty="0"/>
              <a:t>Perform vortex-specific optimization </a:t>
            </a:r>
          </a:p>
          <a:p>
            <a:endParaRPr lang="en-US" sz="1700" dirty="0"/>
          </a:p>
        </p:txBody>
      </p:sp>
      <p:sp>
        <p:nvSpPr>
          <p:cNvPr id="85" name="Rectangle 84">
            <a:extLst>
              <a:ext uri="{FF2B5EF4-FFF2-40B4-BE49-F238E27FC236}">
                <a16:creationId xmlns:a16="http://schemas.microsoft.com/office/drawing/2014/main" id="{C24017B3-B6C5-2DD1-F772-75A44EE6D4BB}"/>
              </a:ext>
            </a:extLst>
          </p:cNvPr>
          <p:cNvSpPr/>
          <p:nvPr/>
        </p:nvSpPr>
        <p:spPr>
          <a:xfrm>
            <a:off x="6820697" y="4498039"/>
            <a:ext cx="1036602" cy="1315842"/>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Vortex</a:t>
            </a:r>
          </a:p>
          <a:p>
            <a:pPr algn="ctr"/>
            <a:r>
              <a:rPr lang="en-US" dirty="0"/>
              <a:t>Kernel library</a:t>
            </a:r>
            <a:endParaRPr lang="en-KR" dirty="0"/>
          </a:p>
        </p:txBody>
      </p:sp>
      <p:cxnSp>
        <p:nvCxnSpPr>
          <p:cNvPr id="86" name="Straight Arrow Connector 85">
            <a:extLst>
              <a:ext uri="{FF2B5EF4-FFF2-40B4-BE49-F238E27FC236}">
                <a16:creationId xmlns:a16="http://schemas.microsoft.com/office/drawing/2014/main" id="{4691824D-EF6E-EE3A-6B4B-F8BFF8A947E9}"/>
              </a:ext>
            </a:extLst>
          </p:cNvPr>
          <p:cNvCxnSpPr>
            <a:cxnSpLocks/>
            <a:stCxn id="85" idx="0"/>
          </p:cNvCxnSpPr>
          <p:nvPr/>
        </p:nvCxnSpPr>
        <p:spPr>
          <a:xfrm flipV="1">
            <a:off x="7338998" y="4138969"/>
            <a:ext cx="109849" cy="359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8F8CD34C-9670-9185-CE2C-B22B5DD11F36}"/>
              </a:ext>
            </a:extLst>
          </p:cNvPr>
          <p:cNvSpPr/>
          <p:nvPr/>
        </p:nvSpPr>
        <p:spPr>
          <a:xfrm>
            <a:off x="2367774" y="1561177"/>
            <a:ext cx="9251797" cy="1135195"/>
          </a:xfrm>
          <a:prstGeom prst="roundRect">
            <a:avLst>
              <a:gd name="adj" fmla="val 11149"/>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7" name="Rectangle 6">
            <a:extLst>
              <a:ext uri="{FF2B5EF4-FFF2-40B4-BE49-F238E27FC236}">
                <a16:creationId xmlns:a16="http://schemas.microsoft.com/office/drawing/2014/main" id="{D94186D7-E7FE-6930-EA03-5866CEC6923A}"/>
              </a:ext>
            </a:extLst>
          </p:cNvPr>
          <p:cNvSpPr/>
          <p:nvPr/>
        </p:nvSpPr>
        <p:spPr>
          <a:xfrm>
            <a:off x="5209223" y="1812080"/>
            <a:ext cx="1442224" cy="750850"/>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Host</a:t>
            </a:r>
          </a:p>
          <a:p>
            <a:pPr algn="ctr"/>
            <a:r>
              <a:rPr lang="en-US" dirty="0"/>
              <a:t>Executable </a:t>
            </a:r>
            <a:endParaRPr lang="en-KR" dirty="0"/>
          </a:p>
        </p:txBody>
      </p:sp>
      <p:sp>
        <p:nvSpPr>
          <p:cNvPr id="9" name="Rounded Rectangle 8">
            <a:extLst>
              <a:ext uri="{FF2B5EF4-FFF2-40B4-BE49-F238E27FC236}">
                <a16:creationId xmlns:a16="http://schemas.microsoft.com/office/drawing/2014/main" id="{05BA2129-3CFB-4E70-C4C9-956BC40BE477}"/>
              </a:ext>
            </a:extLst>
          </p:cNvPr>
          <p:cNvSpPr/>
          <p:nvPr/>
        </p:nvSpPr>
        <p:spPr>
          <a:xfrm>
            <a:off x="2819128" y="1730305"/>
            <a:ext cx="1879872" cy="414453"/>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KR" dirty="0">
                <a:solidFill>
                  <a:schemeClr val="tx1"/>
                </a:solidFill>
              </a:rPr>
              <a:t>Compiler</a:t>
            </a:r>
          </a:p>
        </p:txBody>
      </p:sp>
      <p:cxnSp>
        <p:nvCxnSpPr>
          <p:cNvPr id="10" name="Straight Arrow Connector 9">
            <a:extLst>
              <a:ext uri="{FF2B5EF4-FFF2-40B4-BE49-F238E27FC236}">
                <a16:creationId xmlns:a16="http://schemas.microsoft.com/office/drawing/2014/main" id="{452BC176-017F-46EF-0650-29141796591E}"/>
              </a:ext>
            </a:extLst>
          </p:cNvPr>
          <p:cNvCxnSpPr>
            <a:cxnSpLocks/>
            <a:stCxn id="9" idx="3"/>
            <a:endCxn id="7" idx="1"/>
          </p:cNvCxnSpPr>
          <p:nvPr/>
        </p:nvCxnSpPr>
        <p:spPr>
          <a:xfrm>
            <a:off x="4699000" y="1937532"/>
            <a:ext cx="510223" cy="249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4">
            <a:extLst>
              <a:ext uri="{FF2B5EF4-FFF2-40B4-BE49-F238E27FC236}">
                <a16:creationId xmlns:a16="http://schemas.microsoft.com/office/drawing/2014/main" id="{B02822BC-0906-FC77-4E46-78DD660CBAFB}"/>
              </a:ext>
            </a:extLst>
          </p:cNvPr>
          <p:cNvSpPr txBox="1">
            <a:spLocks/>
          </p:cNvSpPr>
          <p:nvPr/>
        </p:nvSpPr>
        <p:spPr>
          <a:xfrm>
            <a:off x="6828571" y="1821005"/>
            <a:ext cx="4645694" cy="10221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Lower device communication functions with runtime library </a:t>
            </a:r>
          </a:p>
        </p:txBody>
      </p:sp>
      <p:sp>
        <p:nvSpPr>
          <p:cNvPr id="12" name="Rectangle 11">
            <a:extLst>
              <a:ext uri="{FF2B5EF4-FFF2-40B4-BE49-F238E27FC236}">
                <a16:creationId xmlns:a16="http://schemas.microsoft.com/office/drawing/2014/main" id="{408571CA-254A-7B7D-32DF-096F8F837D0E}"/>
              </a:ext>
            </a:extLst>
          </p:cNvPr>
          <p:cNvSpPr/>
          <p:nvPr/>
        </p:nvSpPr>
        <p:spPr>
          <a:xfrm>
            <a:off x="2819128" y="2198656"/>
            <a:ext cx="1879872" cy="414452"/>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Vortex Runtime</a:t>
            </a:r>
            <a:endParaRPr lang="en-KR" dirty="0"/>
          </a:p>
        </p:txBody>
      </p:sp>
      <p:sp>
        <p:nvSpPr>
          <p:cNvPr id="19" name="Rounded Rectangle 18">
            <a:extLst>
              <a:ext uri="{FF2B5EF4-FFF2-40B4-BE49-F238E27FC236}">
                <a16:creationId xmlns:a16="http://schemas.microsoft.com/office/drawing/2014/main" id="{10186759-E482-796A-5184-F8FBCB9115D8}"/>
              </a:ext>
            </a:extLst>
          </p:cNvPr>
          <p:cNvSpPr/>
          <p:nvPr/>
        </p:nvSpPr>
        <p:spPr>
          <a:xfrm>
            <a:off x="412595" y="1561177"/>
            <a:ext cx="1795346" cy="259823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5" name="Rectangle 4">
            <a:extLst>
              <a:ext uri="{FF2B5EF4-FFF2-40B4-BE49-F238E27FC236}">
                <a16:creationId xmlns:a16="http://schemas.microsoft.com/office/drawing/2014/main" id="{3A13DFC6-4A6C-46A5-8976-0438EEEE5AD3}"/>
              </a:ext>
            </a:extLst>
          </p:cNvPr>
          <p:cNvSpPr/>
          <p:nvPr/>
        </p:nvSpPr>
        <p:spPr>
          <a:xfrm>
            <a:off x="572428" y="1802787"/>
            <a:ext cx="1442224" cy="750850"/>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Host Code </a:t>
            </a:r>
            <a:endParaRPr lang="en-KR" dirty="0"/>
          </a:p>
        </p:txBody>
      </p:sp>
      <p:sp>
        <p:nvSpPr>
          <p:cNvPr id="6" name="Rectangle 5">
            <a:extLst>
              <a:ext uri="{FF2B5EF4-FFF2-40B4-BE49-F238E27FC236}">
                <a16:creationId xmlns:a16="http://schemas.microsoft.com/office/drawing/2014/main" id="{0BC32CC3-9E39-4483-83AD-9DE92C14016C}"/>
              </a:ext>
            </a:extLst>
          </p:cNvPr>
          <p:cNvSpPr/>
          <p:nvPr/>
        </p:nvSpPr>
        <p:spPr>
          <a:xfrm>
            <a:off x="609600" y="3094469"/>
            <a:ext cx="1442224" cy="750850"/>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Kernel Code</a:t>
            </a:r>
            <a:endParaRPr lang="en-KR" dirty="0"/>
          </a:p>
        </p:txBody>
      </p:sp>
      <p:cxnSp>
        <p:nvCxnSpPr>
          <p:cNvPr id="8" name="Straight Arrow Connector 7">
            <a:extLst>
              <a:ext uri="{FF2B5EF4-FFF2-40B4-BE49-F238E27FC236}">
                <a16:creationId xmlns:a16="http://schemas.microsoft.com/office/drawing/2014/main" id="{5D8FFED6-986A-7B91-7487-25A4141ACC84}"/>
              </a:ext>
            </a:extLst>
          </p:cNvPr>
          <p:cNvCxnSpPr>
            <a:cxnSpLocks/>
            <a:stCxn id="5" idx="3"/>
            <a:endCxn id="9" idx="1"/>
          </p:cNvCxnSpPr>
          <p:nvPr/>
        </p:nvCxnSpPr>
        <p:spPr>
          <a:xfrm flipV="1">
            <a:off x="2014652" y="1937532"/>
            <a:ext cx="804476" cy="24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2ECD706-7FB9-377F-5522-015A7B3F0EE6}"/>
              </a:ext>
            </a:extLst>
          </p:cNvPr>
          <p:cNvCxnSpPr>
            <a:cxnSpLocks/>
            <a:endCxn id="57" idx="1"/>
          </p:cNvCxnSpPr>
          <p:nvPr/>
        </p:nvCxnSpPr>
        <p:spPr>
          <a:xfrm>
            <a:off x="2051824" y="3429000"/>
            <a:ext cx="644643" cy="252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itle 3">
            <a:extLst>
              <a:ext uri="{FF2B5EF4-FFF2-40B4-BE49-F238E27FC236}">
                <a16:creationId xmlns:a16="http://schemas.microsoft.com/office/drawing/2014/main" id="{4307C4A5-325C-12CB-D0FA-559890C6B180}"/>
              </a:ext>
            </a:extLst>
          </p:cNvPr>
          <p:cNvSpPr txBox="1">
            <a:spLocks/>
          </p:cNvSpPr>
          <p:nvPr/>
        </p:nvSpPr>
        <p:spPr>
          <a:xfrm>
            <a:off x="757767" y="197755"/>
            <a:ext cx="11277600" cy="838200"/>
          </a:xfrm>
          <a:prstGeom prst="rect">
            <a:avLst/>
          </a:prstGeom>
        </p:spPr>
        <p:txBody>
          <a:bodyPr vert="horz" anchor="b" anchorCtr="0">
            <a:normAutofit/>
          </a:bodyPr>
          <a:lstStyle>
            <a:lvl1pPr algn="l" rtl="0" eaLnBrk="1" latinLnBrk="0" hangingPunct="1">
              <a:spcBef>
                <a:spcPct val="0"/>
              </a:spcBef>
              <a:buNone/>
              <a:defRPr kumimoji="0" sz="3200" b="1" kern="1200" cap="none" spc="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latin typeface="Tahoma" pitchFamily="34" charset="0"/>
                <a:ea typeface="Tahoma" pitchFamily="34" charset="0"/>
                <a:cs typeface="Tahoma" pitchFamily="34" charset="0"/>
              </a:defRPr>
            </a:lvl1pPr>
          </a:lstStyle>
          <a:p>
            <a:r>
              <a:rPr lang="en-KR" dirty="0"/>
              <a:t>Vortex </a:t>
            </a:r>
            <a:r>
              <a:rPr lang="en-US" dirty="0"/>
              <a:t>Program </a:t>
            </a:r>
            <a:r>
              <a:rPr lang="en-KR" dirty="0"/>
              <a:t>Compilation Flow</a:t>
            </a:r>
          </a:p>
        </p:txBody>
      </p:sp>
      <p:pic>
        <p:nvPicPr>
          <p:cNvPr id="2" name="Picture 1" descr="A logo with a blue and yellow design&#10;&#10;Description automatically generated">
            <a:extLst>
              <a:ext uri="{FF2B5EF4-FFF2-40B4-BE49-F238E27FC236}">
                <a16:creationId xmlns:a16="http://schemas.microsoft.com/office/drawing/2014/main" id="{13A2D8BA-00B7-D2CF-9A81-1D1EDAA5D8B4}"/>
              </a:ext>
            </a:extLst>
          </p:cNvPr>
          <p:cNvPicPr>
            <a:picLocks noChangeAspect="1"/>
          </p:cNvPicPr>
          <p:nvPr/>
        </p:nvPicPr>
        <p:blipFill>
          <a:blip r:embed="rId3"/>
          <a:stretch>
            <a:fillRect/>
          </a:stretch>
        </p:blipFill>
        <p:spPr>
          <a:xfrm>
            <a:off x="11076923" y="0"/>
            <a:ext cx="1042686" cy="1042686"/>
          </a:xfrm>
          <a:prstGeom prst="rect">
            <a:avLst/>
          </a:prstGeom>
        </p:spPr>
      </p:pic>
    </p:spTree>
    <p:extLst>
      <p:ext uri="{BB962C8B-B14F-4D97-AF65-F5344CB8AC3E}">
        <p14:creationId xmlns:p14="http://schemas.microsoft.com/office/powerpoint/2010/main" val="781240020"/>
      </p:ext>
    </p:extLst>
  </p:cSld>
  <p:clrMapOvr>
    <a:masterClrMapping/>
  </p:clrMapOvr>
</p:sld>
</file>

<file path=ppt/theme/theme1.xml><?xml version="1.0" encoding="utf-8"?>
<a:theme xmlns:a="http://schemas.openxmlformats.org/drawingml/2006/main" name="UCLA_Vortex">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UCLA_Vortex" id="{9375EB92-862B-4916-93E0-C0B37A2663F6}" vid="{6B966FCB-53A6-490C-8810-DF8FB9A37D9B}"/>
    </a:ext>
  </a:extLst>
</a:theme>
</file>

<file path=ppt/theme/theme2.xml><?xml version="1.0" encoding="utf-8"?>
<a:theme xmlns:a="http://schemas.openxmlformats.org/drawingml/2006/main" name="presentation-01-dark">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29398D0B-90C9-544C-A6FC-AE19BFCCC692}" vid="{F69EEA45-44B6-3944-BC30-5A6DA2629FF5}"/>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UCLA_Vortex2">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UCLA_Vortex2" id="{9FB6F892-2D71-49DB-A4A5-143B5C241F28}" vid="{ADF8C69F-C213-42DE-8662-77CAC8A58848}"/>
    </a:ext>
  </a:extLst>
</a:theme>
</file>

<file path=ppt/theme/theme5.xml><?xml version="1.0" encoding="utf-8"?>
<a:theme xmlns:a="http://schemas.openxmlformats.org/drawingml/2006/main" name="1_presentation-01-dark">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29398D0B-90C9-544C-A6FC-AE19BFCCC692}" vid="{F69EEA45-44B6-3944-BC30-5A6DA2629FF5}"/>
    </a:ext>
  </a:extLst>
</a:theme>
</file>

<file path=ppt/theme/theme6.xml><?xml version="1.0" encoding="utf-8"?>
<a:theme xmlns:a="http://schemas.openxmlformats.org/drawingml/2006/main" name="4_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703aaed8-5f35-4ebd-8684-7d64e521d80b" xsi:nil="true"/>
    <lcf76f155ced4ddcb4097134ff3c332f xmlns="f01fee57-14a4-4fb3-a7a7-17af854556b0">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FB5C5C43C8E84ABE433E05E59A4B5B" ma:contentTypeVersion="18" ma:contentTypeDescription="Create a new document." ma:contentTypeScope="" ma:versionID="63a7a3aebf17c7c9242822f200b38eb6">
  <xsd:schema xmlns:xsd="http://www.w3.org/2001/XMLSchema" xmlns:xs="http://www.w3.org/2001/XMLSchema" xmlns:p="http://schemas.microsoft.com/office/2006/metadata/properties" xmlns:ns2="f01fee57-14a4-4fb3-a7a7-17af854556b0" xmlns:ns3="703aaed8-5f35-4ebd-8684-7d64e521d80b" targetNamespace="http://schemas.microsoft.com/office/2006/metadata/properties" ma:root="true" ma:fieldsID="b7aad06b7d8759478fbf08495ee7c7bd" ns2:_="" ns3:_="">
    <xsd:import namespace="f01fee57-14a4-4fb3-a7a7-17af854556b0"/>
    <xsd:import namespace="703aaed8-5f35-4ebd-8684-7d64e521d80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element ref="ns2:MediaLengthInSeconds"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1fee57-14a4-4fb3-a7a7-17af854556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Length (seconds)" ma:internalName="MediaLengthInSeconds" ma:readOnly="true">
      <xsd:simpleType>
        <xsd:restriction base="dms:Unknow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c2506c3-735d-4e70-aa79-204d06275b9f"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03aaed8-5f35-4ebd-8684-7d64e521d80b"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8d8e6f15-7c59-437e-bc44-2b236e666d5f}" ma:internalName="TaxCatchAll" ma:showField="CatchAllData" ma:web="703aaed8-5f35-4ebd-8684-7d64e521d80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A2920C-9354-4A5A-A608-33052DA58C8F}">
  <ds:schemaRefs>
    <ds:schemaRef ds:uri="http://schemas.microsoft.com/office/2006/documentManagement/types"/>
    <ds:schemaRef ds:uri="http://purl.org/dc/elements/1.1/"/>
    <ds:schemaRef ds:uri="http://purl.org/dc/terms/"/>
    <ds:schemaRef ds:uri="703aaed8-5f35-4ebd-8684-7d64e521d80b"/>
    <ds:schemaRef ds:uri="http://schemas.microsoft.com/office/infopath/2007/PartnerControls"/>
    <ds:schemaRef ds:uri="http://schemas.microsoft.com/office/2006/metadata/properties"/>
    <ds:schemaRef ds:uri="http://schemas.openxmlformats.org/package/2006/metadata/core-properties"/>
    <ds:schemaRef ds:uri="f01fee57-14a4-4fb3-a7a7-17af854556b0"/>
    <ds:schemaRef ds:uri="http://www.w3.org/XML/1998/namespace"/>
    <ds:schemaRef ds:uri="http://purl.org/dc/dcmitype/"/>
  </ds:schemaRefs>
</ds:datastoreItem>
</file>

<file path=customXml/itemProps2.xml><?xml version="1.0" encoding="utf-8"?>
<ds:datastoreItem xmlns:ds="http://schemas.openxmlformats.org/officeDocument/2006/customXml" ds:itemID="{E97B68AE-62AC-4C9A-92B2-7C84703E2952}">
  <ds:schemaRefs>
    <ds:schemaRef ds:uri="http://schemas.microsoft.com/sharepoint/v3/contenttype/forms"/>
  </ds:schemaRefs>
</ds:datastoreItem>
</file>

<file path=customXml/itemProps3.xml><?xml version="1.0" encoding="utf-8"?>
<ds:datastoreItem xmlns:ds="http://schemas.openxmlformats.org/officeDocument/2006/customXml" ds:itemID="{17425B5F-8ADA-486A-B435-DEAE528516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1fee57-14a4-4fb3-a7a7-17af854556b0"/>
    <ds:schemaRef ds:uri="703aaed8-5f35-4ebd-8684-7d64e521d8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UCLA_Vortex</Template>
  <TotalTime>3135</TotalTime>
  <Words>2261</Words>
  <Application>Microsoft Office PowerPoint</Application>
  <PresentationFormat>Widescreen</PresentationFormat>
  <Paragraphs>273</Paragraphs>
  <Slides>12</Slides>
  <Notes>12</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12</vt:i4>
      </vt:variant>
    </vt:vector>
  </HeadingPairs>
  <TitlesOfParts>
    <vt:vector size="27" baseType="lpstr">
      <vt:lpstr>Arial</vt:lpstr>
      <vt:lpstr>Calibri</vt:lpstr>
      <vt:lpstr>Helvetica</vt:lpstr>
      <vt:lpstr>Helvetica Regular</vt:lpstr>
      <vt:lpstr>Söhne</vt:lpstr>
      <vt:lpstr>Tahoma</vt:lpstr>
      <vt:lpstr>Trebuchet MS</vt:lpstr>
      <vt:lpstr>Wingdings</vt:lpstr>
      <vt:lpstr>Wingdings 3</vt:lpstr>
      <vt:lpstr>UCLA_Vortex</vt:lpstr>
      <vt:lpstr>presentation-01-dark</vt:lpstr>
      <vt:lpstr>Facet</vt:lpstr>
      <vt:lpstr>UCLA_Vortex2</vt:lpstr>
      <vt:lpstr>1_presentation-01-dark</vt:lpstr>
      <vt:lpstr>4_Facet</vt:lpstr>
      <vt:lpstr>Vortex Software Stack</vt:lpstr>
      <vt:lpstr>PowerPoint Presentation</vt:lpstr>
      <vt:lpstr>PowerPoint Presentation</vt:lpstr>
      <vt:lpstr>Overview of the Vortex Software Stack </vt:lpstr>
      <vt:lpstr>PowerPoint Presentation</vt:lpstr>
      <vt:lpstr>Vortex ISA Extension </vt:lpstr>
      <vt:lpstr>Vortex Kernel Library </vt:lpstr>
      <vt:lpstr>Vortex Runtime Library </vt:lpstr>
      <vt:lpstr>PowerPoint Presentation</vt:lpstr>
      <vt:lpstr>PowerPoint Presentation</vt:lpstr>
      <vt:lpstr>Vortex OpenCL System Architecture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HpArch Research Projects</dc:title>
  <dc:creator>Microsoft Office User</dc:creator>
  <cp:lastModifiedBy>Blaise Tine</cp:lastModifiedBy>
  <cp:revision>271</cp:revision>
  <cp:lastPrinted>2017-09-22T13:21:54Z</cp:lastPrinted>
  <dcterms:created xsi:type="dcterms:W3CDTF">2017-09-19T22:16:54Z</dcterms:created>
  <dcterms:modified xsi:type="dcterms:W3CDTF">2025-10-17T22:40:43Z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0x010100AAFB5C5C43C8E84ABE433E05E59A4B5B</vt:lpwstr>
  </property>
  <property fmtid="{D5CDD505-2E9C-101B-9397-08002B2CF9AE}" pid="3" name="MediaServiceImageTags">
    <vt:lpwstr/>
  </property>
</Properties>
</file>