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CD41D4-9CFB-4351-8471-47D6550C679C}" v="55" dt="2024-08-16T21:58:32.9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2" d="100"/>
          <a:sy n="102" d="100"/>
        </p:scale>
        <p:origin x="8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Galipeau" userId="0a56ed808e617406" providerId="LiveId" clId="{BDCD41D4-9CFB-4351-8471-47D6550C679C}"/>
    <pc:docChg chg="undo custSel modSld">
      <pc:chgData name="Andrew Galipeau" userId="0a56ed808e617406" providerId="LiveId" clId="{BDCD41D4-9CFB-4351-8471-47D6550C679C}" dt="2024-08-16T22:00:32.342" v="3305" actId="26606"/>
      <pc:docMkLst>
        <pc:docMk/>
      </pc:docMkLst>
      <pc:sldChg chg="addSp modSp mod setBg">
        <pc:chgData name="Andrew Galipeau" userId="0a56ed808e617406" providerId="LiveId" clId="{BDCD41D4-9CFB-4351-8471-47D6550C679C}" dt="2024-08-16T20:38:30.160" v="0" actId="26606"/>
        <pc:sldMkLst>
          <pc:docMk/>
          <pc:sldMk cId="2378380498" sldId="256"/>
        </pc:sldMkLst>
        <pc:spChg chg="mod">
          <ac:chgData name="Andrew Galipeau" userId="0a56ed808e617406" providerId="LiveId" clId="{BDCD41D4-9CFB-4351-8471-47D6550C679C}" dt="2024-08-16T20:38:30.160" v="0" actId="26606"/>
          <ac:spMkLst>
            <pc:docMk/>
            <pc:sldMk cId="2378380498" sldId="256"/>
            <ac:spMk id="2" creationId="{32FA4E11-C744-AF3A-AAC8-9BC019FAD47A}"/>
          </ac:spMkLst>
        </pc:spChg>
        <pc:spChg chg="mod">
          <ac:chgData name="Andrew Galipeau" userId="0a56ed808e617406" providerId="LiveId" clId="{BDCD41D4-9CFB-4351-8471-47D6550C679C}" dt="2024-08-16T20:38:30.160" v="0" actId="26606"/>
          <ac:spMkLst>
            <pc:docMk/>
            <pc:sldMk cId="2378380498" sldId="256"/>
            <ac:spMk id="3" creationId="{42AC652E-61C3-4E41-FA6C-12CF94A3CF15}"/>
          </ac:spMkLst>
        </pc:spChg>
        <pc:spChg chg="mod">
          <ac:chgData name="Andrew Galipeau" userId="0a56ed808e617406" providerId="LiveId" clId="{BDCD41D4-9CFB-4351-8471-47D6550C679C}" dt="2024-08-16T20:38:30.160" v="0" actId="26606"/>
          <ac:spMkLst>
            <pc:docMk/>
            <pc:sldMk cId="2378380498" sldId="256"/>
            <ac:spMk id="6" creationId="{B0540A16-4E71-E278-E32D-89AD388075FB}"/>
          </ac:spMkLst>
        </pc:spChg>
        <pc:spChg chg="add">
          <ac:chgData name="Andrew Galipeau" userId="0a56ed808e617406" providerId="LiveId" clId="{BDCD41D4-9CFB-4351-8471-47D6550C679C}" dt="2024-08-16T20:38:30.160" v="0" actId="26606"/>
          <ac:spMkLst>
            <pc:docMk/>
            <pc:sldMk cId="2378380498" sldId="256"/>
            <ac:spMk id="11" creationId="{8B3F5CD4-CBC8-4A22-9DCC-0420CA28A09F}"/>
          </ac:spMkLst>
        </pc:spChg>
        <pc:picChg chg="mod">
          <ac:chgData name="Andrew Galipeau" userId="0a56ed808e617406" providerId="LiveId" clId="{BDCD41D4-9CFB-4351-8471-47D6550C679C}" dt="2024-08-16T20:38:30.160" v="0" actId="26606"/>
          <ac:picMkLst>
            <pc:docMk/>
            <pc:sldMk cId="2378380498" sldId="256"/>
            <ac:picMk id="5" creationId="{70D6501D-46E1-4C2C-3860-3EAB4CD456B9}"/>
          </ac:picMkLst>
        </pc:picChg>
      </pc:sldChg>
      <pc:sldChg chg="addSp delSp modSp mod setBg">
        <pc:chgData name="Andrew Galipeau" userId="0a56ed808e617406" providerId="LiveId" clId="{BDCD41D4-9CFB-4351-8471-47D6550C679C}" dt="2024-08-16T21:28:43.354" v="1738" actId="26606"/>
        <pc:sldMkLst>
          <pc:docMk/>
          <pc:sldMk cId="1406122300" sldId="257"/>
        </pc:sldMkLst>
        <pc:spChg chg="mod">
          <ac:chgData name="Andrew Galipeau" userId="0a56ed808e617406" providerId="LiveId" clId="{BDCD41D4-9CFB-4351-8471-47D6550C679C}" dt="2024-08-16T21:27:39.939" v="1737" actId="26606"/>
          <ac:spMkLst>
            <pc:docMk/>
            <pc:sldMk cId="1406122300" sldId="257"/>
            <ac:spMk id="2" creationId="{97FCA863-EA8C-A740-F8F0-E92CB58DF9DC}"/>
          </ac:spMkLst>
        </pc:spChg>
        <pc:spChg chg="add del mod">
          <ac:chgData name="Andrew Galipeau" userId="0a56ed808e617406" providerId="LiveId" clId="{BDCD41D4-9CFB-4351-8471-47D6550C679C}" dt="2024-08-16T21:28:43.354" v="1738" actId="26606"/>
          <ac:spMkLst>
            <pc:docMk/>
            <pc:sldMk cId="1406122300" sldId="257"/>
            <ac:spMk id="3" creationId="{596CD4B5-65AC-BA29-F285-E6BE2FD005F1}"/>
          </ac:spMkLst>
        </pc:spChg>
        <pc:spChg chg="add del">
          <ac:chgData name="Andrew Galipeau" userId="0a56ed808e617406" providerId="LiveId" clId="{BDCD41D4-9CFB-4351-8471-47D6550C679C}" dt="2024-08-16T21:27:18.171" v="1735" actId="26606"/>
          <ac:spMkLst>
            <pc:docMk/>
            <pc:sldMk cId="1406122300" sldId="257"/>
            <ac:spMk id="6" creationId="{C6270675-9512-4978-8583-36659256EE23}"/>
          </ac:spMkLst>
        </pc:spChg>
        <pc:spChg chg="add del">
          <ac:chgData name="Andrew Galipeau" userId="0a56ed808e617406" providerId="LiveId" clId="{BDCD41D4-9CFB-4351-8471-47D6550C679C}" dt="2024-08-16T21:27:10.291" v="1733" actId="26606"/>
          <ac:spMkLst>
            <pc:docMk/>
            <pc:sldMk cId="1406122300" sldId="257"/>
            <ac:spMk id="9" creationId="{2EEF4763-EB4A-4A35-89EB-AD2763B48C3B}"/>
          </ac:spMkLst>
        </pc:spChg>
        <pc:grpChg chg="add del">
          <ac:chgData name="Andrew Galipeau" userId="0a56ed808e617406" providerId="LiveId" clId="{BDCD41D4-9CFB-4351-8471-47D6550C679C}" dt="2024-08-16T21:27:39.939" v="1737" actId="26606"/>
          <ac:grpSpMkLst>
            <pc:docMk/>
            <pc:sldMk cId="1406122300" sldId="257"/>
            <ac:grpSpMk id="8" creationId="{74872A0B-8668-4500-9509-EAA581B26C24}"/>
          </ac:grpSpMkLst>
        </pc:grpChg>
        <pc:grpChg chg="add del">
          <ac:chgData name="Andrew Galipeau" userId="0a56ed808e617406" providerId="LiveId" clId="{BDCD41D4-9CFB-4351-8471-47D6550C679C}" dt="2024-08-16T21:27:39.939" v="1737" actId="26606"/>
          <ac:grpSpMkLst>
            <pc:docMk/>
            <pc:sldMk cId="1406122300" sldId="257"/>
            <ac:grpSpMk id="13" creationId="{240590EE-5428-41AA-95B2-96FCC1CE67A7}"/>
          </ac:grpSpMkLst>
        </pc:grpChg>
        <pc:graphicFrameChg chg="add del">
          <ac:chgData name="Andrew Galipeau" userId="0a56ed808e617406" providerId="LiveId" clId="{BDCD41D4-9CFB-4351-8471-47D6550C679C}" dt="2024-08-16T21:27:10.291" v="1733" actId="26606"/>
          <ac:graphicFrameMkLst>
            <pc:docMk/>
            <pc:sldMk cId="1406122300" sldId="257"/>
            <ac:graphicFrameMk id="5" creationId="{BF8F2C99-AB77-694C-E1F8-99A11C3A5FF0}"/>
          </ac:graphicFrameMkLst>
        </pc:graphicFrameChg>
        <pc:graphicFrameChg chg="add del">
          <ac:chgData name="Andrew Galipeau" userId="0a56ed808e617406" providerId="LiveId" clId="{BDCD41D4-9CFB-4351-8471-47D6550C679C}" dt="2024-08-16T21:27:18.171" v="1735" actId="26606"/>
          <ac:graphicFrameMkLst>
            <pc:docMk/>
            <pc:sldMk cId="1406122300" sldId="257"/>
            <ac:graphicFrameMk id="7" creationId="{6594CF3C-CA1C-6E72-5C4F-9892B8D7C028}"/>
          </ac:graphicFrameMkLst>
        </pc:graphicFrameChg>
        <pc:graphicFrameChg chg="add">
          <ac:chgData name="Andrew Galipeau" userId="0a56ed808e617406" providerId="LiveId" clId="{BDCD41D4-9CFB-4351-8471-47D6550C679C}" dt="2024-08-16T21:28:43.354" v="1738" actId="26606"/>
          <ac:graphicFrameMkLst>
            <pc:docMk/>
            <pc:sldMk cId="1406122300" sldId="257"/>
            <ac:graphicFrameMk id="11" creationId="{BDCAB18D-FD32-CCEC-18D9-9B895CBCCD12}"/>
          </ac:graphicFrameMkLst>
        </pc:graphicFrameChg>
        <pc:picChg chg="add del">
          <ac:chgData name="Andrew Galipeau" userId="0a56ed808e617406" providerId="LiveId" clId="{BDCD41D4-9CFB-4351-8471-47D6550C679C}" dt="2024-08-16T21:27:39.939" v="1737" actId="26606"/>
          <ac:picMkLst>
            <pc:docMk/>
            <pc:sldMk cId="1406122300" sldId="257"/>
            <ac:picMk id="12" creationId="{5F53E40D-5322-086E-5482-E776640C2F43}"/>
          </ac:picMkLst>
        </pc:picChg>
      </pc:sldChg>
      <pc:sldChg chg="addSp delSp modSp mod setBg">
        <pc:chgData name="Andrew Galipeau" userId="0a56ed808e617406" providerId="LiveId" clId="{BDCD41D4-9CFB-4351-8471-47D6550C679C}" dt="2024-08-16T21:28:57.324" v="1739" actId="26606"/>
        <pc:sldMkLst>
          <pc:docMk/>
          <pc:sldMk cId="3437829182" sldId="258"/>
        </pc:sldMkLst>
        <pc:spChg chg="mod">
          <ac:chgData name="Andrew Galipeau" userId="0a56ed808e617406" providerId="LiveId" clId="{BDCD41D4-9CFB-4351-8471-47D6550C679C}" dt="2024-08-16T21:28:57.324" v="1739" actId="26606"/>
          <ac:spMkLst>
            <pc:docMk/>
            <pc:sldMk cId="3437829182" sldId="258"/>
            <ac:spMk id="2" creationId="{8AFE5BD9-7E23-5E3C-7E50-E09251E752A2}"/>
          </ac:spMkLst>
        </pc:spChg>
        <pc:spChg chg="add del mod">
          <ac:chgData name="Andrew Galipeau" userId="0a56ed808e617406" providerId="LiveId" clId="{BDCD41D4-9CFB-4351-8471-47D6550C679C}" dt="2024-08-16T21:26:54.805" v="1730" actId="26606"/>
          <ac:spMkLst>
            <pc:docMk/>
            <pc:sldMk cId="3437829182" sldId="258"/>
            <ac:spMk id="3" creationId="{59771CA4-5E1F-F8EF-14D6-5223E5D117A2}"/>
          </ac:spMkLst>
        </pc:spChg>
        <pc:spChg chg="add del">
          <ac:chgData name="Andrew Galipeau" userId="0a56ed808e617406" providerId="LiveId" clId="{BDCD41D4-9CFB-4351-8471-47D6550C679C}" dt="2024-08-16T21:26:44.069" v="1729" actId="26606"/>
          <ac:spMkLst>
            <pc:docMk/>
            <pc:sldMk cId="3437829182" sldId="258"/>
            <ac:spMk id="6" creationId="{2EEF4763-EB4A-4A35-89EB-AD2763B48C3B}"/>
          </ac:spMkLst>
        </pc:spChg>
        <pc:graphicFrameChg chg="add del">
          <ac:chgData name="Andrew Galipeau" userId="0a56ed808e617406" providerId="LiveId" clId="{BDCD41D4-9CFB-4351-8471-47D6550C679C}" dt="2024-08-16T21:26:44.069" v="1729" actId="26606"/>
          <ac:graphicFrameMkLst>
            <pc:docMk/>
            <pc:sldMk cId="3437829182" sldId="258"/>
            <ac:graphicFrameMk id="8" creationId="{FF5B8D87-E4CB-6140-8E03-C83CA6CFE402}"/>
          </ac:graphicFrameMkLst>
        </pc:graphicFrameChg>
        <pc:graphicFrameChg chg="add mod modGraphic">
          <ac:chgData name="Andrew Galipeau" userId="0a56ed808e617406" providerId="LiveId" clId="{BDCD41D4-9CFB-4351-8471-47D6550C679C}" dt="2024-08-16T21:28:57.324" v="1739" actId="26606"/>
          <ac:graphicFrameMkLst>
            <pc:docMk/>
            <pc:sldMk cId="3437829182" sldId="258"/>
            <ac:graphicFrameMk id="10" creationId="{5677104A-3ADE-7B23-9250-3543050B63DB}"/>
          </ac:graphicFrameMkLst>
        </pc:graphicFrameChg>
        <pc:picChg chg="add del mod">
          <ac:chgData name="Andrew Galipeau" userId="0a56ed808e617406" providerId="LiveId" clId="{BDCD41D4-9CFB-4351-8471-47D6550C679C}" dt="2024-08-16T21:23:17.368" v="1715" actId="478"/>
          <ac:picMkLst>
            <pc:docMk/>
            <pc:sldMk cId="3437829182" sldId="258"/>
            <ac:picMk id="5" creationId="{3F48C2BB-F46A-D018-4967-1452078F6DE8}"/>
          </ac:picMkLst>
        </pc:picChg>
        <pc:picChg chg="add del mod">
          <ac:chgData name="Andrew Galipeau" userId="0a56ed808e617406" providerId="LiveId" clId="{BDCD41D4-9CFB-4351-8471-47D6550C679C}" dt="2024-08-16T21:23:52.168" v="1721" actId="478"/>
          <ac:picMkLst>
            <pc:docMk/>
            <pc:sldMk cId="3437829182" sldId="258"/>
            <ac:picMk id="7" creationId="{B46B5406-8769-DC27-0C04-C102D2343C3F}"/>
          </ac:picMkLst>
        </pc:picChg>
        <pc:picChg chg="add del mod">
          <ac:chgData name="Andrew Galipeau" userId="0a56ed808e617406" providerId="LiveId" clId="{BDCD41D4-9CFB-4351-8471-47D6550C679C}" dt="2024-08-16T21:26:27.793" v="1727" actId="478"/>
          <ac:picMkLst>
            <pc:docMk/>
            <pc:sldMk cId="3437829182" sldId="258"/>
            <ac:picMk id="9" creationId="{723CCF1C-E47C-81BD-3439-FD4FE1F7A532}"/>
          </ac:picMkLst>
        </pc:picChg>
      </pc:sldChg>
      <pc:sldChg chg="addSp delSp modSp mod setBg setClrOvrMap">
        <pc:chgData name="Andrew Galipeau" userId="0a56ed808e617406" providerId="LiveId" clId="{BDCD41D4-9CFB-4351-8471-47D6550C679C}" dt="2024-08-16T21:59:59.730" v="3303" actId="26606"/>
        <pc:sldMkLst>
          <pc:docMk/>
          <pc:sldMk cId="2731383101" sldId="259"/>
        </pc:sldMkLst>
        <pc:spChg chg="mod">
          <ac:chgData name="Andrew Galipeau" userId="0a56ed808e617406" providerId="LiveId" clId="{BDCD41D4-9CFB-4351-8471-47D6550C679C}" dt="2024-08-16T21:59:59.730" v="3303" actId="26606"/>
          <ac:spMkLst>
            <pc:docMk/>
            <pc:sldMk cId="2731383101" sldId="259"/>
            <ac:spMk id="2" creationId="{4430B3F5-0654-098B-2619-FE77F439EF2D}"/>
          </ac:spMkLst>
        </pc:spChg>
        <pc:spChg chg="mod ord">
          <ac:chgData name="Andrew Galipeau" userId="0a56ed808e617406" providerId="LiveId" clId="{BDCD41D4-9CFB-4351-8471-47D6550C679C}" dt="2024-08-16T21:59:59.730" v="3303" actId="26606"/>
          <ac:spMkLst>
            <pc:docMk/>
            <pc:sldMk cId="2731383101" sldId="259"/>
            <ac:spMk id="6" creationId="{9D5ECD78-4245-F947-E694-BCEECA235120}"/>
          </ac:spMkLst>
        </pc:spChg>
        <pc:spChg chg="add mod">
          <ac:chgData name="Andrew Galipeau" userId="0a56ed808e617406" providerId="LiveId" clId="{BDCD41D4-9CFB-4351-8471-47D6550C679C}" dt="2024-08-16T21:59:59.730" v="3303" actId="26606"/>
          <ac:spMkLst>
            <pc:docMk/>
            <pc:sldMk cId="2731383101" sldId="259"/>
            <ac:spMk id="8" creationId="{6606B4F7-B3C9-EF11-55B3-8C078814F179}"/>
          </ac:spMkLst>
        </pc:spChg>
        <pc:spChg chg="add del">
          <ac:chgData name="Andrew Galipeau" userId="0a56ed808e617406" providerId="LiveId" clId="{BDCD41D4-9CFB-4351-8471-47D6550C679C}" dt="2024-08-16T21:59:59.713" v="3302" actId="26606"/>
          <ac:spMkLst>
            <pc:docMk/>
            <pc:sldMk cId="2731383101" sldId="259"/>
            <ac:spMk id="13" creationId="{9775AF3B-5284-4B97-9BB7-55C6FB3699C2}"/>
          </ac:spMkLst>
        </pc:spChg>
        <pc:spChg chg="add del">
          <ac:chgData name="Andrew Galipeau" userId="0a56ed808e617406" providerId="LiveId" clId="{BDCD41D4-9CFB-4351-8471-47D6550C679C}" dt="2024-08-16T21:59:59.713" v="3302" actId="26606"/>
          <ac:spMkLst>
            <pc:docMk/>
            <pc:sldMk cId="2731383101" sldId="259"/>
            <ac:spMk id="58" creationId="{66D4F5BA-1D71-49B2-8A7F-6B4EB94D7265}"/>
          </ac:spMkLst>
        </pc:spChg>
        <pc:grpChg chg="add del">
          <ac:chgData name="Andrew Galipeau" userId="0a56ed808e617406" providerId="LiveId" clId="{BDCD41D4-9CFB-4351-8471-47D6550C679C}" dt="2024-08-16T21:59:59.713" v="3302" actId="26606"/>
          <ac:grpSpMkLst>
            <pc:docMk/>
            <pc:sldMk cId="2731383101" sldId="259"/>
            <ac:grpSpMk id="15" creationId="{A0F1F7ED-DA39-478F-85DA-317DE08941E8}"/>
          </ac:grpSpMkLst>
        </pc:grpChg>
        <pc:picChg chg="mod">
          <ac:chgData name="Andrew Galipeau" userId="0a56ed808e617406" providerId="LiveId" clId="{BDCD41D4-9CFB-4351-8471-47D6550C679C}" dt="2024-08-16T21:59:59.730" v="3303" actId="26606"/>
          <ac:picMkLst>
            <pc:docMk/>
            <pc:sldMk cId="2731383101" sldId="259"/>
            <ac:picMk id="5" creationId="{47FACD01-9620-78BF-FCC9-68D6982FEE8A}"/>
          </ac:picMkLst>
        </pc:picChg>
        <pc:picChg chg="add del">
          <ac:chgData name="Andrew Galipeau" userId="0a56ed808e617406" providerId="LiveId" clId="{BDCD41D4-9CFB-4351-8471-47D6550C679C}" dt="2024-08-16T21:59:59.713" v="3302" actId="26606"/>
          <ac:picMkLst>
            <pc:docMk/>
            <pc:sldMk cId="2731383101" sldId="259"/>
            <ac:picMk id="56" creationId="{1B17CCE2-CEEF-40CA-8C4D-0DC2DCA78A23}"/>
          </ac:picMkLst>
        </pc:picChg>
      </pc:sldChg>
      <pc:sldChg chg="addSp delSp modSp mod setBg setClrOvrMap">
        <pc:chgData name="Andrew Galipeau" userId="0a56ed808e617406" providerId="LiveId" clId="{BDCD41D4-9CFB-4351-8471-47D6550C679C}" dt="2024-08-16T21:59:41.101" v="3296" actId="26606"/>
        <pc:sldMkLst>
          <pc:docMk/>
          <pc:sldMk cId="2252479845" sldId="260"/>
        </pc:sldMkLst>
        <pc:spChg chg="mod">
          <ac:chgData name="Andrew Galipeau" userId="0a56ed808e617406" providerId="LiveId" clId="{BDCD41D4-9CFB-4351-8471-47D6550C679C}" dt="2024-08-16T21:59:41.101" v="3296" actId="26606"/>
          <ac:spMkLst>
            <pc:docMk/>
            <pc:sldMk cId="2252479845" sldId="260"/>
            <ac:spMk id="2" creationId="{3C735003-D00A-90B7-971C-7B26088DD104}"/>
          </ac:spMkLst>
        </pc:spChg>
        <pc:spChg chg="add del mod">
          <ac:chgData name="Andrew Galipeau" userId="0a56ed808e617406" providerId="LiveId" clId="{BDCD41D4-9CFB-4351-8471-47D6550C679C}" dt="2024-08-16T21:37:21.987" v="2220" actId="3680"/>
          <ac:spMkLst>
            <pc:docMk/>
            <pc:sldMk cId="2252479845" sldId="260"/>
            <ac:spMk id="3" creationId="{08B1DF90-F52C-5CBB-29AB-FCC02CFEBE62}"/>
          </ac:spMkLst>
        </pc:spChg>
        <pc:spChg chg="add del mod">
          <ac:chgData name="Andrew Galipeau" userId="0a56ed808e617406" providerId="LiveId" clId="{BDCD41D4-9CFB-4351-8471-47D6550C679C}" dt="2024-08-16T21:43:10.895" v="2813" actId="478"/>
          <ac:spMkLst>
            <pc:docMk/>
            <pc:sldMk cId="2252479845" sldId="260"/>
            <ac:spMk id="8" creationId="{53B4BB6C-149A-6558-C0CF-73D547B73EF7}"/>
          </ac:spMkLst>
        </pc:spChg>
        <pc:spChg chg="add mod">
          <ac:chgData name="Andrew Galipeau" userId="0a56ed808e617406" providerId="LiveId" clId="{BDCD41D4-9CFB-4351-8471-47D6550C679C}" dt="2024-08-16T21:59:41.101" v="3296" actId="26606"/>
          <ac:spMkLst>
            <pc:docMk/>
            <pc:sldMk cId="2252479845" sldId="260"/>
            <ac:spMk id="9" creationId="{15A9D324-735C-E02F-FFFC-0AD8AB0A9F55}"/>
          </ac:spMkLst>
        </pc:spChg>
        <pc:spChg chg="add del">
          <ac:chgData name="Andrew Galipeau" userId="0a56ed808e617406" providerId="LiveId" clId="{BDCD41D4-9CFB-4351-8471-47D6550C679C}" dt="2024-08-16T21:59:41.073" v="3295" actId="26606"/>
          <ac:spMkLst>
            <pc:docMk/>
            <pc:sldMk cId="2252479845" sldId="260"/>
            <ac:spMk id="11" creationId="{C2E4E997-8672-4FFD-B8EC-9932A8E4714B}"/>
          </ac:spMkLst>
        </pc:spChg>
        <pc:spChg chg="add del">
          <ac:chgData name="Andrew Galipeau" userId="0a56ed808e617406" providerId="LiveId" clId="{BDCD41D4-9CFB-4351-8471-47D6550C679C}" dt="2024-08-16T21:59:23.224" v="3283" actId="26606"/>
          <ac:spMkLst>
            <pc:docMk/>
            <pc:sldMk cId="2252479845" sldId="260"/>
            <ac:spMk id="14" creationId="{C2E4E997-8672-4FFD-B8EC-9932A8E4714B}"/>
          </ac:spMkLst>
        </pc:spChg>
        <pc:spChg chg="add del">
          <ac:chgData name="Andrew Galipeau" userId="0a56ed808e617406" providerId="LiveId" clId="{BDCD41D4-9CFB-4351-8471-47D6550C679C}" dt="2024-08-16T21:59:27.962" v="3285" actId="26606"/>
          <ac:spMkLst>
            <pc:docMk/>
            <pc:sldMk cId="2252479845" sldId="260"/>
            <ac:spMk id="56" creationId="{3CBA50DB-DBC7-4B6E-B3C1-8FF1EA519791}"/>
          </ac:spMkLst>
        </pc:spChg>
        <pc:spChg chg="add del">
          <ac:chgData name="Andrew Galipeau" userId="0a56ed808e617406" providerId="LiveId" clId="{BDCD41D4-9CFB-4351-8471-47D6550C679C}" dt="2024-08-16T21:59:27.962" v="3285" actId="26606"/>
          <ac:spMkLst>
            <pc:docMk/>
            <pc:sldMk cId="2252479845" sldId="260"/>
            <ac:spMk id="59" creationId="{A1351C6B-7343-451F-AB4A-1CE294A4E927}"/>
          </ac:spMkLst>
        </pc:spChg>
        <pc:spChg chg="add del">
          <ac:chgData name="Andrew Galipeau" userId="0a56ed808e617406" providerId="LiveId" clId="{BDCD41D4-9CFB-4351-8471-47D6550C679C}" dt="2024-08-16T21:59:29.755" v="3287" actId="26606"/>
          <ac:spMkLst>
            <pc:docMk/>
            <pc:sldMk cId="2252479845" sldId="260"/>
            <ac:spMk id="89" creationId="{9775AF3B-5284-4B97-9BB7-55C6FB3699C2}"/>
          </ac:spMkLst>
        </pc:spChg>
        <pc:spChg chg="add del">
          <ac:chgData name="Andrew Galipeau" userId="0a56ed808e617406" providerId="LiveId" clId="{BDCD41D4-9CFB-4351-8471-47D6550C679C}" dt="2024-08-16T21:59:29.755" v="3287" actId="26606"/>
          <ac:spMkLst>
            <pc:docMk/>
            <pc:sldMk cId="2252479845" sldId="260"/>
            <ac:spMk id="103" creationId="{66D4F5BA-1D71-49B2-8A7F-6B4EB94D7265}"/>
          </ac:spMkLst>
        </pc:spChg>
        <pc:spChg chg="add del">
          <ac:chgData name="Andrew Galipeau" userId="0a56ed808e617406" providerId="LiveId" clId="{BDCD41D4-9CFB-4351-8471-47D6550C679C}" dt="2024-08-16T21:59:32.286" v="3289" actId="26606"/>
          <ac:spMkLst>
            <pc:docMk/>
            <pc:sldMk cId="2252479845" sldId="260"/>
            <ac:spMk id="105" creationId="{3CBA50DB-DBC7-4B6E-B3C1-8FF1EA519791}"/>
          </ac:spMkLst>
        </pc:spChg>
        <pc:spChg chg="add del">
          <ac:chgData name="Andrew Galipeau" userId="0a56ed808e617406" providerId="LiveId" clId="{BDCD41D4-9CFB-4351-8471-47D6550C679C}" dt="2024-08-16T21:59:32.286" v="3289" actId="26606"/>
          <ac:spMkLst>
            <pc:docMk/>
            <pc:sldMk cId="2252479845" sldId="260"/>
            <ac:spMk id="136" creationId="{A1351C6B-7343-451F-AB4A-1CE294A4E927}"/>
          </ac:spMkLst>
        </pc:spChg>
        <pc:spChg chg="add del">
          <ac:chgData name="Andrew Galipeau" userId="0a56ed808e617406" providerId="LiveId" clId="{BDCD41D4-9CFB-4351-8471-47D6550C679C}" dt="2024-08-16T21:59:36.008" v="3291" actId="26606"/>
          <ac:spMkLst>
            <pc:docMk/>
            <pc:sldMk cId="2252479845" sldId="260"/>
            <ac:spMk id="138" creationId="{C2E4E997-8672-4FFD-B8EC-9932A8E4714B}"/>
          </ac:spMkLst>
        </pc:spChg>
        <pc:grpChg chg="add del">
          <ac:chgData name="Andrew Galipeau" userId="0a56ed808e617406" providerId="LiveId" clId="{BDCD41D4-9CFB-4351-8471-47D6550C679C}" dt="2024-08-16T21:59:41.073" v="3295" actId="26606"/>
          <ac:grpSpMkLst>
            <pc:docMk/>
            <pc:sldMk cId="2252479845" sldId="260"/>
            <ac:grpSpMk id="13" creationId="{453E4DEE-E996-40F8-8635-0FF43D7348F9}"/>
          </ac:grpSpMkLst>
        </pc:grpChg>
        <pc:grpChg chg="add del">
          <ac:chgData name="Andrew Galipeau" userId="0a56ed808e617406" providerId="LiveId" clId="{BDCD41D4-9CFB-4351-8471-47D6550C679C}" dt="2024-08-16T21:59:23.224" v="3283" actId="26606"/>
          <ac:grpSpMkLst>
            <pc:docMk/>
            <pc:sldMk cId="2252479845" sldId="260"/>
            <ac:grpSpMk id="18" creationId="{453E4DEE-E996-40F8-8635-0FF43D7348F9}"/>
          </ac:grpSpMkLst>
        </pc:grpChg>
        <pc:grpChg chg="add del">
          <ac:chgData name="Andrew Galipeau" userId="0a56ed808e617406" providerId="LiveId" clId="{BDCD41D4-9CFB-4351-8471-47D6550C679C}" dt="2024-08-16T21:59:27.962" v="3285" actId="26606"/>
          <ac:grpSpMkLst>
            <pc:docMk/>
            <pc:sldMk cId="2252479845" sldId="260"/>
            <ac:grpSpMk id="58" creationId="{1DED8FB6-AF8D-4D98-913D-E6486FEC1021}"/>
          </ac:grpSpMkLst>
        </pc:grpChg>
        <pc:grpChg chg="add del">
          <ac:chgData name="Andrew Galipeau" userId="0a56ed808e617406" providerId="LiveId" clId="{BDCD41D4-9CFB-4351-8471-47D6550C679C}" dt="2024-08-16T21:59:29.755" v="3287" actId="26606"/>
          <ac:grpSpMkLst>
            <pc:docMk/>
            <pc:sldMk cId="2252479845" sldId="260"/>
            <ac:grpSpMk id="90" creationId="{A0F1F7ED-DA39-478F-85DA-317DE08941E8}"/>
          </ac:grpSpMkLst>
        </pc:grpChg>
        <pc:grpChg chg="add del">
          <ac:chgData name="Andrew Galipeau" userId="0a56ed808e617406" providerId="LiveId" clId="{BDCD41D4-9CFB-4351-8471-47D6550C679C}" dt="2024-08-16T21:59:32.286" v="3289" actId="26606"/>
          <ac:grpSpMkLst>
            <pc:docMk/>
            <pc:sldMk cId="2252479845" sldId="260"/>
            <ac:grpSpMk id="106" creationId="{1DED8FB6-AF8D-4D98-913D-E6486FEC1021}"/>
          </ac:grpSpMkLst>
        </pc:grpChg>
        <pc:grpChg chg="add del">
          <ac:chgData name="Andrew Galipeau" userId="0a56ed808e617406" providerId="LiveId" clId="{BDCD41D4-9CFB-4351-8471-47D6550C679C}" dt="2024-08-16T21:59:36.008" v="3291" actId="26606"/>
          <ac:grpSpMkLst>
            <pc:docMk/>
            <pc:sldMk cId="2252479845" sldId="260"/>
            <ac:grpSpMk id="140" creationId="{453E4DEE-E996-40F8-8635-0FF43D7348F9}"/>
          </ac:grpSpMkLst>
        </pc:grpChg>
        <pc:graphicFrameChg chg="add del mod ord modGraphic">
          <ac:chgData name="Andrew Galipeau" userId="0a56ed808e617406" providerId="LiveId" clId="{BDCD41D4-9CFB-4351-8471-47D6550C679C}" dt="2024-08-16T21:36:29.675" v="2219" actId="3680"/>
          <ac:graphicFrameMkLst>
            <pc:docMk/>
            <pc:sldMk cId="2252479845" sldId="260"/>
            <ac:graphicFrameMk id="4" creationId="{F6551A2E-2F48-468F-9833-9C289072130B}"/>
          </ac:graphicFrameMkLst>
        </pc:graphicFrameChg>
        <pc:graphicFrameChg chg="add del mod ord modGraphic">
          <ac:chgData name="Andrew Galipeau" userId="0a56ed808e617406" providerId="LiveId" clId="{BDCD41D4-9CFB-4351-8471-47D6550C679C}" dt="2024-08-16T21:43:03.788" v="2811" actId="478"/>
          <ac:graphicFrameMkLst>
            <pc:docMk/>
            <pc:sldMk cId="2252479845" sldId="260"/>
            <ac:graphicFrameMk id="5" creationId="{FE3E4855-ACD8-BC63-CF97-417F447B00A2}"/>
          </ac:graphicFrameMkLst>
        </pc:graphicFrameChg>
        <pc:graphicFrameChg chg="add mod ord modGraphic">
          <ac:chgData name="Andrew Galipeau" userId="0a56ed808e617406" providerId="LiveId" clId="{BDCD41D4-9CFB-4351-8471-47D6550C679C}" dt="2024-08-16T21:59:41.101" v="3296" actId="26606"/>
          <ac:graphicFrameMkLst>
            <pc:docMk/>
            <pc:sldMk cId="2252479845" sldId="260"/>
            <ac:graphicFrameMk id="6" creationId="{EAED34B4-EF75-F05D-D065-CBA1E17A7950}"/>
          </ac:graphicFrameMkLst>
        </pc:graphicFrameChg>
        <pc:picChg chg="add del">
          <ac:chgData name="Andrew Galipeau" userId="0a56ed808e617406" providerId="LiveId" clId="{BDCD41D4-9CFB-4351-8471-47D6550C679C}" dt="2024-08-16T21:59:41.073" v="3295" actId="26606"/>
          <ac:picMkLst>
            <pc:docMk/>
            <pc:sldMk cId="2252479845" sldId="260"/>
            <ac:picMk id="12" creationId="{FE6BA9E6-1D9E-4D30-B528-D49FA1342E4E}"/>
          </ac:picMkLst>
        </pc:picChg>
        <pc:picChg chg="add del">
          <ac:chgData name="Andrew Galipeau" userId="0a56ed808e617406" providerId="LiveId" clId="{BDCD41D4-9CFB-4351-8471-47D6550C679C}" dt="2024-08-16T21:59:23.224" v="3283" actId="26606"/>
          <ac:picMkLst>
            <pc:docMk/>
            <pc:sldMk cId="2252479845" sldId="260"/>
            <ac:picMk id="16" creationId="{FE6BA9E6-1D9E-4D30-B528-D49FA1342E4E}"/>
          </ac:picMkLst>
        </pc:picChg>
        <pc:picChg chg="add del">
          <ac:chgData name="Andrew Galipeau" userId="0a56ed808e617406" providerId="LiveId" clId="{BDCD41D4-9CFB-4351-8471-47D6550C679C}" dt="2024-08-16T21:59:27.962" v="3285" actId="26606"/>
          <ac:picMkLst>
            <pc:docMk/>
            <pc:sldMk cId="2252479845" sldId="260"/>
            <ac:picMk id="57" creationId="{5B3DE270-418F-47A7-B311-C4D876041DC6}"/>
          </ac:picMkLst>
        </pc:picChg>
        <pc:picChg chg="add del">
          <ac:chgData name="Andrew Galipeau" userId="0a56ed808e617406" providerId="LiveId" clId="{BDCD41D4-9CFB-4351-8471-47D6550C679C}" dt="2024-08-16T21:59:29.755" v="3287" actId="26606"/>
          <ac:picMkLst>
            <pc:docMk/>
            <pc:sldMk cId="2252479845" sldId="260"/>
            <ac:picMk id="102" creationId="{1B17CCE2-CEEF-40CA-8C4D-0DC2DCA78A23}"/>
          </ac:picMkLst>
        </pc:picChg>
        <pc:picChg chg="add del">
          <ac:chgData name="Andrew Galipeau" userId="0a56ed808e617406" providerId="LiveId" clId="{BDCD41D4-9CFB-4351-8471-47D6550C679C}" dt="2024-08-16T21:59:32.286" v="3289" actId="26606"/>
          <ac:picMkLst>
            <pc:docMk/>
            <pc:sldMk cId="2252479845" sldId="260"/>
            <ac:picMk id="135" creationId="{5B3DE270-418F-47A7-B311-C4D876041DC6}"/>
          </ac:picMkLst>
        </pc:picChg>
        <pc:picChg chg="add del">
          <ac:chgData name="Andrew Galipeau" userId="0a56ed808e617406" providerId="LiveId" clId="{BDCD41D4-9CFB-4351-8471-47D6550C679C}" dt="2024-08-16T21:59:36.008" v="3291" actId="26606"/>
          <ac:picMkLst>
            <pc:docMk/>
            <pc:sldMk cId="2252479845" sldId="260"/>
            <ac:picMk id="139" creationId="{FE6BA9E6-1D9E-4D30-B528-D49FA1342E4E}"/>
          </ac:picMkLst>
        </pc:picChg>
      </pc:sldChg>
      <pc:sldChg chg="addSp delSp modSp mod setBg">
        <pc:chgData name="Andrew Galipeau" userId="0a56ed808e617406" providerId="LiveId" clId="{BDCD41D4-9CFB-4351-8471-47D6550C679C}" dt="2024-08-16T22:00:32.342" v="3305" actId="26606"/>
        <pc:sldMkLst>
          <pc:docMk/>
          <pc:sldMk cId="1542985158" sldId="261"/>
        </pc:sldMkLst>
        <pc:spChg chg="mod">
          <ac:chgData name="Andrew Galipeau" userId="0a56ed808e617406" providerId="LiveId" clId="{BDCD41D4-9CFB-4351-8471-47D6550C679C}" dt="2024-08-16T22:00:32.342" v="3305" actId="26606"/>
          <ac:spMkLst>
            <pc:docMk/>
            <pc:sldMk cId="1542985158" sldId="261"/>
            <ac:spMk id="2" creationId="{F5993F7B-E956-0A7C-3B96-5B922CC7787F}"/>
          </ac:spMkLst>
        </pc:spChg>
        <pc:spChg chg="add del mod">
          <ac:chgData name="Andrew Galipeau" userId="0a56ed808e617406" providerId="LiveId" clId="{BDCD41D4-9CFB-4351-8471-47D6550C679C}" dt="2024-08-16T21:58:25.282" v="3280" actId="478"/>
          <ac:spMkLst>
            <pc:docMk/>
            <pc:sldMk cId="1542985158" sldId="261"/>
            <ac:spMk id="3" creationId="{1F88F91D-3926-0B1A-FB46-45967938C07F}"/>
          </ac:spMkLst>
        </pc:spChg>
        <pc:spChg chg="add del">
          <ac:chgData name="Andrew Galipeau" userId="0a56ed808e617406" providerId="LiveId" clId="{BDCD41D4-9CFB-4351-8471-47D6550C679C}" dt="2024-08-16T21:54:38.787" v="3228" actId="478"/>
          <ac:spMkLst>
            <pc:docMk/>
            <pc:sldMk cId="1542985158" sldId="261"/>
            <ac:spMk id="4" creationId="{F5EE65B6-B254-8EA0-BF32-BE2E461A9CFB}"/>
          </ac:spMkLst>
        </pc:spChg>
        <pc:spChg chg="add mod">
          <ac:chgData name="Andrew Galipeau" userId="0a56ed808e617406" providerId="LiveId" clId="{BDCD41D4-9CFB-4351-8471-47D6550C679C}" dt="2024-08-16T21:54:35.207" v="3227" actId="478"/>
          <ac:spMkLst>
            <pc:docMk/>
            <pc:sldMk cId="1542985158" sldId="261"/>
            <ac:spMk id="5" creationId="{9C55F1F2-803B-9EC6-1B04-F5D8037EB815}"/>
          </ac:spMkLst>
        </pc:spChg>
        <pc:spChg chg="add mod">
          <ac:chgData name="Andrew Galipeau" userId="0a56ed808e617406" providerId="LiveId" clId="{BDCD41D4-9CFB-4351-8471-47D6550C679C}" dt="2024-08-16T21:54:48.851" v="3231" actId="1076"/>
          <ac:spMkLst>
            <pc:docMk/>
            <pc:sldMk cId="1542985158" sldId="261"/>
            <ac:spMk id="6" creationId="{D4A67C01-E53A-FCBE-4FC5-64DE07F6EDBF}"/>
          </ac:spMkLst>
        </pc:spChg>
        <pc:spChg chg="add">
          <ac:chgData name="Andrew Galipeau" userId="0a56ed808e617406" providerId="LiveId" clId="{BDCD41D4-9CFB-4351-8471-47D6550C679C}" dt="2024-08-16T21:55:01.956" v="3235"/>
          <ac:spMkLst>
            <pc:docMk/>
            <pc:sldMk cId="1542985158" sldId="261"/>
            <ac:spMk id="7" creationId="{DF755504-0C5C-B475-91D0-A4EB3234468E}"/>
          </ac:spMkLst>
        </pc:spChg>
        <pc:spChg chg="add mod">
          <ac:chgData name="Andrew Galipeau" userId="0a56ed808e617406" providerId="LiveId" clId="{BDCD41D4-9CFB-4351-8471-47D6550C679C}" dt="2024-08-16T21:55:41.709" v="3251" actId="1076"/>
          <ac:spMkLst>
            <pc:docMk/>
            <pc:sldMk cId="1542985158" sldId="261"/>
            <ac:spMk id="8" creationId="{FC1C0804-00BD-540A-E201-4B0646B5CEA9}"/>
          </ac:spMkLst>
        </pc:spChg>
        <pc:spChg chg="add mod">
          <ac:chgData name="Andrew Galipeau" userId="0a56ed808e617406" providerId="LiveId" clId="{BDCD41D4-9CFB-4351-8471-47D6550C679C}" dt="2024-08-16T21:55:24.498" v="3245"/>
          <ac:spMkLst>
            <pc:docMk/>
            <pc:sldMk cId="1542985158" sldId="261"/>
            <ac:spMk id="9" creationId="{62D2DAFF-1CB0-58DA-569D-DA15EEFAF248}"/>
          </ac:spMkLst>
        </pc:spChg>
        <pc:spChg chg="add mod">
          <ac:chgData name="Andrew Galipeau" userId="0a56ed808e617406" providerId="LiveId" clId="{BDCD41D4-9CFB-4351-8471-47D6550C679C}" dt="2024-08-16T21:55:24.090" v="3244"/>
          <ac:spMkLst>
            <pc:docMk/>
            <pc:sldMk cId="1542985158" sldId="261"/>
            <ac:spMk id="10" creationId="{32B069BF-8E98-1C08-49B7-487B4DC35664}"/>
          </ac:spMkLst>
        </pc:spChg>
        <pc:spChg chg="add mod">
          <ac:chgData name="Andrew Galipeau" userId="0a56ed808e617406" providerId="LiveId" clId="{BDCD41D4-9CFB-4351-8471-47D6550C679C}" dt="2024-08-16T21:55:23.707" v="3243"/>
          <ac:spMkLst>
            <pc:docMk/>
            <pc:sldMk cId="1542985158" sldId="261"/>
            <ac:spMk id="11" creationId="{BA565F05-537A-A960-827E-5B37C67B56FB}"/>
          </ac:spMkLst>
        </pc:spChg>
        <pc:spChg chg="add del mod">
          <ac:chgData name="Andrew Galipeau" userId="0a56ed808e617406" providerId="LiveId" clId="{BDCD41D4-9CFB-4351-8471-47D6550C679C}" dt="2024-08-16T21:56:10.027" v="3260"/>
          <ac:spMkLst>
            <pc:docMk/>
            <pc:sldMk cId="1542985158" sldId="261"/>
            <ac:spMk id="12" creationId="{714B606B-74F8-9273-F7E2-6777D10CBBB2}"/>
          </ac:spMkLst>
        </pc:spChg>
        <pc:spChg chg="add mod">
          <ac:chgData name="Andrew Galipeau" userId="0a56ed808e617406" providerId="LiveId" clId="{BDCD41D4-9CFB-4351-8471-47D6550C679C}" dt="2024-08-16T22:00:32.342" v="3305" actId="26606"/>
          <ac:spMkLst>
            <pc:docMk/>
            <pc:sldMk cId="1542985158" sldId="261"/>
            <ac:spMk id="13" creationId="{27A72977-E491-A2EB-A2DB-87EAC3C177BD}"/>
          </ac:spMkLst>
        </pc:spChg>
        <pc:spChg chg="add mod">
          <ac:chgData name="Andrew Galipeau" userId="0a56ed808e617406" providerId="LiveId" clId="{BDCD41D4-9CFB-4351-8471-47D6550C679C}" dt="2024-08-16T22:00:32.342" v="3305" actId="26606"/>
          <ac:spMkLst>
            <pc:docMk/>
            <pc:sldMk cId="1542985158" sldId="261"/>
            <ac:spMk id="14" creationId="{7FB1DBA2-8534-AD29-8D8A-C4B6C943F076}"/>
          </ac:spMkLst>
        </pc:spChg>
        <pc:spChg chg="add mod">
          <ac:chgData name="Andrew Galipeau" userId="0a56ed808e617406" providerId="LiveId" clId="{BDCD41D4-9CFB-4351-8471-47D6550C679C}" dt="2024-08-16T21:57:13.298" v="3268" actId="1076"/>
          <ac:spMkLst>
            <pc:docMk/>
            <pc:sldMk cId="1542985158" sldId="261"/>
            <ac:spMk id="15" creationId="{38F66FC4-F324-DB20-BFD1-26DD34C746F9}"/>
          </ac:spMkLst>
        </pc:spChg>
        <pc:spChg chg="add mod">
          <ac:chgData name="Andrew Galipeau" userId="0a56ed808e617406" providerId="LiveId" clId="{BDCD41D4-9CFB-4351-8471-47D6550C679C}" dt="2024-08-16T22:00:32.342" v="3305" actId="26606"/>
          <ac:spMkLst>
            <pc:docMk/>
            <pc:sldMk cId="1542985158" sldId="261"/>
            <ac:spMk id="16" creationId="{D1B58052-1A5E-31BE-AC03-9BDB45A41229}"/>
          </ac:spMkLst>
        </pc:spChg>
        <pc:spChg chg="add mod">
          <ac:chgData name="Andrew Galipeau" userId="0a56ed808e617406" providerId="LiveId" clId="{BDCD41D4-9CFB-4351-8471-47D6550C679C}" dt="2024-08-16T22:00:32.342" v="3305" actId="26606"/>
          <ac:spMkLst>
            <pc:docMk/>
            <pc:sldMk cId="1542985158" sldId="261"/>
            <ac:spMk id="17" creationId="{FF136C94-8EB2-EB73-1991-01AB007A4F8E}"/>
          </ac:spMkLst>
        </pc:spChg>
        <pc:spChg chg="add del mod">
          <ac:chgData name="Andrew Galipeau" userId="0a56ed808e617406" providerId="LiveId" clId="{BDCD41D4-9CFB-4351-8471-47D6550C679C}" dt="2024-08-16T21:58:28.827" v="3281" actId="478"/>
          <ac:spMkLst>
            <pc:docMk/>
            <pc:sldMk cId="1542985158" sldId="261"/>
            <ac:spMk id="19" creationId="{69F82611-4408-B993-7F75-D8AD39F29AA0}"/>
          </ac:spMkLst>
        </pc:spChg>
        <pc:grpChg chg="add del">
          <ac:chgData name="Andrew Galipeau" userId="0a56ed808e617406" providerId="LiveId" clId="{BDCD41D4-9CFB-4351-8471-47D6550C679C}" dt="2024-08-16T22:00:32.342" v="3305" actId="26606"/>
          <ac:grpSpMkLst>
            <pc:docMk/>
            <pc:sldMk cId="1542985158" sldId="261"/>
            <ac:grpSpMk id="25" creationId="{9795E515-5F57-431F-9A0D-3A0419DF7572}"/>
          </ac:grpSpMkLst>
        </pc:grpChg>
        <pc:grpChg chg="add del">
          <ac:chgData name="Andrew Galipeau" userId="0a56ed808e617406" providerId="LiveId" clId="{BDCD41D4-9CFB-4351-8471-47D6550C679C}" dt="2024-08-16T22:00:32.342" v="3305" actId="26606"/>
          <ac:grpSpMkLst>
            <pc:docMk/>
            <pc:sldMk cId="1542985158" sldId="261"/>
            <ac:grpSpMk id="81" creationId="{096A8A5D-137F-4A8A-9811-F7A867F02E3F}"/>
          </ac:grpSpMkLst>
        </pc:grpChg>
        <pc:grpChg chg="add del">
          <ac:chgData name="Andrew Galipeau" userId="0a56ed808e617406" providerId="LiveId" clId="{BDCD41D4-9CFB-4351-8471-47D6550C679C}" dt="2024-08-16T22:00:32.342" v="3305" actId="26606"/>
          <ac:grpSpMkLst>
            <pc:docMk/>
            <pc:sldMk cId="1542985158" sldId="261"/>
            <ac:grpSpMk id="85" creationId="{0FA686C7-6B08-416F-AEF3-C204079363A8}"/>
          </ac:grpSpMkLst>
        </pc:grpChg>
        <pc:grpChg chg="add del">
          <ac:chgData name="Andrew Galipeau" userId="0a56ed808e617406" providerId="LiveId" clId="{BDCD41D4-9CFB-4351-8471-47D6550C679C}" dt="2024-08-16T22:00:32.342" v="3305" actId="26606"/>
          <ac:grpSpMkLst>
            <pc:docMk/>
            <pc:sldMk cId="1542985158" sldId="261"/>
            <ac:grpSpMk id="141" creationId="{4C78E281-F596-4ECB-979A-89D89452AAD7}"/>
          </ac:grpSpMkLst>
        </pc:grpChg>
        <pc:picChg chg="add del">
          <ac:chgData name="Andrew Galipeau" userId="0a56ed808e617406" providerId="LiveId" clId="{BDCD41D4-9CFB-4351-8471-47D6550C679C}" dt="2024-08-16T22:00:32.342" v="3305" actId="26606"/>
          <ac:picMkLst>
            <pc:docMk/>
            <pc:sldMk cId="1542985158" sldId="261"/>
            <ac:picMk id="20" creationId="{1C0A3A03-7D3A-88E7-D285-122DB18B8B55}"/>
          </ac:picMkLst>
        </pc:picChg>
        <pc:picChg chg="add del">
          <ac:chgData name="Andrew Galipeau" userId="0a56ed808e617406" providerId="LiveId" clId="{BDCD41D4-9CFB-4351-8471-47D6550C679C}" dt="2024-08-16T22:00:32.342" v="3305" actId="26606"/>
          <ac:picMkLst>
            <pc:docMk/>
            <pc:sldMk cId="1542985158" sldId="261"/>
            <ac:picMk id="23" creationId="{50C065C3-0FE3-4452-B765-CB05BBB2A983}"/>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80BC3B-AB81-4A0C-9728-F25AC5111608}"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CE034B9C-F35D-4E92-BB05-2F82E0286EDE}">
      <dgm:prSet/>
      <dgm:spPr/>
      <dgm:t>
        <a:bodyPr/>
        <a:lstStyle/>
        <a:p>
          <a:r>
            <a:rPr lang="en-US" b="1" u="sng"/>
            <a:t>Product Owner:</a:t>
          </a:r>
          <a:r>
            <a:rPr lang="en-US"/>
            <a:t> </a:t>
          </a:r>
        </a:p>
      </dgm:t>
    </dgm:pt>
    <dgm:pt modelId="{C7EFB1C4-CA8F-4411-AF6D-E94EC535C8D8}" type="parTrans" cxnId="{1085284A-94B3-4282-8C83-3099E9365748}">
      <dgm:prSet/>
      <dgm:spPr/>
      <dgm:t>
        <a:bodyPr/>
        <a:lstStyle/>
        <a:p>
          <a:endParaRPr lang="en-US"/>
        </a:p>
      </dgm:t>
    </dgm:pt>
    <dgm:pt modelId="{27663D6E-9463-4C6C-A170-8043DF592F7F}" type="sibTrans" cxnId="{1085284A-94B3-4282-8C83-3099E9365748}">
      <dgm:prSet/>
      <dgm:spPr/>
      <dgm:t>
        <a:bodyPr/>
        <a:lstStyle/>
        <a:p>
          <a:endParaRPr lang="en-US"/>
        </a:p>
      </dgm:t>
    </dgm:pt>
    <dgm:pt modelId="{91DAD09D-5DBF-4D8C-AF58-D3B631E9640B}">
      <dgm:prSet/>
      <dgm:spPr/>
      <dgm:t>
        <a:bodyPr/>
        <a:lstStyle/>
        <a:p>
          <a:r>
            <a:rPr lang="en-US"/>
            <a:t>-  Manages the product backlog and prioritizes work by customer needs.</a:t>
          </a:r>
        </a:p>
      </dgm:t>
    </dgm:pt>
    <dgm:pt modelId="{FB05656C-A9A6-4626-8082-24DC0B693F1B}" type="parTrans" cxnId="{AFE7DF95-DC37-4DB1-AB07-2425846A36FE}">
      <dgm:prSet/>
      <dgm:spPr/>
      <dgm:t>
        <a:bodyPr/>
        <a:lstStyle/>
        <a:p>
          <a:endParaRPr lang="en-US"/>
        </a:p>
      </dgm:t>
    </dgm:pt>
    <dgm:pt modelId="{264AB611-5FAA-46CA-8A1B-5BD6E47E6600}" type="sibTrans" cxnId="{AFE7DF95-DC37-4DB1-AB07-2425846A36FE}">
      <dgm:prSet/>
      <dgm:spPr/>
      <dgm:t>
        <a:bodyPr/>
        <a:lstStyle/>
        <a:p>
          <a:endParaRPr lang="en-US"/>
        </a:p>
      </dgm:t>
    </dgm:pt>
    <dgm:pt modelId="{99D9731D-BE5E-4F02-929B-788FE1FDAA56}">
      <dgm:prSet/>
      <dgm:spPr/>
      <dgm:t>
        <a:bodyPr/>
        <a:lstStyle/>
        <a:p>
          <a:r>
            <a:rPr lang="en-US"/>
            <a:t>They are to ensure the team delivers the product that meets user needs and aligns with the business goals.</a:t>
          </a:r>
        </a:p>
      </dgm:t>
    </dgm:pt>
    <dgm:pt modelId="{23EC9B67-8936-4DFE-9164-7EE14B9FE364}" type="parTrans" cxnId="{4D5C911E-12BF-432A-9EB9-055CDC8A766B}">
      <dgm:prSet/>
      <dgm:spPr/>
      <dgm:t>
        <a:bodyPr/>
        <a:lstStyle/>
        <a:p>
          <a:endParaRPr lang="en-US"/>
        </a:p>
      </dgm:t>
    </dgm:pt>
    <dgm:pt modelId="{348F1CF4-7EAF-42FC-8C7B-D2022472F459}" type="sibTrans" cxnId="{4D5C911E-12BF-432A-9EB9-055CDC8A766B}">
      <dgm:prSet/>
      <dgm:spPr/>
      <dgm:t>
        <a:bodyPr/>
        <a:lstStyle/>
        <a:p>
          <a:endParaRPr lang="en-US"/>
        </a:p>
      </dgm:t>
    </dgm:pt>
    <dgm:pt modelId="{88A1FE18-FABB-4A61-AAB5-42ECB5899319}">
      <dgm:prSet/>
      <dgm:spPr/>
      <dgm:t>
        <a:bodyPr/>
        <a:lstStyle/>
        <a:p>
          <a:r>
            <a:rPr lang="en-US" b="1" u="sng"/>
            <a:t>Scrum Master:</a:t>
          </a:r>
          <a:r>
            <a:rPr lang="en-US"/>
            <a:t> </a:t>
          </a:r>
        </a:p>
      </dgm:t>
    </dgm:pt>
    <dgm:pt modelId="{EFFA5933-77EA-4E50-ACED-07EFCC6ACA9D}" type="parTrans" cxnId="{3D4A0C4D-243B-4E57-9AC9-9E386A56C900}">
      <dgm:prSet/>
      <dgm:spPr/>
      <dgm:t>
        <a:bodyPr/>
        <a:lstStyle/>
        <a:p>
          <a:endParaRPr lang="en-US"/>
        </a:p>
      </dgm:t>
    </dgm:pt>
    <dgm:pt modelId="{D46BE2F9-C1EA-44E2-AB6D-1EE76931D340}" type="sibTrans" cxnId="{3D4A0C4D-243B-4E57-9AC9-9E386A56C900}">
      <dgm:prSet/>
      <dgm:spPr/>
      <dgm:t>
        <a:bodyPr/>
        <a:lstStyle/>
        <a:p>
          <a:endParaRPr lang="en-US"/>
        </a:p>
      </dgm:t>
    </dgm:pt>
    <dgm:pt modelId="{E92B3702-ECE9-4766-94B3-840C17ED9CEA}">
      <dgm:prSet/>
      <dgm:spPr/>
      <dgm:t>
        <a:bodyPr/>
        <a:lstStyle/>
        <a:p>
          <a:r>
            <a:rPr lang="en-US"/>
            <a:t>Facilitates the Scrum processes/events.</a:t>
          </a:r>
        </a:p>
      </dgm:t>
    </dgm:pt>
    <dgm:pt modelId="{10994407-E2DC-4611-9626-6C28F58F06E9}" type="parTrans" cxnId="{42B58DEA-0086-42B9-93C0-DCF7CCCC9916}">
      <dgm:prSet/>
      <dgm:spPr/>
      <dgm:t>
        <a:bodyPr/>
        <a:lstStyle/>
        <a:p>
          <a:endParaRPr lang="en-US"/>
        </a:p>
      </dgm:t>
    </dgm:pt>
    <dgm:pt modelId="{7ECB4D3F-9E9F-4E8E-A41F-C4FE786E118B}" type="sibTrans" cxnId="{42B58DEA-0086-42B9-93C0-DCF7CCCC9916}">
      <dgm:prSet/>
      <dgm:spPr/>
      <dgm:t>
        <a:bodyPr/>
        <a:lstStyle/>
        <a:p>
          <a:endParaRPr lang="en-US"/>
        </a:p>
      </dgm:t>
    </dgm:pt>
    <dgm:pt modelId="{EF235D4A-B728-4C81-B986-DBA58EB029B4}">
      <dgm:prSet/>
      <dgm:spPr/>
      <dgm:t>
        <a:bodyPr/>
        <a:lstStyle/>
        <a:p>
          <a:r>
            <a:rPr lang="en-US"/>
            <a:t>Helps the team follow the Scrum principles and in improving skills.</a:t>
          </a:r>
        </a:p>
      </dgm:t>
    </dgm:pt>
    <dgm:pt modelId="{CA3389ED-2AC9-4CB1-94B5-C2242E84B13E}" type="parTrans" cxnId="{5D44466A-3752-454C-8D07-ECAEBA651BD8}">
      <dgm:prSet/>
      <dgm:spPr/>
      <dgm:t>
        <a:bodyPr/>
        <a:lstStyle/>
        <a:p>
          <a:endParaRPr lang="en-US"/>
        </a:p>
      </dgm:t>
    </dgm:pt>
    <dgm:pt modelId="{AC89A4B7-38A7-4067-BB72-FC775BBA7F60}" type="sibTrans" cxnId="{5D44466A-3752-454C-8D07-ECAEBA651BD8}">
      <dgm:prSet/>
      <dgm:spPr/>
      <dgm:t>
        <a:bodyPr/>
        <a:lstStyle/>
        <a:p>
          <a:endParaRPr lang="en-US"/>
        </a:p>
      </dgm:t>
    </dgm:pt>
    <dgm:pt modelId="{102390C9-EE2A-48F9-B003-F118EE1F6F79}">
      <dgm:prSet/>
      <dgm:spPr/>
      <dgm:t>
        <a:bodyPr/>
        <a:lstStyle/>
        <a:p>
          <a:r>
            <a:rPr lang="en-US" b="1" u="sng"/>
            <a:t>Development Team:</a:t>
          </a:r>
          <a:endParaRPr lang="en-US"/>
        </a:p>
      </dgm:t>
    </dgm:pt>
    <dgm:pt modelId="{C3CE61B1-852A-46CA-8490-020C0EF4077F}" type="parTrans" cxnId="{153EEB9F-05C4-43D9-B31D-2E132090FD39}">
      <dgm:prSet/>
      <dgm:spPr/>
      <dgm:t>
        <a:bodyPr/>
        <a:lstStyle/>
        <a:p>
          <a:endParaRPr lang="en-US"/>
        </a:p>
      </dgm:t>
    </dgm:pt>
    <dgm:pt modelId="{7621E5F7-D165-419E-8823-BFEF4A5C8667}" type="sibTrans" cxnId="{153EEB9F-05C4-43D9-B31D-2E132090FD39}">
      <dgm:prSet/>
      <dgm:spPr/>
      <dgm:t>
        <a:bodyPr/>
        <a:lstStyle/>
        <a:p>
          <a:endParaRPr lang="en-US"/>
        </a:p>
      </dgm:t>
    </dgm:pt>
    <dgm:pt modelId="{A2D425AE-FFB2-4953-A7EF-D7AB7A2AC78F}">
      <dgm:prSet/>
      <dgm:spPr/>
      <dgm:t>
        <a:bodyPr/>
        <a:lstStyle/>
        <a:p>
          <a:r>
            <a:rPr lang="en-US"/>
            <a:t>Creates and tests the product increments.</a:t>
          </a:r>
        </a:p>
      </dgm:t>
    </dgm:pt>
    <dgm:pt modelId="{B538A682-20BA-4FB0-A4EA-947B1F173B97}" type="parTrans" cxnId="{E85CD2DF-DC4E-45B1-B124-396B60F67D9A}">
      <dgm:prSet/>
      <dgm:spPr/>
      <dgm:t>
        <a:bodyPr/>
        <a:lstStyle/>
        <a:p>
          <a:endParaRPr lang="en-US"/>
        </a:p>
      </dgm:t>
    </dgm:pt>
    <dgm:pt modelId="{CF3214C3-CBDB-4BCB-BD2F-0AA2805D15DE}" type="sibTrans" cxnId="{E85CD2DF-DC4E-45B1-B124-396B60F67D9A}">
      <dgm:prSet/>
      <dgm:spPr/>
      <dgm:t>
        <a:bodyPr/>
        <a:lstStyle/>
        <a:p>
          <a:endParaRPr lang="en-US"/>
        </a:p>
      </dgm:t>
    </dgm:pt>
    <dgm:pt modelId="{7C1E19B1-684E-4AFF-AE64-026319AFDF7E}">
      <dgm:prSet/>
      <dgm:spPr/>
      <dgm:t>
        <a:bodyPr/>
        <a:lstStyle/>
        <a:p>
          <a:r>
            <a:rPr lang="en-US"/>
            <a:t>The team delivers working increments of the product.</a:t>
          </a:r>
        </a:p>
      </dgm:t>
    </dgm:pt>
    <dgm:pt modelId="{05E468CF-B702-4275-A619-67BC843B2BA8}" type="parTrans" cxnId="{570F6180-6AD3-4344-923F-84044EE51D86}">
      <dgm:prSet/>
      <dgm:spPr/>
      <dgm:t>
        <a:bodyPr/>
        <a:lstStyle/>
        <a:p>
          <a:endParaRPr lang="en-US"/>
        </a:p>
      </dgm:t>
    </dgm:pt>
    <dgm:pt modelId="{B7EABE62-7BFA-41BD-9FF5-FF9D4E4C9B23}" type="sibTrans" cxnId="{570F6180-6AD3-4344-923F-84044EE51D86}">
      <dgm:prSet/>
      <dgm:spPr/>
      <dgm:t>
        <a:bodyPr/>
        <a:lstStyle/>
        <a:p>
          <a:endParaRPr lang="en-US"/>
        </a:p>
      </dgm:t>
    </dgm:pt>
    <dgm:pt modelId="{9EB33F43-8B04-4072-AB78-C05168215574}">
      <dgm:prSet/>
      <dgm:spPr/>
      <dgm:t>
        <a:bodyPr/>
        <a:lstStyle/>
        <a:p>
          <a:r>
            <a:rPr lang="en-US"/>
            <a:t>Contribute to sprint planning and reviews.</a:t>
          </a:r>
        </a:p>
      </dgm:t>
    </dgm:pt>
    <dgm:pt modelId="{2EC3E3D1-69FE-43CA-8CEF-C19889E75623}" type="parTrans" cxnId="{5B86C077-7A63-4E34-8659-EBA7B5231D88}">
      <dgm:prSet/>
      <dgm:spPr/>
      <dgm:t>
        <a:bodyPr/>
        <a:lstStyle/>
        <a:p>
          <a:endParaRPr lang="en-US"/>
        </a:p>
      </dgm:t>
    </dgm:pt>
    <dgm:pt modelId="{5EB17893-945D-4DA8-8393-32950A9BD92B}" type="sibTrans" cxnId="{5B86C077-7A63-4E34-8659-EBA7B5231D88}">
      <dgm:prSet/>
      <dgm:spPr/>
      <dgm:t>
        <a:bodyPr/>
        <a:lstStyle/>
        <a:p>
          <a:endParaRPr lang="en-US"/>
        </a:p>
      </dgm:t>
    </dgm:pt>
    <dgm:pt modelId="{1D06970C-C146-418F-A68A-629976ED391D}" type="pres">
      <dgm:prSet presAssocID="{A780BC3B-AB81-4A0C-9728-F25AC5111608}" presName="Name0" presStyleCnt="0">
        <dgm:presLayoutVars>
          <dgm:dir/>
          <dgm:animLvl val="lvl"/>
          <dgm:resizeHandles val="exact"/>
        </dgm:presLayoutVars>
      </dgm:prSet>
      <dgm:spPr/>
    </dgm:pt>
    <dgm:pt modelId="{0A0B0FD0-C9B8-4FF9-A370-BA15FE69AA65}" type="pres">
      <dgm:prSet presAssocID="{CE034B9C-F35D-4E92-BB05-2F82E0286EDE}" presName="composite" presStyleCnt="0"/>
      <dgm:spPr/>
    </dgm:pt>
    <dgm:pt modelId="{D423CC3B-AECD-4D32-BEA4-87888D78EF97}" type="pres">
      <dgm:prSet presAssocID="{CE034B9C-F35D-4E92-BB05-2F82E0286EDE}" presName="parTx" presStyleLbl="alignNode1" presStyleIdx="0" presStyleCnt="3">
        <dgm:presLayoutVars>
          <dgm:chMax val="0"/>
          <dgm:chPref val="0"/>
          <dgm:bulletEnabled val="1"/>
        </dgm:presLayoutVars>
      </dgm:prSet>
      <dgm:spPr/>
    </dgm:pt>
    <dgm:pt modelId="{82476AA1-2103-43E6-B4C3-263E1160ED8A}" type="pres">
      <dgm:prSet presAssocID="{CE034B9C-F35D-4E92-BB05-2F82E0286EDE}" presName="desTx" presStyleLbl="alignAccFollowNode1" presStyleIdx="0" presStyleCnt="3">
        <dgm:presLayoutVars>
          <dgm:bulletEnabled val="1"/>
        </dgm:presLayoutVars>
      </dgm:prSet>
      <dgm:spPr/>
    </dgm:pt>
    <dgm:pt modelId="{3CCD90D6-50AF-4AB5-AB1D-FE4A82967B4B}" type="pres">
      <dgm:prSet presAssocID="{27663D6E-9463-4C6C-A170-8043DF592F7F}" presName="space" presStyleCnt="0"/>
      <dgm:spPr/>
    </dgm:pt>
    <dgm:pt modelId="{7AB5F9F5-7736-42E8-9805-AD8BB590681C}" type="pres">
      <dgm:prSet presAssocID="{88A1FE18-FABB-4A61-AAB5-42ECB5899319}" presName="composite" presStyleCnt="0"/>
      <dgm:spPr/>
    </dgm:pt>
    <dgm:pt modelId="{56E49D96-2FB6-4074-A106-0830EE6F2A69}" type="pres">
      <dgm:prSet presAssocID="{88A1FE18-FABB-4A61-AAB5-42ECB5899319}" presName="parTx" presStyleLbl="alignNode1" presStyleIdx="1" presStyleCnt="3">
        <dgm:presLayoutVars>
          <dgm:chMax val="0"/>
          <dgm:chPref val="0"/>
          <dgm:bulletEnabled val="1"/>
        </dgm:presLayoutVars>
      </dgm:prSet>
      <dgm:spPr/>
    </dgm:pt>
    <dgm:pt modelId="{C6FAC72C-8231-4AAA-8320-BD7CD6460DB6}" type="pres">
      <dgm:prSet presAssocID="{88A1FE18-FABB-4A61-AAB5-42ECB5899319}" presName="desTx" presStyleLbl="alignAccFollowNode1" presStyleIdx="1" presStyleCnt="3">
        <dgm:presLayoutVars>
          <dgm:bulletEnabled val="1"/>
        </dgm:presLayoutVars>
      </dgm:prSet>
      <dgm:spPr/>
    </dgm:pt>
    <dgm:pt modelId="{27C278D4-C495-430E-954D-FC94F22A7583}" type="pres">
      <dgm:prSet presAssocID="{D46BE2F9-C1EA-44E2-AB6D-1EE76931D340}" presName="space" presStyleCnt="0"/>
      <dgm:spPr/>
    </dgm:pt>
    <dgm:pt modelId="{238CCF85-5DE4-428F-A600-DEB9B17447B8}" type="pres">
      <dgm:prSet presAssocID="{102390C9-EE2A-48F9-B003-F118EE1F6F79}" presName="composite" presStyleCnt="0"/>
      <dgm:spPr/>
    </dgm:pt>
    <dgm:pt modelId="{DCEC186D-4C7F-4347-BBF4-C55C992873BA}" type="pres">
      <dgm:prSet presAssocID="{102390C9-EE2A-48F9-B003-F118EE1F6F79}" presName="parTx" presStyleLbl="alignNode1" presStyleIdx="2" presStyleCnt="3">
        <dgm:presLayoutVars>
          <dgm:chMax val="0"/>
          <dgm:chPref val="0"/>
          <dgm:bulletEnabled val="1"/>
        </dgm:presLayoutVars>
      </dgm:prSet>
      <dgm:spPr/>
    </dgm:pt>
    <dgm:pt modelId="{18C28012-7542-4E10-87EA-FACFE931C7F5}" type="pres">
      <dgm:prSet presAssocID="{102390C9-EE2A-48F9-B003-F118EE1F6F79}" presName="desTx" presStyleLbl="alignAccFollowNode1" presStyleIdx="2" presStyleCnt="3">
        <dgm:presLayoutVars>
          <dgm:bulletEnabled val="1"/>
        </dgm:presLayoutVars>
      </dgm:prSet>
      <dgm:spPr/>
    </dgm:pt>
  </dgm:ptLst>
  <dgm:cxnLst>
    <dgm:cxn modelId="{C899C102-4DEF-4A7B-AD84-BDEFBD67D95F}" type="presOf" srcId="{EF235D4A-B728-4C81-B986-DBA58EB029B4}" destId="{C6FAC72C-8231-4AAA-8320-BD7CD6460DB6}" srcOrd="0" destOrd="1" presId="urn:microsoft.com/office/officeart/2005/8/layout/hList1"/>
    <dgm:cxn modelId="{6D109E04-0DF5-4263-9E4F-11E674FF92AC}" type="presOf" srcId="{91DAD09D-5DBF-4D8C-AF58-D3B631E9640B}" destId="{82476AA1-2103-43E6-B4C3-263E1160ED8A}" srcOrd="0" destOrd="0" presId="urn:microsoft.com/office/officeart/2005/8/layout/hList1"/>
    <dgm:cxn modelId="{7CC19A15-24BD-45A3-B92D-A15D41BEB22E}" type="presOf" srcId="{CE034B9C-F35D-4E92-BB05-2F82E0286EDE}" destId="{D423CC3B-AECD-4D32-BEA4-87888D78EF97}" srcOrd="0" destOrd="0" presId="urn:microsoft.com/office/officeart/2005/8/layout/hList1"/>
    <dgm:cxn modelId="{611C8919-3FBD-455E-A420-53A0C4FD3E8F}" type="presOf" srcId="{88A1FE18-FABB-4A61-AAB5-42ECB5899319}" destId="{56E49D96-2FB6-4074-A106-0830EE6F2A69}" srcOrd="0" destOrd="0" presId="urn:microsoft.com/office/officeart/2005/8/layout/hList1"/>
    <dgm:cxn modelId="{4D5C911E-12BF-432A-9EB9-055CDC8A766B}" srcId="{91DAD09D-5DBF-4D8C-AF58-D3B631E9640B}" destId="{99D9731D-BE5E-4F02-929B-788FE1FDAA56}" srcOrd="0" destOrd="0" parTransId="{23EC9B67-8936-4DFE-9164-7EE14B9FE364}" sibTransId="{348F1CF4-7EAF-42FC-8C7B-D2022472F459}"/>
    <dgm:cxn modelId="{D81B7C30-0EAF-4926-8FCC-6FC438C560EA}" type="presOf" srcId="{A2D425AE-FFB2-4953-A7EF-D7AB7A2AC78F}" destId="{18C28012-7542-4E10-87EA-FACFE931C7F5}" srcOrd="0" destOrd="0" presId="urn:microsoft.com/office/officeart/2005/8/layout/hList1"/>
    <dgm:cxn modelId="{1085284A-94B3-4282-8C83-3099E9365748}" srcId="{A780BC3B-AB81-4A0C-9728-F25AC5111608}" destId="{CE034B9C-F35D-4E92-BB05-2F82E0286EDE}" srcOrd="0" destOrd="0" parTransId="{C7EFB1C4-CA8F-4411-AF6D-E94EC535C8D8}" sibTransId="{27663D6E-9463-4C6C-A170-8043DF592F7F}"/>
    <dgm:cxn modelId="{5D44466A-3752-454C-8D07-ECAEBA651BD8}" srcId="{88A1FE18-FABB-4A61-AAB5-42ECB5899319}" destId="{EF235D4A-B728-4C81-B986-DBA58EB029B4}" srcOrd="1" destOrd="0" parTransId="{CA3389ED-2AC9-4CB1-94B5-C2242E84B13E}" sibTransId="{AC89A4B7-38A7-4067-BB72-FC775BBA7F60}"/>
    <dgm:cxn modelId="{4EADFC6C-E932-482E-A151-9B59284B0712}" type="presOf" srcId="{9EB33F43-8B04-4072-AB78-C05168215574}" destId="{18C28012-7542-4E10-87EA-FACFE931C7F5}" srcOrd="0" destOrd="2" presId="urn:microsoft.com/office/officeart/2005/8/layout/hList1"/>
    <dgm:cxn modelId="{3D4A0C4D-243B-4E57-9AC9-9E386A56C900}" srcId="{A780BC3B-AB81-4A0C-9728-F25AC5111608}" destId="{88A1FE18-FABB-4A61-AAB5-42ECB5899319}" srcOrd="1" destOrd="0" parTransId="{EFFA5933-77EA-4E50-ACED-07EFCC6ACA9D}" sibTransId="{D46BE2F9-C1EA-44E2-AB6D-1EE76931D340}"/>
    <dgm:cxn modelId="{BB4EAB57-37BE-4B65-950E-6823FFEE27DD}" type="presOf" srcId="{7C1E19B1-684E-4AFF-AE64-026319AFDF7E}" destId="{18C28012-7542-4E10-87EA-FACFE931C7F5}" srcOrd="0" destOrd="1" presId="urn:microsoft.com/office/officeart/2005/8/layout/hList1"/>
    <dgm:cxn modelId="{5B86C077-7A63-4E34-8659-EBA7B5231D88}" srcId="{102390C9-EE2A-48F9-B003-F118EE1F6F79}" destId="{9EB33F43-8B04-4072-AB78-C05168215574}" srcOrd="2" destOrd="0" parTransId="{2EC3E3D1-69FE-43CA-8CEF-C19889E75623}" sibTransId="{5EB17893-945D-4DA8-8393-32950A9BD92B}"/>
    <dgm:cxn modelId="{570F6180-6AD3-4344-923F-84044EE51D86}" srcId="{102390C9-EE2A-48F9-B003-F118EE1F6F79}" destId="{7C1E19B1-684E-4AFF-AE64-026319AFDF7E}" srcOrd="1" destOrd="0" parTransId="{05E468CF-B702-4275-A619-67BC843B2BA8}" sibTransId="{B7EABE62-7BFA-41BD-9FF5-FF9D4E4C9B23}"/>
    <dgm:cxn modelId="{F1D0508C-D913-4312-8826-A1CE108BF3BC}" type="presOf" srcId="{102390C9-EE2A-48F9-B003-F118EE1F6F79}" destId="{DCEC186D-4C7F-4347-BBF4-C55C992873BA}" srcOrd="0" destOrd="0" presId="urn:microsoft.com/office/officeart/2005/8/layout/hList1"/>
    <dgm:cxn modelId="{AFE7DF95-DC37-4DB1-AB07-2425846A36FE}" srcId="{CE034B9C-F35D-4E92-BB05-2F82E0286EDE}" destId="{91DAD09D-5DBF-4D8C-AF58-D3B631E9640B}" srcOrd="0" destOrd="0" parTransId="{FB05656C-A9A6-4626-8082-24DC0B693F1B}" sibTransId="{264AB611-5FAA-46CA-8A1B-5BD6E47E6600}"/>
    <dgm:cxn modelId="{153EEB9F-05C4-43D9-B31D-2E132090FD39}" srcId="{A780BC3B-AB81-4A0C-9728-F25AC5111608}" destId="{102390C9-EE2A-48F9-B003-F118EE1F6F79}" srcOrd="2" destOrd="0" parTransId="{C3CE61B1-852A-46CA-8490-020C0EF4077F}" sibTransId="{7621E5F7-D165-419E-8823-BFEF4A5C8667}"/>
    <dgm:cxn modelId="{00A090B7-BA48-4EF2-8F93-76E632F148CF}" type="presOf" srcId="{99D9731D-BE5E-4F02-929B-788FE1FDAA56}" destId="{82476AA1-2103-43E6-B4C3-263E1160ED8A}" srcOrd="0" destOrd="1" presId="urn:microsoft.com/office/officeart/2005/8/layout/hList1"/>
    <dgm:cxn modelId="{F8CC87BF-68D9-4B83-9A72-B2E2522E2E4A}" type="presOf" srcId="{A780BC3B-AB81-4A0C-9728-F25AC5111608}" destId="{1D06970C-C146-418F-A68A-629976ED391D}" srcOrd="0" destOrd="0" presId="urn:microsoft.com/office/officeart/2005/8/layout/hList1"/>
    <dgm:cxn modelId="{E85CD2DF-DC4E-45B1-B124-396B60F67D9A}" srcId="{102390C9-EE2A-48F9-B003-F118EE1F6F79}" destId="{A2D425AE-FFB2-4953-A7EF-D7AB7A2AC78F}" srcOrd="0" destOrd="0" parTransId="{B538A682-20BA-4FB0-A4EA-947B1F173B97}" sibTransId="{CF3214C3-CBDB-4BCB-BD2F-0AA2805D15DE}"/>
    <dgm:cxn modelId="{06F952E5-A913-459F-96E2-B90432A48AE0}" type="presOf" srcId="{E92B3702-ECE9-4766-94B3-840C17ED9CEA}" destId="{C6FAC72C-8231-4AAA-8320-BD7CD6460DB6}" srcOrd="0" destOrd="0" presId="urn:microsoft.com/office/officeart/2005/8/layout/hList1"/>
    <dgm:cxn modelId="{42B58DEA-0086-42B9-93C0-DCF7CCCC9916}" srcId="{88A1FE18-FABB-4A61-AAB5-42ECB5899319}" destId="{E92B3702-ECE9-4766-94B3-840C17ED9CEA}" srcOrd="0" destOrd="0" parTransId="{10994407-E2DC-4611-9626-6C28F58F06E9}" sibTransId="{7ECB4D3F-9E9F-4E8E-A41F-C4FE786E118B}"/>
    <dgm:cxn modelId="{583991DE-07C0-4A2F-B793-7BF53680DE4A}" type="presParOf" srcId="{1D06970C-C146-418F-A68A-629976ED391D}" destId="{0A0B0FD0-C9B8-4FF9-A370-BA15FE69AA65}" srcOrd="0" destOrd="0" presId="urn:microsoft.com/office/officeart/2005/8/layout/hList1"/>
    <dgm:cxn modelId="{3C3CE561-F6C6-40B9-90A5-ED564F6679C8}" type="presParOf" srcId="{0A0B0FD0-C9B8-4FF9-A370-BA15FE69AA65}" destId="{D423CC3B-AECD-4D32-BEA4-87888D78EF97}" srcOrd="0" destOrd="0" presId="urn:microsoft.com/office/officeart/2005/8/layout/hList1"/>
    <dgm:cxn modelId="{2D65C684-F281-48E7-BB1A-FAE0A9B0D5CF}" type="presParOf" srcId="{0A0B0FD0-C9B8-4FF9-A370-BA15FE69AA65}" destId="{82476AA1-2103-43E6-B4C3-263E1160ED8A}" srcOrd="1" destOrd="0" presId="urn:microsoft.com/office/officeart/2005/8/layout/hList1"/>
    <dgm:cxn modelId="{337C81BC-AE7D-4CC3-B057-6A98C1CE34B9}" type="presParOf" srcId="{1D06970C-C146-418F-A68A-629976ED391D}" destId="{3CCD90D6-50AF-4AB5-AB1D-FE4A82967B4B}" srcOrd="1" destOrd="0" presId="urn:microsoft.com/office/officeart/2005/8/layout/hList1"/>
    <dgm:cxn modelId="{5FDCC685-9C54-4AC4-9C19-99A53E738B67}" type="presParOf" srcId="{1D06970C-C146-418F-A68A-629976ED391D}" destId="{7AB5F9F5-7736-42E8-9805-AD8BB590681C}" srcOrd="2" destOrd="0" presId="urn:microsoft.com/office/officeart/2005/8/layout/hList1"/>
    <dgm:cxn modelId="{A8D68406-098C-44DF-9560-CFC62DA5BDEB}" type="presParOf" srcId="{7AB5F9F5-7736-42E8-9805-AD8BB590681C}" destId="{56E49D96-2FB6-4074-A106-0830EE6F2A69}" srcOrd="0" destOrd="0" presId="urn:microsoft.com/office/officeart/2005/8/layout/hList1"/>
    <dgm:cxn modelId="{808C1496-B79F-440B-908F-88AE6F26F035}" type="presParOf" srcId="{7AB5F9F5-7736-42E8-9805-AD8BB590681C}" destId="{C6FAC72C-8231-4AAA-8320-BD7CD6460DB6}" srcOrd="1" destOrd="0" presId="urn:microsoft.com/office/officeart/2005/8/layout/hList1"/>
    <dgm:cxn modelId="{84A3C8E1-AF63-418C-8175-5B6172DEE2C8}" type="presParOf" srcId="{1D06970C-C146-418F-A68A-629976ED391D}" destId="{27C278D4-C495-430E-954D-FC94F22A7583}" srcOrd="3" destOrd="0" presId="urn:microsoft.com/office/officeart/2005/8/layout/hList1"/>
    <dgm:cxn modelId="{2A5DF6EE-B262-4495-8C45-30B74BD5CD83}" type="presParOf" srcId="{1D06970C-C146-418F-A68A-629976ED391D}" destId="{238CCF85-5DE4-428F-A600-DEB9B17447B8}" srcOrd="4" destOrd="0" presId="urn:microsoft.com/office/officeart/2005/8/layout/hList1"/>
    <dgm:cxn modelId="{D8D9CDF3-F7DE-4143-A320-68F1878F1C9F}" type="presParOf" srcId="{238CCF85-5DE4-428F-A600-DEB9B17447B8}" destId="{DCEC186D-4C7F-4347-BBF4-C55C992873BA}" srcOrd="0" destOrd="0" presId="urn:microsoft.com/office/officeart/2005/8/layout/hList1"/>
    <dgm:cxn modelId="{86E865B1-7174-48C4-8AD4-469A618D8C53}" type="presParOf" srcId="{238CCF85-5DE4-428F-A600-DEB9B17447B8}" destId="{18C28012-7542-4E10-87EA-FACFE931C7F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3F83FB-7C73-4EA6-9732-2055AF4FF05C}" type="doc">
      <dgm:prSet loTypeId="urn:microsoft.com/office/officeart/2016/7/layout/ChevronBlockProcess" loCatId="process" qsTypeId="urn:microsoft.com/office/officeart/2005/8/quickstyle/simple4" qsCatId="simple" csTypeId="urn:microsoft.com/office/officeart/2005/8/colors/colorful5" csCatId="colorful"/>
      <dgm:spPr/>
      <dgm:t>
        <a:bodyPr/>
        <a:lstStyle/>
        <a:p>
          <a:endParaRPr lang="en-US"/>
        </a:p>
      </dgm:t>
    </dgm:pt>
    <dgm:pt modelId="{20AFA3DD-4A62-4000-B0DD-0F2C9919F81D}">
      <dgm:prSet/>
      <dgm:spPr/>
      <dgm:t>
        <a:bodyPr/>
        <a:lstStyle/>
        <a:p>
          <a:r>
            <a:rPr lang="en-US" dirty="0"/>
            <a:t>Initiation</a:t>
          </a:r>
        </a:p>
      </dgm:t>
    </dgm:pt>
    <dgm:pt modelId="{1F8E64C4-EC18-417F-88D4-3773ED7D3B48}" type="parTrans" cxnId="{FDEF04B7-E33B-4C98-99FC-58E4699CFFE2}">
      <dgm:prSet/>
      <dgm:spPr/>
      <dgm:t>
        <a:bodyPr/>
        <a:lstStyle/>
        <a:p>
          <a:endParaRPr lang="en-US"/>
        </a:p>
      </dgm:t>
    </dgm:pt>
    <dgm:pt modelId="{EF81B8A2-BB48-47FE-BFEB-A46161CAD706}" type="sibTrans" cxnId="{FDEF04B7-E33B-4C98-99FC-58E4699CFFE2}">
      <dgm:prSet/>
      <dgm:spPr/>
      <dgm:t>
        <a:bodyPr/>
        <a:lstStyle/>
        <a:p>
          <a:endParaRPr lang="en-US"/>
        </a:p>
      </dgm:t>
    </dgm:pt>
    <dgm:pt modelId="{470C2BAD-EE20-43CF-9162-A164EAA28688}">
      <dgm:prSet/>
      <dgm:spPr/>
      <dgm:t>
        <a:bodyPr/>
        <a:lstStyle/>
        <a:p>
          <a:r>
            <a:rPr lang="en-US" dirty="0"/>
            <a:t>Foundation of the project</a:t>
          </a:r>
        </a:p>
      </dgm:t>
    </dgm:pt>
    <dgm:pt modelId="{2D104896-A88E-49FA-A80B-F3F7AA93165A}" type="parTrans" cxnId="{240F8B70-884B-402C-A938-C843ADD6F626}">
      <dgm:prSet/>
      <dgm:spPr/>
      <dgm:t>
        <a:bodyPr/>
        <a:lstStyle/>
        <a:p>
          <a:endParaRPr lang="en-US"/>
        </a:p>
      </dgm:t>
    </dgm:pt>
    <dgm:pt modelId="{65BA8284-9F8A-4DE8-A91C-2732BBA1D7BE}" type="sibTrans" cxnId="{240F8B70-884B-402C-A938-C843ADD6F626}">
      <dgm:prSet/>
      <dgm:spPr/>
      <dgm:t>
        <a:bodyPr/>
        <a:lstStyle/>
        <a:p>
          <a:endParaRPr lang="en-US"/>
        </a:p>
      </dgm:t>
    </dgm:pt>
    <dgm:pt modelId="{C78326C1-DBE5-4F5D-8B93-53CD502CB531}">
      <dgm:prSet/>
      <dgm:spPr/>
      <dgm:t>
        <a:bodyPr/>
        <a:lstStyle/>
        <a:p>
          <a:r>
            <a:rPr lang="en-US" dirty="0"/>
            <a:t>Includes the building of the initial product backlog</a:t>
          </a:r>
        </a:p>
      </dgm:t>
    </dgm:pt>
    <dgm:pt modelId="{63158028-51A2-4147-AF9D-05E4D33054EA}" type="parTrans" cxnId="{BBCFE877-A5DD-40D4-98D5-B09F4F51821C}">
      <dgm:prSet/>
      <dgm:spPr/>
      <dgm:t>
        <a:bodyPr/>
        <a:lstStyle/>
        <a:p>
          <a:endParaRPr lang="en-US"/>
        </a:p>
      </dgm:t>
    </dgm:pt>
    <dgm:pt modelId="{2DD15653-379E-4098-9976-2947FA91687A}" type="sibTrans" cxnId="{BBCFE877-A5DD-40D4-98D5-B09F4F51821C}">
      <dgm:prSet/>
      <dgm:spPr/>
      <dgm:t>
        <a:bodyPr/>
        <a:lstStyle/>
        <a:p>
          <a:endParaRPr lang="en-US"/>
        </a:p>
      </dgm:t>
    </dgm:pt>
    <dgm:pt modelId="{FD39EF46-B5CB-4034-8EFC-625F430F3EBA}">
      <dgm:prSet/>
      <dgm:spPr/>
      <dgm:t>
        <a:bodyPr/>
        <a:lstStyle/>
        <a:p>
          <a:r>
            <a:rPr lang="en-US"/>
            <a:t>Planning</a:t>
          </a:r>
        </a:p>
      </dgm:t>
    </dgm:pt>
    <dgm:pt modelId="{F7B44838-DB7A-4ABD-81E8-C7E6185F851F}" type="parTrans" cxnId="{4B5E5589-3960-4DFC-A9C8-1933F615AC4A}">
      <dgm:prSet/>
      <dgm:spPr/>
      <dgm:t>
        <a:bodyPr/>
        <a:lstStyle/>
        <a:p>
          <a:endParaRPr lang="en-US"/>
        </a:p>
      </dgm:t>
    </dgm:pt>
    <dgm:pt modelId="{CC6555AB-C5D6-45AD-B108-ED9877928570}" type="sibTrans" cxnId="{4B5E5589-3960-4DFC-A9C8-1933F615AC4A}">
      <dgm:prSet/>
      <dgm:spPr/>
      <dgm:t>
        <a:bodyPr/>
        <a:lstStyle/>
        <a:p>
          <a:endParaRPr lang="en-US"/>
        </a:p>
      </dgm:t>
    </dgm:pt>
    <dgm:pt modelId="{A06090D6-4895-469E-9D5E-BA4738FD7FF3}">
      <dgm:prSet/>
      <dgm:spPr/>
      <dgm:t>
        <a:bodyPr/>
        <a:lstStyle/>
        <a:p>
          <a:r>
            <a:rPr lang="en-US"/>
            <a:t>Focusing on details and the organization of the project.</a:t>
          </a:r>
        </a:p>
      </dgm:t>
    </dgm:pt>
    <dgm:pt modelId="{91A23918-2C26-41A4-9B36-CACCF3548ED1}" type="parTrans" cxnId="{A2274BAC-EC52-40AD-B984-4A9F69A42414}">
      <dgm:prSet/>
      <dgm:spPr/>
      <dgm:t>
        <a:bodyPr/>
        <a:lstStyle/>
        <a:p>
          <a:endParaRPr lang="en-US"/>
        </a:p>
      </dgm:t>
    </dgm:pt>
    <dgm:pt modelId="{2E45CC5E-58CD-422D-986E-8EF51337652B}" type="sibTrans" cxnId="{A2274BAC-EC52-40AD-B984-4A9F69A42414}">
      <dgm:prSet/>
      <dgm:spPr/>
      <dgm:t>
        <a:bodyPr/>
        <a:lstStyle/>
        <a:p>
          <a:endParaRPr lang="en-US"/>
        </a:p>
      </dgm:t>
    </dgm:pt>
    <dgm:pt modelId="{1209AC22-0234-43B6-A7F0-21185BEB8FDD}">
      <dgm:prSet/>
      <dgm:spPr/>
      <dgm:t>
        <a:bodyPr/>
        <a:lstStyle/>
        <a:p>
          <a:r>
            <a:rPr lang="en-US"/>
            <a:t>Estimating and prioritizing backlog items.</a:t>
          </a:r>
        </a:p>
      </dgm:t>
    </dgm:pt>
    <dgm:pt modelId="{F5906C9C-E965-40AA-B7FC-9764751E1020}" type="parTrans" cxnId="{0D615C8A-D3DA-4539-AA3B-7C4B25709725}">
      <dgm:prSet/>
      <dgm:spPr/>
      <dgm:t>
        <a:bodyPr/>
        <a:lstStyle/>
        <a:p>
          <a:endParaRPr lang="en-US"/>
        </a:p>
      </dgm:t>
    </dgm:pt>
    <dgm:pt modelId="{4A48D683-4C81-459E-8A63-82E4B6D7C710}" type="sibTrans" cxnId="{0D615C8A-D3DA-4539-AA3B-7C4B25709725}">
      <dgm:prSet/>
      <dgm:spPr/>
      <dgm:t>
        <a:bodyPr/>
        <a:lstStyle/>
        <a:p>
          <a:endParaRPr lang="en-US"/>
        </a:p>
      </dgm:t>
    </dgm:pt>
    <dgm:pt modelId="{DA3B9D0A-D488-45ED-ABBB-6A6151669447}">
      <dgm:prSet/>
      <dgm:spPr/>
      <dgm:t>
        <a:bodyPr/>
        <a:lstStyle/>
        <a:p>
          <a:r>
            <a:rPr lang="en-US"/>
            <a:t>Execution</a:t>
          </a:r>
        </a:p>
      </dgm:t>
    </dgm:pt>
    <dgm:pt modelId="{A0447DC2-CF7E-49F1-A1CC-23EA91924389}" type="parTrans" cxnId="{05973A00-C3BC-4579-B089-24ACC405EAC4}">
      <dgm:prSet/>
      <dgm:spPr/>
      <dgm:t>
        <a:bodyPr/>
        <a:lstStyle/>
        <a:p>
          <a:endParaRPr lang="en-US"/>
        </a:p>
      </dgm:t>
    </dgm:pt>
    <dgm:pt modelId="{36B056AA-64A1-4BFF-8E92-31EC900CFC14}" type="sibTrans" cxnId="{05973A00-C3BC-4579-B089-24ACC405EAC4}">
      <dgm:prSet/>
      <dgm:spPr/>
      <dgm:t>
        <a:bodyPr/>
        <a:lstStyle/>
        <a:p>
          <a:endParaRPr lang="en-US"/>
        </a:p>
      </dgm:t>
    </dgm:pt>
    <dgm:pt modelId="{425A5A61-D5F8-4B51-B533-6FAC0434ECB6}">
      <dgm:prSet/>
      <dgm:spPr/>
      <dgm:t>
        <a:bodyPr/>
        <a:lstStyle/>
        <a:p>
          <a:r>
            <a:rPr lang="en-US"/>
            <a:t>Development team starts work on user stories.</a:t>
          </a:r>
        </a:p>
      </dgm:t>
    </dgm:pt>
    <dgm:pt modelId="{A3F63058-AA17-4470-AF4F-155BD56CD81C}" type="parTrans" cxnId="{2513A5DA-9800-455E-80DD-25538CB21DF0}">
      <dgm:prSet/>
      <dgm:spPr/>
      <dgm:t>
        <a:bodyPr/>
        <a:lstStyle/>
        <a:p>
          <a:endParaRPr lang="en-US"/>
        </a:p>
      </dgm:t>
    </dgm:pt>
    <dgm:pt modelId="{67ED37CE-60FE-4190-9047-57171904D508}" type="sibTrans" cxnId="{2513A5DA-9800-455E-80DD-25538CB21DF0}">
      <dgm:prSet/>
      <dgm:spPr/>
      <dgm:t>
        <a:bodyPr/>
        <a:lstStyle/>
        <a:p>
          <a:endParaRPr lang="en-US"/>
        </a:p>
      </dgm:t>
    </dgm:pt>
    <dgm:pt modelId="{96BD3E6E-1527-4F0B-AEA8-8E30BA1E4E42}">
      <dgm:prSet/>
      <dgm:spPr/>
      <dgm:t>
        <a:bodyPr/>
        <a:lstStyle/>
        <a:p>
          <a:r>
            <a:rPr lang="en-US"/>
            <a:t>Daily stand-up meetings during each sprint.</a:t>
          </a:r>
        </a:p>
      </dgm:t>
    </dgm:pt>
    <dgm:pt modelId="{21ECFDB3-C80C-4762-927C-45BF70355833}" type="parTrans" cxnId="{E120E5CB-460C-4C42-93EE-457325494FE5}">
      <dgm:prSet/>
      <dgm:spPr/>
      <dgm:t>
        <a:bodyPr/>
        <a:lstStyle/>
        <a:p>
          <a:endParaRPr lang="en-US"/>
        </a:p>
      </dgm:t>
    </dgm:pt>
    <dgm:pt modelId="{E7C82F25-6E2D-4D38-9A57-2860917CC6B4}" type="sibTrans" cxnId="{E120E5CB-460C-4C42-93EE-457325494FE5}">
      <dgm:prSet/>
      <dgm:spPr/>
      <dgm:t>
        <a:bodyPr/>
        <a:lstStyle/>
        <a:p>
          <a:endParaRPr lang="en-US"/>
        </a:p>
      </dgm:t>
    </dgm:pt>
    <dgm:pt modelId="{E72BC003-7E63-46D4-B2AD-EF2C418116EB}">
      <dgm:prSet/>
      <dgm:spPr/>
      <dgm:t>
        <a:bodyPr/>
        <a:lstStyle/>
        <a:p>
          <a:r>
            <a:rPr lang="en-US"/>
            <a:t>Constant testing and feedback.</a:t>
          </a:r>
        </a:p>
      </dgm:t>
    </dgm:pt>
    <dgm:pt modelId="{1D20EC13-B7C1-4CA2-AEA6-EF23371473EB}" type="parTrans" cxnId="{F18ADC7B-8C2B-4D53-AEDC-A7D07661FDA3}">
      <dgm:prSet/>
      <dgm:spPr/>
      <dgm:t>
        <a:bodyPr/>
        <a:lstStyle/>
        <a:p>
          <a:endParaRPr lang="en-US"/>
        </a:p>
      </dgm:t>
    </dgm:pt>
    <dgm:pt modelId="{5217FD54-A562-4E44-BB4E-96DBE1EE3125}" type="sibTrans" cxnId="{F18ADC7B-8C2B-4D53-AEDC-A7D07661FDA3}">
      <dgm:prSet/>
      <dgm:spPr/>
      <dgm:t>
        <a:bodyPr/>
        <a:lstStyle/>
        <a:p>
          <a:endParaRPr lang="en-US"/>
        </a:p>
      </dgm:t>
    </dgm:pt>
    <dgm:pt modelId="{6BDDABBF-E846-4C40-B834-09BB0A8163BB}">
      <dgm:prSet/>
      <dgm:spPr/>
      <dgm:t>
        <a:bodyPr/>
        <a:lstStyle/>
        <a:p>
          <a:r>
            <a:rPr lang="en-US"/>
            <a:t>Review and Retrospective</a:t>
          </a:r>
        </a:p>
      </dgm:t>
    </dgm:pt>
    <dgm:pt modelId="{6B076682-33D6-49A8-A4A9-D513BA541652}" type="parTrans" cxnId="{1F12777C-CE34-4B56-A0C2-89A5896F668A}">
      <dgm:prSet/>
      <dgm:spPr/>
      <dgm:t>
        <a:bodyPr/>
        <a:lstStyle/>
        <a:p>
          <a:endParaRPr lang="en-US"/>
        </a:p>
      </dgm:t>
    </dgm:pt>
    <dgm:pt modelId="{2E2E4D13-926F-4F26-B6B6-91E8ACD6E96A}" type="sibTrans" cxnId="{1F12777C-CE34-4B56-A0C2-89A5896F668A}">
      <dgm:prSet/>
      <dgm:spPr/>
      <dgm:t>
        <a:bodyPr/>
        <a:lstStyle/>
        <a:p>
          <a:endParaRPr lang="en-US"/>
        </a:p>
      </dgm:t>
    </dgm:pt>
    <dgm:pt modelId="{F55E3199-EC72-4527-9339-9EE1AD313F61}">
      <dgm:prSet/>
      <dgm:spPr/>
      <dgm:t>
        <a:bodyPr/>
        <a:lstStyle/>
        <a:p>
          <a:r>
            <a:rPr lang="en-US"/>
            <a:t>Evaluation of the progress made during the sprint.</a:t>
          </a:r>
        </a:p>
      </dgm:t>
    </dgm:pt>
    <dgm:pt modelId="{8BBF7028-8DB2-42FE-9E9E-E0E8443E6279}" type="parTrans" cxnId="{B8794CF4-1715-433A-B743-CED4DFD7FAB7}">
      <dgm:prSet/>
      <dgm:spPr/>
      <dgm:t>
        <a:bodyPr/>
        <a:lstStyle/>
        <a:p>
          <a:endParaRPr lang="en-US"/>
        </a:p>
      </dgm:t>
    </dgm:pt>
    <dgm:pt modelId="{836320AA-B6C9-4528-8DD0-708E6BFB9B5E}" type="sibTrans" cxnId="{B8794CF4-1715-433A-B743-CED4DFD7FAB7}">
      <dgm:prSet/>
      <dgm:spPr/>
      <dgm:t>
        <a:bodyPr/>
        <a:lstStyle/>
        <a:p>
          <a:endParaRPr lang="en-US"/>
        </a:p>
      </dgm:t>
    </dgm:pt>
    <dgm:pt modelId="{BBF97618-1997-4A32-B7C2-6D9E2BA36D05}">
      <dgm:prSet/>
      <dgm:spPr/>
      <dgm:t>
        <a:bodyPr/>
        <a:lstStyle/>
        <a:p>
          <a:r>
            <a:rPr lang="en-US"/>
            <a:t>Allows for stakeholders to give any feedback, for adjustments.</a:t>
          </a:r>
        </a:p>
      </dgm:t>
    </dgm:pt>
    <dgm:pt modelId="{C03EE31C-D784-4254-977D-9B52F97EE1CC}" type="parTrans" cxnId="{618E10FC-675A-4405-BF65-28354FF27923}">
      <dgm:prSet/>
      <dgm:spPr/>
      <dgm:t>
        <a:bodyPr/>
        <a:lstStyle/>
        <a:p>
          <a:endParaRPr lang="en-US"/>
        </a:p>
      </dgm:t>
    </dgm:pt>
    <dgm:pt modelId="{61FB46D4-B512-493D-99A3-9409A4403F73}" type="sibTrans" cxnId="{618E10FC-675A-4405-BF65-28354FF27923}">
      <dgm:prSet/>
      <dgm:spPr/>
      <dgm:t>
        <a:bodyPr/>
        <a:lstStyle/>
        <a:p>
          <a:endParaRPr lang="en-US"/>
        </a:p>
      </dgm:t>
    </dgm:pt>
    <dgm:pt modelId="{2DB05151-922D-4F04-8B85-6A5E3148BFCE}">
      <dgm:prSet/>
      <dgm:spPr/>
      <dgm:t>
        <a:bodyPr/>
        <a:lstStyle/>
        <a:p>
          <a:r>
            <a:rPr lang="en-US"/>
            <a:t>Closure</a:t>
          </a:r>
        </a:p>
      </dgm:t>
    </dgm:pt>
    <dgm:pt modelId="{86A98F97-2066-487E-AACD-E5E9A93F163D}" type="parTrans" cxnId="{CE775369-1F63-4D74-BECD-95879B8BBA9F}">
      <dgm:prSet/>
      <dgm:spPr/>
      <dgm:t>
        <a:bodyPr/>
        <a:lstStyle/>
        <a:p>
          <a:endParaRPr lang="en-US"/>
        </a:p>
      </dgm:t>
    </dgm:pt>
    <dgm:pt modelId="{6544E22A-1A50-48DB-B3D2-38D15A6C1675}" type="sibTrans" cxnId="{CE775369-1F63-4D74-BECD-95879B8BBA9F}">
      <dgm:prSet/>
      <dgm:spPr/>
      <dgm:t>
        <a:bodyPr/>
        <a:lstStyle/>
        <a:p>
          <a:endParaRPr lang="en-US"/>
        </a:p>
      </dgm:t>
    </dgm:pt>
    <dgm:pt modelId="{EE2657F9-DF71-4FE5-8A91-7603431F4859}">
      <dgm:prSet/>
      <dgm:spPr/>
      <dgm:t>
        <a:bodyPr/>
        <a:lstStyle/>
        <a:p>
          <a:r>
            <a:rPr lang="en-US"/>
            <a:t>Final product review</a:t>
          </a:r>
        </a:p>
      </dgm:t>
    </dgm:pt>
    <dgm:pt modelId="{F482E61B-BF9A-4596-A967-7011996AD23C}" type="parTrans" cxnId="{D746EB5C-C392-4FBE-8E17-74852C8BF668}">
      <dgm:prSet/>
      <dgm:spPr/>
      <dgm:t>
        <a:bodyPr/>
        <a:lstStyle/>
        <a:p>
          <a:endParaRPr lang="en-US"/>
        </a:p>
      </dgm:t>
    </dgm:pt>
    <dgm:pt modelId="{4F289343-249F-4A17-AE95-B6393A1B2E31}" type="sibTrans" cxnId="{D746EB5C-C392-4FBE-8E17-74852C8BF668}">
      <dgm:prSet/>
      <dgm:spPr/>
      <dgm:t>
        <a:bodyPr/>
        <a:lstStyle/>
        <a:p>
          <a:endParaRPr lang="en-US"/>
        </a:p>
      </dgm:t>
    </dgm:pt>
    <dgm:pt modelId="{6DC3E69E-5087-456A-B796-A27A7F0C89D4}">
      <dgm:prSet/>
      <dgm:spPr/>
      <dgm:t>
        <a:bodyPr/>
        <a:lstStyle/>
        <a:p>
          <a:r>
            <a:rPr lang="en-US"/>
            <a:t>Acceptance of requirements</a:t>
          </a:r>
        </a:p>
      </dgm:t>
    </dgm:pt>
    <dgm:pt modelId="{C8E04472-AC3F-4F47-9241-C68F52E1D357}" type="parTrans" cxnId="{C2276CAE-7AED-4171-8859-E6BAE9927D90}">
      <dgm:prSet/>
      <dgm:spPr/>
      <dgm:t>
        <a:bodyPr/>
        <a:lstStyle/>
        <a:p>
          <a:endParaRPr lang="en-US"/>
        </a:p>
      </dgm:t>
    </dgm:pt>
    <dgm:pt modelId="{4090D261-44BE-4EA1-B70F-56ECD0BD72F1}" type="sibTrans" cxnId="{C2276CAE-7AED-4171-8859-E6BAE9927D90}">
      <dgm:prSet/>
      <dgm:spPr/>
      <dgm:t>
        <a:bodyPr/>
        <a:lstStyle/>
        <a:p>
          <a:endParaRPr lang="en-US"/>
        </a:p>
      </dgm:t>
    </dgm:pt>
    <dgm:pt modelId="{551A070E-5D32-4973-B39C-C8052E16C067}">
      <dgm:prSet/>
      <dgm:spPr/>
      <dgm:t>
        <a:bodyPr/>
        <a:lstStyle/>
        <a:p>
          <a:r>
            <a:rPr lang="en-US"/>
            <a:t>Feedback on what could be changed for future projects, what went well and what didn’t.</a:t>
          </a:r>
        </a:p>
      </dgm:t>
    </dgm:pt>
    <dgm:pt modelId="{F399F090-86AF-4871-8CF3-E1EF19187B46}" type="parTrans" cxnId="{B2037CD2-184C-4833-B57C-E8B3FE163E30}">
      <dgm:prSet/>
      <dgm:spPr/>
      <dgm:t>
        <a:bodyPr/>
        <a:lstStyle/>
        <a:p>
          <a:endParaRPr lang="en-US"/>
        </a:p>
      </dgm:t>
    </dgm:pt>
    <dgm:pt modelId="{4EF5DE17-050D-43EB-B736-8AAA39D179C6}" type="sibTrans" cxnId="{B2037CD2-184C-4833-B57C-E8B3FE163E30}">
      <dgm:prSet/>
      <dgm:spPr/>
      <dgm:t>
        <a:bodyPr/>
        <a:lstStyle/>
        <a:p>
          <a:endParaRPr lang="en-US"/>
        </a:p>
      </dgm:t>
    </dgm:pt>
    <dgm:pt modelId="{CAC23C50-0B59-470B-B31C-035DD99F96D2}" type="pres">
      <dgm:prSet presAssocID="{CF3F83FB-7C73-4EA6-9732-2055AF4FF05C}" presName="Name0" presStyleCnt="0">
        <dgm:presLayoutVars>
          <dgm:dir/>
          <dgm:animLvl val="lvl"/>
          <dgm:resizeHandles val="exact"/>
        </dgm:presLayoutVars>
      </dgm:prSet>
      <dgm:spPr/>
    </dgm:pt>
    <dgm:pt modelId="{318CDC8F-BFB9-43C4-9351-42217000EC58}" type="pres">
      <dgm:prSet presAssocID="{20AFA3DD-4A62-4000-B0DD-0F2C9919F81D}" presName="composite" presStyleCnt="0"/>
      <dgm:spPr/>
    </dgm:pt>
    <dgm:pt modelId="{2795E2BB-0BA5-4647-8A82-6D4F4C915021}" type="pres">
      <dgm:prSet presAssocID="{20AFA3DD-4A62-4000-B0DD-0F2C9919F81D}" presName="parTx" presStyleLbl="alignNode1" presStyleIdx="0" presStyleCnt="5">
        <dgm:presLayoutVars>
          <dgm:chMax val="0"/>
          <dgm:chPref val="0"/>
        </dgm:presLayoutVars>
      </dgm:prSet>
      <dgm:spPr/>
    </dgm:pt>
    <dgm:pt modelId="{7319DFB2-11D6-428F-974A-AB0A61DE253A}" type="pres">
      <dgm:prSet presAssocID="{20AFA3DD-4A62-4000-B0DD-0F2C9919F81D}" presName="desTx" presStyleLbl="alignAccFollowNode1" presStyleIdx="0" presStyleCnt="5">
        <dgm:presLayoutVars/>
      </dgm:prSet>
      <dgm:spPr/>
    </dgm:pt>
    <dgm:pt modelId="{8073584C-9A9B-43E6-BD12-E4D74C123BC2}" type="pres">
      <dgm:prSet presAssocID="{EF81B8A2-BB48-47FE-BFEB-A46161CAD706}" presName="space" presStyleCnt="0"/>
      <dgm:spPr/>
    </dgm:pt>
    <dgm:pt modelId="{89B0A383-73C4-4459-9244-8F35D89AD968}" type="pres">
      <dgm:prSet presAssocID="{FD39EF46-B5CB-4034-8EFC-625F430F3EBA}" presName="composite" presStyleCnt="0"/>
      <dgm:spPr/>
    </dgm:pt>
    <dgm:pt modelId="{CA0FF74F-2AEB-4532-AA12-E5464A832A76}" type="pres">
      <dgm:prSet presAssocID="{FD39EF46-B5CB-4034-8EFC-625F430F3EBA}" presName="parTx" presStyleLbl="alignNode1" presStyleIdx="1" presStyleCnt="5">
        <dgm:presLayoutVars>
          <dgm:chMax val="0"/>
          <dgm:chPref val="0"/>
        </dgm:presLayoutVars>
      </dgm:prSet>
      <dgm:spPr/>
    </dgm:pt>
    <dgm:pt modelId="{AF34B5DB-87D7-438B-90EF-92F1C529451E}" type="pres">
      <dgm:prSet presAssocID="{FD39EF46-B5CB-4034-8EFC-625F430F3EBA}" presName="desTx" presStyleLbl="alignAccFollowNode1" presStyleIdx="1" presStyleCnt="5">
        <dgm:presLayoutVars/>
      </dgm:prSet>
      <dgm:spPr/>
    </dgm:pt>
    <dgm:pt modelId="{795368AC-B9E6-4DB3-93DE-5AC9B077F233}" type="pres">
      <dgm:prSet presAssocID="{CC6555AB-C5D6-45AD-B108-ED9877928570}" presName="space" presStyleCnt="0"/>
      <dgm:spPr/>
    </dgm:pt>
    <dgm:pt modelId="{6F24A57C-0CD2-4AEB-80F8-C006BC344BF0}" type="pres">
      <dgm:prSet presAssocID="{DA3B9D0A-D488-45ED-ABBB-6A6151669447}" presName="composite" presStyleCnt="0"/>
      <dgm:spPr/>
    </dgm:pt>
    <dgm:pt modelId="{168EE5EE-2C87-4A32-9500-451BD373EA9F}" type="pres">
      <dgm:prSet presAssocID="{DA3B9D0A-D488-45ED-ABBB-6A6151669447}" presName="parTx" presStyleLbl="alignNode1" presStyleIdx="2" presStyleCnt="5">
        <dgm:presLayoutVars>
          <dgm:chMax val="0"/>
          <dgm:chPref val="0"/>
        </dgm:presLayoutVars>
      </dgm:prSet>
      <dgm:spPr/>
    </dgm:pt>
    <dgm:pt modelId="{635F20CD-C0A2-4B6B-9ECB-E37E3E1679D7}" type="pres">
      <dgm:prSet presAssocID="{DA3B9D0A-D488-45ED-ABBB-6A6151669447}" presName="desTx" presStyleLbl="alignAccFollowNode1" presStyleIdx="2" presStyleCnt="5">
        <dgm:presLayoutVars/>
      </dgm:prSet>
      <dgm:spPr/>
    </dgm:pt>
    <dgm:pt modelId="{DC1947E0-C058-4A7E-B36A-D17772F8EB91}" type="pres">
      <dgm:prSet presAssocID="{36B056AA-64A1-4BFF-8E92-31EC900CFC14}" presName="space" presStyleCnt="0"/>
      <dgm:spPr/>
    </dgm:pt>
    <dgm:pt modelId="{245203F3-58A5-4775-A03C-7F17DF05E2A0}" type="pres">
      <dgm:prSet presAssocID="{6BDDABBF-E846-4C40-B834-09BB0A8163BB}" presName="composite" presStyleCnt="0"/>
      <dgm:spPr/>
    </dgm:pt>
    <dgm:pt modelId="{16F0A1B0-D209-4056-9E0C-E9E23B1EDD38}" type="pres">
      <dgm:prSet presAssocID="{6BDDABBF-E846-4C40-B834-09BB0A8163BB}" presName="parTx" presStyleLbl="alignNode1" presStyleIdx="3" presStyleCnt="5">
        <dgm:presLayoutVars>
          <dgm:chMax val="0"/>
          <dgm:chPref val="0"/>
        </dgm:presLayoutVars>
      </dgm:prSet>
      <dgm:spPr/>
    </dgm:pt>
    <dgm:pt modelId="{1DA5CD15-063A-4231-85DE-F73BD8813CA6}" type="pres">
      <dgm:prSet presAssocID="{6BDDABBF-E846-4C40-B834-09BB0A8163BB}" presName="desTx" presStyleLbl="alignAccFollowNode1" presStyleIdx="3" presStyleCnt="5">
        <dgm:presLayoutVars/>
      </dgm:prSet>
      <dgm:spPr/>
    </dgm:pt>
    <dgm:pt modelId="{BA38B712-230C-4E45-BAD5-2248AE0365C0}" type="pres">
      <dgm:prSet presAssocID="{2E2E4D13-926F-4F26-B6B6-91E8ACD6E96A}" presName="space" presStyleCnt="0"/>
      <dgm:spPr/>
    </dgm:pt>
    <dgm:pt modelId="{F081529B-882B-4163-A51F-A71E7E7DF074}" type="pres">
      <dgm:prSet presAssocID="{2DB05151-922D-4F04-8B85-6A5E3148BFCE}" presName="composite" presStyleCnt="0"/>
      <dgm:spPr/>
    </dgm:pt>
    <dgm:pt modelId="{A0C9E73A-99A3-4499-81DA-C5A3F2831CD3}" type="pres">
      <dgm:prSet presAssocID="{2DB05151-922D-4F04-8B85-6A5E3148BFCE}" presName="parTx" presStyleLbl="alignNode1" presStyleIdx="4" presStyleCnt="5">
        <dgm:presLayoutVars>
          <dgm:chMax val="0"/>
          <dgm:chPref val="0"/>
        </dgm:presLayoutVars>
      </dgm:prSet>
      <dgm:spPr/>
    </dgm:pt>
    <dgm:pt modelId="{B53AC987-72C4-4F23-A5D4-932FCC4A67BA}" type="pres">
      <dgm:prSet presAssocID="{2DB05151-922D-4F04-8B85-6A5E3148BFCE}" presName="desTx" presStyleLbl="alignAccFollowNode1" presStyleIdx="4" presStyleCnt="5">
        <dgm:presLayoutVars/>
      </dgm:prSet>
      <dgm:spPr/>
    </dgm:pt>
  </dgm:ptLst>
  <dgm:cxnLst>
    <dgm:cxn modelId="{05973A00-C3BC-4579-B089-24ACC405EAC4}" srcId="{CF3F83FB-7C73-4EA6-9732-2055AF4FF05C}" destId="{DA3B9D0A-D488-45ED-ABBB-6A6151669447}" srcOrd="2" destOrd="0" parTransId="{A0447DC2-CF7E-49F1-A1CC-23EA91924389}" sibTransId="{36B056AA-64A1-4BFF-8E92-31EC900CFC14}"/>
    <dgm:cxn modelId="{E16FD30C-5178-4044-B7DD-7DFEA4635CD2}" type="presOf" srcId="{551A070E-5D32-4973-B39C-C8052E16C067}" destId="{B53AC987-72C4-4F23-A5D4-932FCC4A67BA}" srcOrd="0" destOrd="2" presId="urn:microsoft.com/office/officeart/2016/7/layout/ChevronBlockProcess"/>
    <dgm:cxn modelId="{0872E414-F474-4AFB-B16E-439CB276C33B}" type="presOf" srcId="{DA3B9D0A-D488-45ED-ABBB-6A6151669447}" destId="{168EE5EE-2C87-4A32-9500-451BD373EA9F}" srcOrd="0" destOrd="0" presId="urn:microsoft.com/office/officeart/2016/7/layout/ChevronBlockProcess"/>
    <dgm:cxn modelId="{03F13A16-EA05-489E-813C-0875F0BA5DB4}" type="presOf" srcId="{20AFA3DD-4A62-4000-B0DD-0F2C9919F81D}" destId="{2795E2BB-0BA5-4647-8A82-6D4F4C915021}" srcOrd="0" destOrd="0" presId="urn:microsoft.com/office/officeart/2016/7/layout/ChevronBlockProcess"/>
    <dgm:cxn modelId="{93B74430-DED3-43D9-A673-ACEC07F2DB0A}" type="presOf" srcId="{F55E3199-EC72-4527-9339-9EE1AD313F61}" destId="{1DA5CD15-063A-4231-85DE-F73BD8813CA6}" srcOrd="0" destOrd="0" presId="urn:microsoft.com/office/officeart/2016/7/layout/ChevronBlockProcess"/>
    <dgm:cxn modelId="{7622C65B-571A-4BE1-B84C-75C0F6BD6D46}" type="presOf" srcId="{EE2657F9-DF71-4FE5-8A91-7603431F4859}" destId="{B53AC987-72C4-4F23-A5D4-932FCC4A67BA}" srcOrd="0" destOrd="0" presId="urn:microsoft.com/office/officeart/2016/7/layout/ChevronBlockProcess"/>
    <dgm:cxn modelId="{D746EB5C-C392-4FBE-8E17-74852C8BF668}" srcId="{2DB05151-922D-4F04-8B85-6A5E3148BFCE}" destId="{EE2657F9-DF71-4FE5-8A91-7603431F4859}" srcOrd="0" destOrd="0" parTransId="{F482E61B-BF9A-4596-A967-7011996AD23C}" sibTransId="{4F289343-249F-4A17-AE95-B6393A1B2E31}"/>
    <dgm:cxn modelId="{7A3A1C43-5452-46D1-B7A7-C760F171B2D0}" type="presOf" srcId="{2DB05151-922D-4F04-8B85-6A5E3148BFCE}" destId="{A0C9E73A-99A3-4499-81DA-C5A3F2831CD3}" srcOrd="0" destOrd="0" presId="urn:microsoft.com/office/officeart/2016/7/layout/ChevronBlockProcess"/>
    <dgm:cxn modelId="{CE775369-1F63-4D74-BECD-95879B8BBA9F}" srcId="{CF3F83FB-7C73-4EA6-9732-2055AF4FF05C}" destId="{2DB05151-922D-4F04-8B85-6A5E3148BFCE}" srcOrd="4" destOrd="0" parTransId="{86A98F97-2066-487E-AACD-E5E9A93F163D}" sibTransId="{6544E22A-1A50-48DB-B3D2-38D15A6C1675}"/>
    <dgm:cxn modelId="{08B27C49-2DA4-48B2-98ED-8740441C674E}" type="presOf" srcId="{BBF97618-1997-4A32-B7C2-6D9E2BA36D05}" destId="{1DA5CD15-063A-4231-85DE-F73BD8813CA6}" srcOrd="0" destOrd="1" presId="urn:microsoft.com/office/officeart/2016/7/layout/ChevronBlockProcess"/>
    <dgm:cxn modelId="{408BA84E-A995-4F58-9084-9421AB59341F}" type="presOf" srcId="{425A5A61-D5F8-4B51-B533-6FAC0434ECB6}" destId="{635F20CD-C0A2-4B6B-9ECB-E37E3E1679D7}" srcOrd="0" destOrd="0" presId="urn:microsoft.com/office/officeart/2016/7/layout/ChevronBlockProcess"/>
    <dgm:cxn modelId="{240F8B70-884B-402C-A938-C843ADD6F626}" srcId="{20AFA3DD-4A62-4000-B0DD-0F2C9919F81D}" destId="{470C2BAD-EE20-43CF-9162-A164EAA28688}" srcOrd="0" destOrd="0" parTransId="{2D104896-A88E-49FA-A80B-F3F7AA93165A}" sibTransId="{65BA8284-9F8A-4DE8-A91C-2732BBA1D7BE}"/>
    <dgm:cxn modelId="{BBCFE877-A5DD-40D4-98D5-B09F4F51821C}" srcId="{20AFA3DD-4A62-4000-B0DD-0F2C9919F81D}" destId="{C78326C1-DBE5-4F5D-8B93-53CD502CB531}" srcOrd="1" destOrd="0" parTransId="{63158028-51A2-4147-AF9D-05E4D33054EA}" sibTransId="{2DD15653-379E-4098-9976-2947FA91687A}"/>
    <dgm:cxn modelId="{E557545A-DB02-4549-B46A-834EB3C8CFD6}" type="presOf" srcId="{6BDDABBF-E846-4C40-B834-09BB0A8163BB}" destId="{16F0A1B0-D209-4056-9E0C-E9E23B1EDD38}" srcOrd="0" destOrd="0" presId="urn:microsoft.com/office/officeart/2016/7/layout/ChevronBlockProcess"/>
    <dgm:cxn modelId="{F18ADC7B-8C2B-4D53-AEDC-A7D07661FDA3}" srcId="{DA3B9D0A-D488-45ED-ABBB-6A6151669447}" destId="{E72BC003-7E63-46D4-B2AD-EF2C418116EB}" srcOrd="2" destOrd="0" parTransId="{1D20EC13-B7C1-4CA2-AEA6-EF23371473EB}" sibTransId="{5217FD54-A562-4E44-BB4E-96DBE1EE3125}"/>
    <dgm:cxn modelId="{1F12777C-CE34-4B56-A0C2-89A5896F668A}" srcId="{CF3F83FB-7C73-4EA6-9732-2055AF4FF05C}" destId="{6BDDABBF-E846-4C40-B834-09BB0A8163BB}" srcOrd="3" destOrd="0" parTransId="{6B076682-33D6-49A8-A4A9-D513BA541652}" sibTransId="{2E2E4D13-926F-4F26-B6B6-91E8ACD6E96A}"/>
    <dgm:cxn modelId="{4B5E5589-3960-4DFC-A9C8-1933F615AC4A}" srcId="{CF3F83FB-7C73-4EA6-9732-2055AF4FF05C}" destId="{FD39EF46-B5CB-4034-8EFC-625F430F3EBA}" srcOrd="1" destOrd="0" parTransId="{F7B44838-DB7A-4ABD-81E8-C7E6185F851F}" sibTransId="{CC6555AB-C5D6-45AD-B108-ED9877928570}"/>
    <dgm:cxn modelId="{0D615C8A-D3DA-4539-AA3B-7C4B25709725}" srcId="{FD39EF46-B5CB-4034-8EFC-625F430F3EBA}" destId="{1209AC22-0234-43B6-A7F0-21185BEB8FDD}" srcOrd="1" destOrd="0" parTransId="{F5906C9C-E965-40AA-B7FC-9764751E1020}" sibTransId="{4A48D683-4C81-459E-8A63-82E4B6D7C710}"/>
    <dgm:cxn modelId="{29042092-3CF6-475C-A83C-4CF2B5C888EB}" type="presOf" srcId="{C78326C1-DBE5-4F5D-8B93-53CD502CB531}" destId="{7319DFB2-11D6-428F-974A-AB0A61DE253A}" srcOrd="0" destOrd="1" presId="urn:microsoft.com/office/officeart/2016/7/layout/ChevronBlockProcess"/>
    <dgm:cxn modelId="{1A61C593-D20F-451A-BDCF-01643B1C19C2}" type="presOf" srcId="{CF3F83FB-7C73-4EA6-9732-2055AF4FF05C}" destId="{CAC23C50-0B59-470B-B31C-035DD99F96D2}" srcOrd="0" destOrd="0" presId="urn:microsoft.com/office/officeart/2016/7/layout/ChevronBlockProcess"/>
    <dgm:cxn modelId="{A2274BAC-EC52-40AD-B984-4A9F69A42414}" srcId="{FD39EF46-B5CB-4034-8EFC-625F430F3EBA}" destId="{A06090D6-4895-469E-9D5E-BA4738FD7FF3}" srcOrd="0" destOrd="0" parTransId="{91A23918-2C26-41A4-9B36-CACCF3548ED1}" sibTransId="{2E45CC5E-58CD-422D-986E-8EF51337652B}"/>
    <dgm:cxn modelId="{C2276CAE-7AED-4171-8859-E6BAE9927D90}" srcId="{2DB05151-922D-4F04-8B85-6A5E3148BFCE}" destId="{6DC3E69E-5087-456A-B796-A27A7F0C89D4}" srcOrd="1" destOrd="0" parTransId="{C8E04472-AC3F-4F47-9241-C68F52E1D357}" sibTransId="{4090D261-44BE-4EA1-B70F-56ECD0BD72F1}"/>
    <dgm:cxn modelId="{B07E04B2-556F-4CF9-B7B6-503682251C8D}" type="presOf" srcId="{6DC3E69E-5087-456A-B796-A27A7F0C89D4}" destId="{B53AC987-72C4-4F23-A5D4-932FCC4A67BA}" srcOrd="0" destOrd="1" presId="urn:microsoft.com/office/officeart/2016/7/layout/ChevronBlockProcess"/>
    <dgm:cxn modelId="{FDEF04B7-E33B-4C98-99FC-58E4699CFFE2}" srcId="{CF3F83FB-7C73-4EA6-9732-2055AF4FF05C}" destId="{20AFA3DD-4A62-4000-B0DD-0F2C9919F81D}" srcOrd="0" destOrd="0" parTransId="{1F8E64C4-EC18-417F-88D4-3773ED7D3B48}" sibTransId="{EF81B8A2-BB48-47FE-BFEB-A46161CAD706}"/>
    <dgm:cxn modelId="{7B3223CA-24CF-4609-AF0C-C9DE1637A638}" type="presOf" srcId="{A06090D6-4895-469E-9D5E-BA4738FD7FF3}" destId="{AF34B5DB-87D7-438B-90EF-92F1C529451E}" srcOrd="0" destOrd="0" presId="urn:microsoft.com/office/officeart/2016/7/layout/ChevronBlockProcess"/>
    <dgm:cxn modelId="{E120E5CB-460C-4C42-93EE-457325494FE5}" srcId="{DA3B9D0A-D488-45ED-ABBB-6A6151669447}" destId="{96BD3E6E-1527-4F0B-AEA8-8E30BA1E4E42}" srcOrd="1" destOrd="0" parTransId="{21ECFDB3-C80C-4762-927C-45BF70355833}" sibTransId="{E7C82F25-6E2D-4D38-9A57-2860917CC6B4}"/>
    <dgm:cxn modelId="{B2037CD2-184C-4833-B57C-E8B3FE163E30}" srcId="{2DB05151-922D-4F04-8B85-6A5E3148BFCE}" destId="{551A070E-5D32-4973-B39C-C8052E16C067}" srcOrd="2" destOrd="0" parTransId="{F399F090-86AF-4871-8CF3-E1EF19187B46}" sibTransId="{4EF5DE17-050D-43EB-B736-8AAA39D179C6}"/>
    <dgm:cxn modelId="{CD32E1D3-9F51-4023-B7AA-BF474F508CD7}" type="presOf" srcId="{1209AC22-0234-43B6-A7F0-21185BEB8FDD}" destId="{AF34B5DB-87D7-438B-90EF-92F1C529451E}" srcOrd="0" destOrd="1" presId="urn:microsoft.com/office/officeart/2016/7/layout/ChevronBlockProcess"/>
    <dgm:cxn modelId="{2513A5DA-9800-455E-80DD-25538CB21DF0}" srcId="{DA3B9D0A-D488-45ED-ABBB-6A6151669447}" destId="{425A5A61-D5F8-4B51-B533-6FAC0434ECB6}" srcOrd="0" destOrd="0" parTransId="{A3F63058-AA17-4470-AF4F-155BD56CD81C}" sibTransId="{67ED37CE-60FE-4190-9047-57171904D508}"/>
    <dgm:cxn modelId="{D82E68DC-2B38-4CE2-9E3B-C20FB120AA5F}" type="presOf" srcId="{96BD3E6E-1527-4F0B-AEA8-8E30BA1E4E42}" destId="{635F20CD-C0A2-4B6B-9ECB-E37E3E1679D7}" srcOrd="0" destOrd="1" presId="urn:microsoft.com/office/officeart/2016/7/layout/ChevronBlockProcess"/>
    <dgm:cxn modelId="{49DE06E9-5D00-41D0-B953-FAE3321F3B64}" type="presOf" srcId="{FD39EF46-B5CB-4034-8EFC-625F430F3EBA}" destId="{CA0FF74F-2AEB-4532-AA12-E5464A832A76}" srcOrd="0" destOrd="0" presId="urn:microsoft.com/office/officeart/2016/7/layout/ChevronBlockProcess"/>
    <dgm:cxn modelId="{FCE819EA-77EC-41CE-9B96-3A6B59A63E87}" type="presOf" srcId="{470C2BAD-EE20-43CF-9162-A164EAA28688}" destId="{7319DFB2-11D6-428F-974A-AB0A61DE253A}" srcOrd="0" destOrd="0" presId="urn:microsoft.com/office/officeart/2016/7/layout/ChevronBlockProcess"/>
    <dgm:cxn modelId="{8D0BE3EC-0DF4-4D4D-ABC7-D53CFE97E864}" type="presOf" srcId="{E72BC003-7E63-46D4-B2AD-EF2C418116EB}" destId="{635F20CD-C0A2-4B6B-9ECB-E37E3E1679D7}" srcOrd="0" destOrd="2" presId="urn:microsoft.com/office/officeart/2016/7/layout/ChevronBlockProcess"/>
    <dgm:cxn modelId="{B8794CF4-1715-433A-B743-CED4DFD7FAB7}" srcId="{6BDDABBF-E846-4C40-B834-09BB0A8163BB}" destId="{F55E3199-EC72-4527-9339-9EE1AD313F61}" srcOrd="0" destOrd="0" parTransId="{8BBF7028-8DB2-42FE-9E9E-E0E8443E6279}" sibTransId="{836320AA-B6C9-4528-8DD0-708E6BFB9B5E}"/>
    <dgm:cxn modelId="{618E10FC-675A-4405-BF65-28354FF27923}" srcId="{6BDDABBF-E846-4C40-B834-09BB0A8163BB}" destId="{BBF97618-1997-4A32-B7C2-6D9E2BA36D05}" srcOrd="1" destOrd="0" parTransId="{C03EE31C-D784-4254-977D-9B52F97EE1CC}" sibTransId="{61FB46D4-B512-493D-99A3-9409A4403F73}"/>
    <dgm:cxn modelId="{F7328960-0C68-47B3-B9B5-C9BE488AE0B3}" type="presParOf" srcId="{CAC23C50-0B59-470B-B31C-035DD99F96D2}" destId="{318CDC8F-BFB9-43C4-9351-42217000EC58}" srcOrd="0" destOrd="0" presId="urn:microsoft.com/office/officeart/2016/7/layout/ChevronBlockProcess"/>
    <dgm:cxn modelId="{7F6B5FC6-BD45-42E5-94E8-81C257340E87}" type="presParOf" srcId="{318CDC8F-BFB9-43C4-9351-42217000EC58}" destId="{2795E2BB-0BA5-4647-8A82-6D4F4C915021}" srcOrd="0" destOrd="0" presId="urn:microsoft.com/office/officeart/2016/7/layout/ChevronBlockProcess"/>
    <dgm:cxn modelId="{CD472D21-4E8C-4864-81B6-7B5D8E27EE5D}" type="presParOf" srcId="{318CDC8F-BFB9-43C4-9351-42217000EC58}" destId="{7319DFB2-11D6-428F-974A-AB0A61DE253A}" srcOrd="1" destOrd="0" presId="urn:microsoft.com/office/officeart/2016/7/layout/ChevronBlockProcess"/>
    <dgm:cxn modelId="{746F2D35-F7CB-45E5-8DB5-043944DFBA91}" type="presParOf" srcId="{CAC23C50-0B59-470B-B31C-035DD99F96D2}" destId="{8073584C-9A9B-43E6-BD12-E4D74C123BC2}" srcOrd="1" destOrd="0" presId="urn:microsoft.com/office/officeart/2016/7/layout/ChevronBlockProcess"/>
    <dgm:cxn modelId="{39B993E5-D674-43DF-B258-98C43119F578}" type="presParOf" srcId="{CAC23C50-0B59-470B-B31C-035DD99F96D2}" destId="{89B0A383-73C4-4459-9244-8F35D89AD968}" srcOrd="2" destOrd="0" presId="urn:microsoft.com/office/officeart/2016/7/layout/ChevronBlockProcess"/>
    <dgm:cxn modelId="{BDBB9F49-FE27-4A53-96CA-BC7C39375C1D}" type="presParOf" srcId="{89B0A383-73C4-4459-9244-8F35D89AD968}" destId="{CA0FF74F-2AEB-4532-AA12-E5464A832A76}" srcOrd="0" destOrd="0" presId="urn:microsoft.com/office/officeart/2016/7/layout/ChevronBlockProcess"/>
    <dgm:cxn modelId="{95A524EC-8E6E-43C0-8CE3-7661C394ACEF}" type="presParOf" srcId="{89B0A383-73C4-4459-9244-8F35D89AD968}" destId="{AF34B5DB-87D7-438B-90EF-92F1C529451E}" srcOrd="1" destOrd="0" presId="urn:microsoft.com/office/officeart/2016/7/layout/ChevronBlockProcess"/>
    <dgm:cxn modelId="{8CFC5062-2029-4CBF-BD52-DD3A4C4270DD}" type="presParOf" srcId="{CAC23C50-0B59-470B-B31C-035DD99F96D2}" destId="{795368AC-B9E6-4DB3-93DE-5AC9B077F233}" srcOrd="3" destOrd="0" presId="urn:microsoft.com/office/officeart/2016/7/layout/ChevronBlockProcess"/>
    <dgm:cxn modelId="{3E1560B2-1C02-4A42-9C3B-A2484B856CE0}" type="presParOf" srcId="{CAC23C50-0B59-470B-B31C-035DD99F96D2}" destId="{6F24A57C-0CD2-4AEB-80F8-C006BC344BF0}" srcOrd="4" destOrd="0" presId="urn:microsoft.com/office/officeart/2016/7/layout/ChevronBlockProcess"/>
    <dgm:cxn modelId="{0445BA36-7B5E-4B8D-88E8-26A377C624A7}" type="presParOf" srcId="{6F24A57C-0CD2-4AEB-80F8-C006BC344BF0}" destId="{168EE5EE-2C87-4A32-9500-451BD373EA9F}" srcOrd="0" destOrd="0" presId="urn:microsoft.com/office/officeart/2016/7/layout/ChevronBlockProcess"/>
    <dgm:cxn modelId="{E3BA521C-822F-4F69-B26A-7273C0ACBDF5}" type="presParOf" srcId="{6F24A57C-0CD2-4AEB-80F8-C006BC344BF0}" destId="{635F20CD-C0A2-4B6B-9ECB-E37E3E1679D7}" srcOrd="1" destOrd="0" presId="urn:microsoft.com/office/officeart/2016/7/layout/ChevronBlockProcess"/>
    <dgm:cxn modelId="{1F8BE207-F2B7-4A9A-9788-096BDB8CEF25}" type="presParOf" srcId="{CAC23C50-0B59-470B-B31C-035DD99F96D2}" destId="{DC1947E0-C058-4A7E-B36A-D17772F8EB91}" srcOrd="5" destOrd="0" presId="urn:microsoft.com/office/officeart/2016/7/layout/ChevronBlockProcess"/>
    <dgm:cxn modelId="{3BEE3BB8-3C9C-466C-82DA-5F6E5E6265B4}" type="presParOf" srcId="{CAC23C50-0B59-470B-B31C-035DD99F96D2}" destId="{245203F3-58A5-4775-A03C-7F17DF05E2A0}" srcOrd="6" destOrd="0" presId="urn:microsoft.com/office/officeart/2016/7/layout/ChevronBlockProcess"/>
    <dgm:cxn modelId="{86E06A52-9C47-4508-9072-E52BC6D05355}" type="presParOf" srcId="{245203F3-58A5-4775-A03C-7F17DF05E2A0}" destId="{16F0A1B0-D209-4056-9E0C-E9E23B1EDD38}" srcOrd="0" destOrd="0" presId="urn:microsoft.com/office/officeart/2016/7/layout/ChevronBlockProcess"/>
    <dgm:cxn modelId="{4C0BE0FA-A70F-4AB7-A2D3-318A4772E26B}" type="presParOf" srcId="{245203F3-58A5-4775-A03C-7F17DF05E2A0}" destId="{1DA5CD15-063A-4231-85DE-F73BD8813CA6}" srcOrd="1" destOrd="0" presId="urn:microsoft.com/office/officeart/2016/7/layout/ChevronBlockProcess"/>
    <dgm:cxn modelId="{DB8D93BA-43AC-443F-8857-E84D60AD6D58}" type="presParOf" srcId="{CAC23C50-0B59-470B-B31C-035DD99F96D2}" destId="{BA38B712-230C-4E45-BAD5-2248AE0365C0}" srcOrd="7" destOrd="0" presId="urn:microsoft.com/office/officeart/2016/7/layout/ChevronBlockProcess"/>
    <dgm:cxn modelId="{3FD40A7E-949A-4FC1-AAFC-9A1A7EC4926E}" type="presParOf" srcId="{CAC23C50-0B59-470B-B31C-035DD99F96D2}" destId="{F081529B-882B-4163-A51F-A71E7E7DF074}" srcOrd="8" destOrd="0" presId="urn:microsoft.com/office/officeart/2016/7/layout/ChevronBlockProcess"/>
    <dgm:cxn modelId="{9E193E3F-A6B9-4FD2-9D1B-A77CCC8378CB}" type="presParOf" srcId="{F081529B-882B-4163-A51F-A71E7E7DF074}" destId="{A0C9E73A-99A3-4499-81DA-C5A3F2831CD3}" srcOrd="0" destOrd="0" presId="urn:microsoft.com/office/officeart/2016/7/layout/ChevronBlockProcess"/>
    <dgm:cxn modelId="{B946C46E-6787-4A00-BD3D-B426F74875A6}" type="presParOf" srcId="{F081529B-882B-4163-A51F-A71E7E7DF074}" destId="{B53AC987-72C4-4F23-A5D4-932FCC4A67BA}" srcOrd="1" destOrd="0" presId="urn:microsoft.com/office/officeart/2016/7/layout/ChevronBlock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23CC3B-AECD-4D32-BEA4-87888D78EF97}">
      <dsp:nvSpPr>
        <dsp:cNvPr id="0" name=""/>
        <dsp:cNvSpPr/>
      </dsp:nvSpPr>
      <dsp:spPr>
        <a:xfrm>
          <a:off x="3095" y="426714"/>
          <a:ext cx="3018234" cy="6912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u="sng" kern="1200"/>
            <a:t>Product Owner:</a:t>
          </a:r>
          <a:r>
            <a:rPr lang="en-US" sz="2400" kern="1200"/>
            <a:t> </a:t>
          </a:r>
        </a:p>
      </dsp:txBody>
      <dsp:txXfrm>
        <a:off x="3095" y="426714"/>
        <a:ext cx="3018234" cy="691200"/>
      </dsp:txXfrm>
    </dsp:sp>
    <dsp:sp modelId="{82476AA1-2103-43E6-B4C3-263E1160ED8A}">
      <dsp:nvSpPr>
        <dsp:cNvPr id="0" name=""/>
        <dsp:cNvSpPr/>
      </dsp:nvSpPr>
      <dsp:spPr>
        <a:xfrm>
          <a:off x="3095" y="1117914"/>
          <a:ext cx="3018234" cy="335988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a:t>-  Manages the product backlog and prioritizes work by customer needs.</a:t>
          </a:r>
        </a:p>
        <a:p>
          <a:pPr marL="457200" lvl="2" indent="-228600" algn="l" defTabSz="1066800">
            <a:lnSpc>
              <a:spcPct val="90000"/>
            </a:lnSpc>
            <a:spcBef>
              <a:spcPct val="0"/>
            </a:spcBef>
            <a:spcAft>
              <a:spcPct val="15000"/>
            </a:spcAft>
            <a:buChar char="•"/>
          </a:pPr>
          <a:r>
            <a:rPr lang="en-US" sz="2400" kern="1200"/>
            <a:t>They are to ensure the team delivers the product that meets user needs and aligns with the business goals.</a:t>
          </a:r>
        </a:p>
      </dsp:txBody>
      <dsp:txXfrm>
        <a:off x="3095" y="1117914"/>
        <a:ext cx="3018234" cy="3359880"/>
      </dsp:txXfrm>
    </dsp:sp>
    <dsp:sp modelId="{56E49D96-2FB6-4074-A106-0830EE6F2A69}">
      <dsp:nvSpPr>
        <dsp:cNvPr id="0" name=""/>
        <dsp:cNvSpPr/>
      </dsp:nvSpPr>
      <dsp:spPr>
        <a:xfrm>
          <a:off x="3443882" y="426714"/>
          <a:ext cx="3018234" cy="6912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u="sng" kern="1200"/>
            <a:t>Scrum Master:</a:t>
          </a:r>
          <a:r>
            <a:rPr lang="en-US" sz="2400" kern="1200"/>
            <a:t> </a:t>
          </a:r>
        </a:p>
      </dsp:txBody>
      <dsp:txXfrm>
        <a:off x="3443882" y="426714"/>
        <a:ext cx="3018234" cy="691200"/>
      </dsp:txXfrm>
    </dsp:sp>
    <dsp:sp modelId="{C6FAC72C-8231-4AAA-8320-BD7CD6460DB6}">
      <dsp:nvSpPr>
        <dsp:cNvPr id="0" name=""/>
        <dsp:cNvSpPr/>
      </dsp:nvSpPr>
      <dsp:spPr>
        <a:xfrm>
          <a:off x="3443882" y="1117914"/>
          <a:ext cx="3018234" cy="335988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a:t>Facilitates the Scrum processes/events.</a:t>
          </a:r>
        </a:p>
        <a:p>
          <a:pPr marL="228600" lvl="1" indent="-228600" algn="l" defTabSz="1066800">
            <a:lnSpc>
              <a:spcPct val="90000"/>
            </a:lnSpc>
            <a:spcBef>
              <a:spcPct val="0"/>
            </a:spcBef>
            <a:spcAft>
              <a:spcPct val="15000"/>
            </a:spcAft>
            <a:buChar char="•"/>
          </a:pPr>
          <a:r>
            <a:rPr lang="en-US" sz="2400" kern="1200"/>
            <a:t>Helps the team follow the Scrum principles and in improving skills.</a:t>
          </a:r>
        </a:p>
      </dsp:txBody>
      <dsp:txXfrm>
        <a:off x="3443882" y="1117914"/>
        <a:ext cx="3018234" cy="3359880"/>
      </dsp:txXfrm>
    </dsp:sp>
    <dsp:sp modelId="{DCEC186D-4C7F-4347-BBF4-C55C992873BA}">
      <dsp:nvSpPr>
        <dsp:cNvPr id="0" name=""/>
        <dsp:cNvSpPr/>
      </dsp:nvSpPr>
      <dsp:spPr>
        <a:xfrm>
          <a:off x="6884669" y="426714"/>
          <a:ext cx="3018234" cy="6912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u="sng" kern="1200"/>
            <a:t>Development Team:</a:t>
          </a:r>
          <a:endParaRPr lang="en-US" sz="2400" kern="1200"/>
        </a:p>
      </dsp:txBody>
      <dsp:txXfrm>
        <a:off x="6884669" y="426714"/>
        <a:ext cx="3018234" cy="691200"/>
      </dsp:txXfrm>
    </dsp:sp>
    <dsp:sp modelId="{18C28012-7542-4E10-87EA-FACFE931C7F5}">
      <dsp:nvSpPr>
        <dsp:cNvPr id="0" name=""/>
        <dsp:cNvSpPr/>
      </dsp:nvSpPr>
      <dsp:spPr>
        <a:xfrm>
          <a:off x="6884669" y="1117914"/>
          <a:ext cx="3018234" cy="335988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a:t>Creates and tests the product increments.</a:t>
          </a:r>
        </a:p>
        <a:p>
          <a:pPr marL="228600" lvl="1" indent="-228600" algn="l" defTabSz="1066800">
            <a:lnSpc>
              <a:spcPct val="90000"/>
            </a:lnSpc>
            <a:spcBef>
              <a:spcPct val="0"/>
            </a:spcBef>
            <a:spcAft>
              <a:spcPct val="15000"/>
            </a:spcAft>
            <a:buChar char="•"/>
          </a:pPr>
          <a:r>
            <a:rPr lang="en-US" sz="2400" kern="1200"/>
            <a:t>The team delivers working increments of the product.</a:t>
          </a:r>
        </a:p>
        <a:p>
          <a:pPr marL="228600" lvl="1" indent="-228600" algn="l" defTabSz="1066800">
            <a:lnSpc>
              <a:spcPct val="90000"/>
            </a:lnSpc>
            <a:spcBef>
              <a:spcPct val="0"/>
            </a:spcBef>
            <a:spcAft>
              <a:spcPct val="15000"/>
            </a:spcAft>
            <a:buChar char="•"/>
          </a:pPr>
          <a:r>
            <a:rPr lang="en-US" sz="2400" kern="1200"/>
            <a:t>Contribute to sprint planning and reviews.</a:t>
          </a:r>
        </a:p>
      </dsp:txBody>
      <dsp:txXfrm>
        <a:off x="6884669" y="1117914"/>
        <a:ext cx="3018234" cy="33598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95E2BB-0BA5-4647-8A82-6D4F4C915021}">
      <dsp:nvSpPr>
        <dsp:cNvPr id="0" name=""/>
        <dsp:cNvSpPr/>
      </dsp:nvSpPr>
      <dsp:spPr>
        <a:xfrm>
          <a:off x="8364" y="284817"/>
          <a:ext cx="2017439" cy="605231"/>
        </a:xfrm>
        <a:prstGeom prst="chevron">
          <a:avLst>
            <a:gd name="adj" fmla="val 3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w="9525" cap="flat" cmpd="sng" algn="ctr">
          <a:solidFill>
            <a:schemeClr val="accent5">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74729" tIns="74729" rIns="74729" bIns="74729" numCol="1" spcCol="1270" anchor="ctr" anchorCtr="0">
          <a:noAutofit/>
        </a:bodyPr>
        <a:lstStyle/>
        <a:p>
          <a:pPr marL="0" lvl="0" indent="0" algn="ctr" defTabSz="800100">
            <a:lnSpc>
              <a:spcPct val="90000"/>
            </a:lnSpc>
            <a:spcBef>
              <a:spcPct val="0"/>
            </a:spcBef>
            <a:spcAft>
              <a:spcPct val="35000"/>
            </a:spcAft>
            <a:buNone/>
          </a:pPr>
          <a:r>
            <a:rPr lang="en-US" sz="1800" kern="1200" dirty="0"/>
            <a:t>Initiation</a:t>
          </a:r>
        </a:p>
      </dsp:txBody>
      <dsp:txXfrm>
        <a:off x="189933" y="284817"/>
        <a:ext cx="1654301" cy="605231"/>
      </dsp:txXfrm>
    </dsp:sp>
    <dsp:sp modelId="{7319DFB2-11D6-428F-974A-AB0A61DE253A}">
      <dsp:nvSpPr>
        <dsp:cNvPr id="0" name=""/>
        <dsp:cNvSpPr/>
      </dsp:nvSpPr>
      <dsp:spPr>
        <a:xfrm>
          <a:off x="8364" y="890049"/>
          <a:ext cx="1835869" cy="1967853"/>
        </a:xfrm>
        <a:prstGeom prst="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5075" tIns="145075" rIns="145075" bIns="290149" numCol="1" spcCol="1270" anchor="t" anchorCtr="0">
          <a:noAutofit/>
        </a:bodyPr>
        <a:lstStyle/>
        <a:p>
          <a:pPr marL="0" lvl="0" indent="0" algn="l" defTabSz="622300">
            <a:lnSpc>
              <a:spcPct val="90000"/>
            </a:lnSpc>
            <a:spcBef>
              <a:spcPct val="0"/>
            </a:spcBef>
            <a:spcAft>
              <a:spcPct val="35000"/>
            </a:spcAft>
            <a:buNone/>
          </a:pPr>
          <a:r>
            <a:rPr lang="en-US" sz="1400" kern="1200" dirty="0"/>
            <a:t>Foundation of the project</a:t>
          </a:r>
        </a:p>
        <a:p>
          <a:pPr marL="0" lvl="0" indent="0" algn="l" defTabSz="622300">
            <a:lnSpc>
              <a:spcPct val="90000"/>
            </a:lnSpc>
            <a:spcBef>
              <a:spcPct val="0"/>
            </a:spcBef>
            <a:spcAft>
              <a:spcPct val="35000"/>
            </a:spcAft>
            <a:buNone/>
          </a:pPr>
          <a:r>
            <a:rPr lang="en-US" sz="1400" kern="1200" dirty="0"/>
            <a:t>Includes the building of the initial product backlog</a:t>
          </a:r>
        </a:p>
      </dsp:txBody>
      <dsp:txXfrm>
        <a:off x="8364" y="890049"/>
        <a:ext cx="1835869" cy="1967853"/>
      </dsp:txXfrm>
    </dsp:sp>
    <dsp:sp modelId="{CA0FF74F-2AEB-4532-AA12-E5464A832A76}">
      <dsp:nvSpPr>
        <dsp:cNvPr id="0" name=""/>
        <dsp:cNvSpPr/>
      </dsp:nvSpPr>
      <dsp:spPr>
        <a:xfrm>
          <a:off x="1976322" y="284817"/>
          <a:ext cx="2017439" cy="605231"/>
        </a:xfrm>
        <a:prstGeom prst="chevron">
          <a:avLst>
            <a:gd name="adj" fmla="val 30000"/>
          </a:avLst>
        </a:prstGeom>
        <a:gradFill rotWithShape="0">
          <a:gsLst>
            <a:gs pos="0">
              <a:schemeClr val="accent5">
                <a:hueOff val="-827139"/>
                <a:satOff val="-4443"/>
                <a:lumOff val="1519"/>
                <a:alphaOff val="0"/>
                <a:tint val="94000"/>
                <a:satMod val="105000"/>
                <a:lumMod val="102000"/>
              </a:schemeClr>
            </a:gs>
            <a:gs pos="100000">
              <a:schemeClr val="accent5">
                <a:hueOff val="-827139"/>
                <a:satOff val="-4443"/>
                <a:lumOff val="1519"/>
                <a:alphaOff val="0"/>
                <a:shade val="74000"/>
                <a:satMod val="128000"/>
                <a:lumMod val="100000"/>
              </a:schemeClr>
            </a:gs>
          </a:gsLst>
          <a:lin ang="5400000" scaled="0"/>
        </a:gradFill>
        <a:ln w="9525" cap="flat" cmpd="sng" algn="ctr">
          <a:solidFill>
            <a:schemeClr val="accent5">
              <a:hueOff val="-827139"/>
              <a:satOff val="-4443"/>
              <a:lumOff val="1519"/>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74729" tIns="74729" rIns="74729" bIns="74729" numCol="1" spcCol="1270" anchor="ctr" anchorCtr="0">
          <a:noAutofit/>
        </a:bodyPr>
        <a:lstStyle/>
        <a:p>
          <a:pPr marL="0" lvl="0" indent="0" algn="ctr" defTabSz="800100">
            <a:lnSpc>
              <a:spcPct val="90000"/>
            </a:lnSpc>
            <a:spcBef>
              <a:spcPct val="0"/>
            </a:spcBef>
            <a:spcAft>
              <a:spcPct val="35000"/>
            </a:spcAft>
            <a:buNone/>
          </a:pPr>
          <a:r>
            <a:rPr lang="en-US" sz="1800" kern="1200"/>
            <a:t>Planning</a:t>
          </a:r>
        </a:p>
      </dsp:txBody>
      <dsp:txXfrm>
        <a:off x="2157891" y="284817"/>
        <a:ext cx="1654301" cy="605231"/>
      </dsp:txXfrm>
    </dsp:sp>
    <dsp:sp modelId="{AF34B5DB-87D7-438B-90EF-92F1C529451E}">
      <dsp:nvSpPr>
        <dsp:cNvPr id="0" name=""/>
        <dsp:cNvSpPr/>
      </dsp:nvSpPr>
      <dsp:spPr>
        <a:xfrm>
          <a:off x="1976322" y="890049"/>
          <a:ext cx="1835869" cy="1967853"/>
        </a:xfrm>
        <a:prstGeom prst="rect">
          <a:avLst/>
        </a:prstGeom>
        <a:solidFill>
          <a:schemeClr val="accent5">
            <a:tint val="40000"/>
            <a:alpha val="90000"/>
            <a:hueOff val="-947181"/>
            <a:satOff val="-3425"/>
            <a:lumOff val="231"/>
            <a:alphaOff val="0"/>
          </a:schemeClr>
        </a:solidFill>
        <a:ln w="9525" cap="flat" cmpd="sng" algn="ctr">
          <a:solidFill>
            <a:schemeClr val="accent5">
              <a:tint val="40000"/>
              <a:alpha val="90000"/>
              <a:hueOff val="-947181"/>
              <a:satOff val="-3425"/>
              <a:lumOff val="23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5075" tIns="145075" rIns="145075" bIns="290149" numCol="1" spcCol="1270" anchor="t" anchorCtr="0">
          <a:noAutofit/>
        </a:bodyPr>
        <a:lstStyle/>
        <a:p>
          <a:pPr marL="0" lvl="0" indent="0" algn="l" defTabSz="622300">
            <a:lnSpc>
              <a:spcPct val="90000"/>
            </a:lnSpc>
            <a:spcBef>
              <a:spcPct val="0"/>
            </a:spcBef>
            <a:spcAft>
              <a:spcPct val="35000"/>
            </a:spcAft>
            <a:buNone/>
          </a:pPr>
          <a:r>
            <a:rPr lang="en-US" sz="1400" kern="1200"/>
            <a:t>Focusing on details and the organization of the project.</a:t>
          </a:r>
        </a:p>
        <a:p>
          <a:pPr marL="0" lvl="0" indent="0" algn="l" defTabSz="622300">
            <a:lnSpc>
              <a:spcPct val="90000"/>
            </a:lnSpc>
            <a:spcBef>
              <a:spcPct val="0"/>
            </a:spcBef>
            <a:spcAft>
              <a:spcPct val="35000"/>
            </a:spcAft>
            <a:buNone/>
          </a:pPr>
          <a:r>
            <a:rPr lang="en-US" sz="1400" kern="1200"/>
            <a:t>Estimating and prioritizing backlog items.</a:t>
          </a:r>
        </a:p>
      </dsp:txBody>
      <dsp:txXfrm>
        <a:off x="1976322" y="890049"/>
        <a:ext cx="1835869" cy="1967853"/>
      </dsp:txXfrm>
    </dsp:sp>
    <dsp:sp modelId="{168EE5EE-2C87-4A32-9500-451BD373EA9F}">
      <dsp:nvSpPr>
        <dsp:cNvPr id="0" name=""/>
        <dsp:cNvSpPr/>
      </dsp:nvSpPr>
      <dsp:spPr>
        <a:xfrm>
          <a:off x="3944280" y="284817"/>
          <a:ext cx="2017439" cy="605231"/>
        </a:xfrm>
        <a:prstGeom prst="chevron">
          <a:avLst>
            <a:gd name="adj" fmla="val 30000"/>
          </a:avLst>
        </a:prstGeom>
        <a:gradFill rotWithShape="0">
          <a:gsLst>
            <a:gs pos="0">
              <a:schemeClr val="accent5">
                <a:hueOff val="-1654278"/>
                <a:satOff val="-8885"/>
                <a:lumOff val="3039"/>
                <a:alphaOff val="0"/>
                <a:tint val="94000"/>
                <a:satMod val="105000"/>
                <a:lumMod val="102000"/>
              </a:schemeClr>
            </a:gs>
            <a:gs pos="100000">
              <a:schemeClr val="accent5">
                <a:hueOff val="-1654278"/>
                <a:satOff val="-8885"/>
                <a:lumOff val="3039"/>
                <a:alphaOff val="0"/>
                <a:shade val="74000"/>
                <a:satMod val="128000"/>
                <a:lumMod val="100000"/>
              </a:schemeClr>
            </a:gs>
          </a:gsLst>
          <a:lin ang="5400000" scaled="0"/>
        </a:gradFill>
        <a:ln w="9525" cap="flat" cmpd="sng" algn="ctr">
          <a:solidFill>
            <a:schemeClr val="accent5">
              <a:hueOff val="-1654278"/>
              <a:satOff val="-8885"/>
              <a:lumOff val="3039"/>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74729" tIns="74729" rIns="74729" bIns="74729" numCol="1" spcCol="1270" anchor="ctr" anchorCtr="0">
          <a:noAutofit/>
        </a:bodyPr>
        <a:lstStyle/>
        <a:p>
          <a:pPr marL="0" lvl="0" indent="0" algn="ctr" defTabSz="800100">
            <a:lnSpc>
              <a:spcPct val="90000"/>
            </a:lnSpc>
            <a:spcBef>
              <a:spcPct val="0"/>
            </a:spcBef>
            <a:spcAft>
              <a:spcPct val="35000"/>
            </a:spcAft>
            <a:buNone/>
          </a:pPr>
          <a:r>
            <a:rPr lang="en-US" sz="1800" kern="1200"/>
            <a:t>Execution</a:t>
          </a:r>
        </a:p>
      </dsp:txBody>
      <dsp:txXfrm>
        <a:off x="4125849" y="284817"/>
        <a:ext cx="1654301" cy="605231"/>
      </dsp:txXfrm>
    </dsp:sp>
    <dsp:sp modelId="{635F20CD-C0A2-4B6B-9ECB-E37E3E1679D7}">
      <dsp:nvSpPr>
        <dsp:cNvPr id="0" name=""/>
        <dsp:cNvSpPr/>
      </dsp:nvSpPr>
      <dsp:spPr>
        <a:xfrm>
          <a:off x="3944280" y="890049"/>
          <a:ext cx="1835869" cy="1967853"/>
        </a:xfrm>
        <a:prstGeom prst="rect">
          <a:avLst/>
        </a:prstGeom>
        <a:solidFill>
          <a:schemeClr val="accent5">
            <a:tint val="40000"/>
            <a:alpha val="90000"/>
            <a:hueOff val="-1894363"/>
            <a:satOff val="-6849"/>
            <a:lumOff val="462"/>
            <a:alphaOff val="0"/>
          </a:schemeClr>
        </a:solidFill>
        <a:ln w="9525" cap="flat" cmpd="sng" algn="ctr">
          <a:solidFill>
            <a:schemeClr val="accent5">
              <a:tint val="40000"/>
              <a:alpha val="90000"/>
              <a:hueOff val="-1894363"/>
              <a:satOff val="-6849"/>
              <a:lumOff val="46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5075" tIns="145075" rIns="145075" bIns="290149" numCol="1" spcCol="1270" anchor="t" anchorCtr="0">
          <a:noAutofit/>
        </a:bodyPr>
        <a:lstStyle/>
        <a:p>
          <a:pPr marL="0" lvl="0" indent="0" algn="l" defTabSz="622300">
            <a:lnSpc>
              <a:spcPct val="90000"/>
            </a:lnSpc>
            <a:spcBef>
              <a:spcPct val="0"/>
            </a:spcBef>
            <a:spcAft>
              <a:spcPct val="35000"/>
            </a:spcAft>
            <a:buNone/>
          </a:pPr>
          <a:r>
            <a:rPr lang="en-US" sz="1400" kern="1200"/>
            <a:t>Development team starts work on user stories.</a:t>
          </a:r>
        </a:p>
        <a:p>
          <a:pPr marL="0" lvl="0" indent="0" algn="l" defTabSz="622300">
            <a:lnSpc>
              <a:spcPct val="90000"/>
            </a:lnSpc>
            <a:spcBef>
              <a:spcPct val="0"/>
            </a:spcBef>
            <a:spcAft>
              <a:spcPct val="35000"/>
            </a:spcAft>
            <a:buNone/>
          </a:pPr>
          <a:r>
            <a:rPr lang="en-US" sz="1400" kern="1200"/>
            <a:t>Daily stand-up meetings during each sprint.</a:t>
          </a:r>
        </a:p>
        <a:p>
          <a:pPr marL="0" lvl="0" indent="0" algn="l" defTabSz="622300">
            <a:lnSpc>
              <a:spcPct val="90000"/>
            </a:lnSpc>
            <a:spcBef>
              <a:spcPct val="0"/>
            </a:spcBef>
            <a:spcAft>
              <a:spcPct val="35000"/>
            </a:spcAft>
            <a:buNone/>
          </a:pPr>
          <a:r>
            <a:rPr lang="en-US" sz="1400" kern="1200"/>
            <a:t>Constant testing and feedback.</a:t>
          </a:r>
        </a:p>
      </dsp:txBody>
      <dsp:txXfrm>
        <a:off x="3944280" y="890049"/>
        <a:ext cx="1835869" cy="1967853"/>
      </dsp:txXfrm>
    </dsp:sp>
    <dsp:sp modelId="{16F0A1B0-D209-4056-9E0C-E9E23B1EDD38}">
      <dsp:nvSpPr>
        <dsp:cNvPr id="0" name=""/>
        <dsp:cNvSpPr/>
      </dsp:nvSpPr>
      <dsp:spPr>
        <a:xfrm>
          <a:off x="5912238" y="284817"/>
          <a:ext cx="2017439" cy="605231"/>
        </a:xfrm>
        <a:prstGeom prst="chevron">
          <a:avLst>
            <a:gd name="adj" fmla="val 30000"/>
          </a:avLst>
        </a:prstGeom>
        <a:gradFill rotWithShape="0">
          <a:gsLst>
            <a:gs pos="0">
              <a:schemeClr val="accent5">
                <a:hueOff val="-2481417"/>
                <a:satOff val="-13328"/>
                <a:lumOff val="4558"/>
                <a:alphaOff val="0"/>
                <a:tint val="94000"/>
                <a:satMod val="105000"/>
                <a:lumMod val="102000"/>
              </a:schemeClr>
            </a:gs>
            <a:gs pos="100000">
              <a:schemeClr val="accent5">
                <a:hueOff val="-2481417"/>
                <a:satOff val="-13328"/>
                <a:lumOff val="4558"/>
                <a:alphaOff val="0"/>
                <a:shade val="74000"/>
                <a:satMod val="128000"/>
                <a:lumMod val="100000"/>
              </a:schemeClr>
            </a:gs>
          </a:gsLst>
          <a:lin ang="5400000" scaled="0"/>
        </a:gradFill>
        <a:ln w="9525" cap="flat" cmpd="sng" algn="ctr">
          <a:solidFill>
            <a:schemeClr val="accent5">
              <a:hueOff val="-2481417"/>
              <a:satOff val="-13328"/>
              <a:lumOff val="4558"/>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74729" tIns="74729" rIns="74729" bIns="74729" numCol="1" spcCol="1270" anchor="ctr" anchorCtr="0">
          <a:noAutofit/>
        </a:bodyPr>
        <a:lstStyle/>
        <a:p>
          <a:pPr marL="0" lvl="0" indent="0" algn="ctr" defTabSz="800100">
            <a:lnSpc>
              <a:spcPct val="90000"/>
            </a:lnSpc>
            <a:spcBef>
              <a:spcPct val="0"/>
            </a:spcBef>
            <a:spcAft>
              <a:spcPct val="35000"/>
            </a:spcAft>
            <a:buNone/>
          </a:pPr>
          <a:r>
            <a:rPr lang="en-US" sz="1800" kern="1200"/>
            <a:t>Review and Retrospective</a:t>
          </a:r>
        </a:p>
      </dsp:txBody>
      <dsp:txXfrm>
        <a:off x="6093807" y="284817"/>
        <a:ext cx="1654301" cy="605231"/>
      </dsp:txXfrm>
    </dsp:sp>
    <dsp:sp modelId="{1DA5CD15-063A-4231-85DE-F73BD8813CA6}">
      <dsp:nvSpPr>
        <dsp:cNvPr id="0" name=""/>
        <dsp:cNvSpPr/>
      </dsp:nvSpPr>
      <dsp:spPr>
        <a:xfrm>
          <a:off x="5912238" y="890049"/>
          <a:ext cx="1835869" cy="1967853"/>
        </a:xfrm>
        <a:prstGeom prst="rect">
          <a:avLst/>
        </a:prstGeom>
        <a:solidFill>
          <a:schemeClr val="accent5">
            <a:tint val="40000"/>
            <a:alpha val="90000"/>
            <a:hueOff val="-2841544"/>
            <a:satOff val="-10274"/>
            <a:lumOff val="692"/>
            <a:alphaOff val="0"/>
          </a:schemeClr>
        </a:solidFill>
        <a:ln w="9525" cap="flat" cmpd="sng" algn="ctr">
          <a:solidFill>
            <a:schemeClr val="accent5">
              <a:tint val="40000"/>
              <a:alpha val="90000"/>
              <a:hueOff val="-2841544"/>
              <a:satOff val="-10274"/>
              <a:lumOff val="69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5075" tIns="145075" rIns="145075" bIns="290149" numCol="1" spcCol="1270" anchor="t" anchorCtr="0">
          <a:noAutofit/>
        </a:bodyPr>
        <a:lstStyle/>
        <a:p>
          <a:pPr marL="0" lvl="0" indent="0" algn="l" defTabSz="622300">
            <a:lnSpc>
              <a:spcPct val="90000"/>
            </a:lnSpc>
            <a:spcBef>
              <a:spcPct val="0"/>
            </a:spcBef>
            <a:spcAft>
              <a:spcPct val="35000"/>
            </a:spcAft>
            <a:buNone/>
          </a:pPr>
          <a:r>
            <a:rPr lang="en-US" sz="1400" kern="1200"/>
            <a:t>Evaluation of the progress made during the sprint.</a:t>
          </a:r>
        </a:p>
        <a:p>
          <a:pPr marL="0" lvl="0" indent="0" algn="l" defTabSz="622300">
            <a:lnSpc>
              <a:spcPct val="90000"/>
            </a:lnSpc>
            <a:spcBef>
              <a:spcPct val="0"/>
            </a:spcBef>
            <a:spcAft>
              <a:spcPct val="35000"/>
            </a:spcAft>
            <a:buNone/>
          </a:pPr>
          <a:r>
            <a:rPr lang="en-US" sz="1400" kern="1200"/>
            <a:t>Allows for stakeholders to give any feedback, for adjustments.</a:t>
          </a:r>
        </a:p>
      </dsp:txBody>
      <dsp:txXfrm>
        <a:off x="5912238" y="890049"/>
        <a:ext cx="1835869" cy="1967853"/>
      </dsp:txXfrm>
    </dsp:sp>
    <dsp:sp modelId="{A0C9E73A-99A3-4499-81DA-C5A3F2831CD3}">
      <dsp:nvSpPr>
        <dsp:cNvPr id="0" name=""/>
        <dsp:cNvSpPr/>
      </dsp:nvSpPr>
      <dsp:spPr>
        <a:xfrm>
          <a:off x="7880196" y="284817"/>
          <a:ext cx="2017439" cy="605231"/>
        </a:xfrm>
        <a:prstGeom prst="chevron">
          <a:avLst>
            <a:gd name="adj" fmla="val 30000"/>
          </a:avLst>
        </a:prstGeom>
        <a:gradFill rotWithShape="0">
          <a:gsLst>
            <a:gs pos="0">
              <a:schemeClr val="accent5">
                <a:hueOff val="-3308557"/>
                <a:satOff val="-17770"/>
                <a:lumOff val="6078"/>
                <a:alphaOff val="0"/>
                <a:tint val="94000"/>
                <a:satMod val="105000"/>
                <a:lumMod val="102000"/>
              </a:schemeClr>
            </a:gs>
            <a:gs pos="100000">
              <a:schemeClr val="accent5">
                <a:hueOff val="-3308557"/>
                <a:satOff val="-17770"/>
                <a:lumOff val="6078"/>
                <a:alphaOff val="0"/>
                <a:shade val="74000"/>
                <a:satMod val="128000"/>
                <a:lumMod val="100000"/>
              </a:schemeClr>
            </a:gs>
          </a:gsLst>
          <a:lin ang="5400000" scaled="0"/>
        </a:gradFill>
        <a:ln w="9525" cap="flat" cmpd="sng" algn="ctr">
          <a:solidFill>
            <a:schemeClr val="accent5">
              <a:hueOff val="-3308557"/>
              <a:satOff val="-17770"/>
              <a:lumOff val="6078"/>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74729" tIns="74729" rIns="74729" bIns="74729" numCol="1" spcCol="1270" anchor="ctr" anchorCtr="0">
          <a:noAutofit/>
        </a:bodyPr>
        <a:lstStyle/>
        <a:p>
          <a:pPr marL="0" lvl="0" indent="0" algn="ctr" defTabSz="800100">
            <a:lnSpc>
              <a:spcPct val="90000"/>
            </a:lnSpc>
            <a:spcBef>
              <a:spcPct val="0"/>
            </a:spcBef>
            <a:spcAft>
              <a:spcPct val="35000"/>
            </a:spcAft>
            <a:buNone/>
          </a:pPr>
          <a:r>
            <a:rPr lang="en-US" sz="1800" kern="1200"/>
            <a:t>Closure</a:t>
          </a:r>
        </a:p>
      </dsp:txBody>
      <dsp:txXfrm>
        <a:off x="8061765" y="284817"/>
        <a:ext cx="1654301" cy="605231"/>
      </dsp:txXfrm>
    </dsp:sp>
    <dsp:sp modelId="{B53AC987-72C4-4F23-A5D4-932FCC4A67BA}">
      <dsp:nvSpPr>
        <dsp:cNvPr id="0" name=""/>
        <dsp:cNvSpPr/>
      </dsp:nvSpPr>
      <dsp:spPr>
        <a:xfrm>
          <a:off x="7880196" y="890049"/>
          <a:ext cx="1835869" cy="1967853"/>
        </a:xfrm>
        <a:prstGeom prst="rect">
          <a:avLst/>
        </a:prstGeom>
        <a:solidFill>
          <a:schemeClr val="accent5">
            <a:tint val="40000"/>
            <a:alpha val="90000"/>
            <a:hueOff val="-3788726"/>
            <a:satOff val="-13699"/>
            <a:lumOff val="923"/>
            <a:alphaOff val="0"/>
          </a:schemeClr>
        </a:solidFill>
        <a:ln w="9525" cap="flat" cmpd="sng" algn="ctr">
          <a:solidFill>
            <a:schemeClr val="accent5">
              <a:tint val="40000"/>
              <a:alpha val="90000"/>
              <a:hueOff val="-3788726"/>
              <a:satOff val="-13699"/>
              <a:lumOff val="92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5075" tIns="145075" rIns="145075" bIns="290149" numCol="1" spcCol="1270" anchor="t" anchorCtr="0">
          <a:noAutofit/>
        </a:bodyPr>
        <a:lstStyle/>
        <a:p>
          <a:pPr marL="0" lvl="0" indent="0" algn="l" defTabSz="622300">
            <a:lnSpc>
              <a:spcPct val="90000"/>
            </a:lnSpc>
            <a:spcBef>
              <a:spcPct val="0"/>
            </a:spcBef>
            <a:spcAft>
              <a:spcPct val="35000"/>
            </a:spcAft>
            <a:buNone/>
          </a:pPr>
          <a:r>
            <a:rPr lang="en-US" sz="1400" kern="1200"/>
            <a:t>Final product review</a:t>
          </a:r>
        </a:p>
        <a:p>
          <a:pPr marL="0" lvl="0" indent="0" algn="l" defTabSz="622300">
            <a:lnSpc>
              <a:spcPct val="90000"/>
            </a:lnSpc>
            <a:spcBef>
              <a:spcPct val="0"/>
            </a:spcBef>
            <a:spcAft>
              <a:spcPct val="35000"/>
            </a:spcAft>
            <a:buNone/>
          </a:pPr>
          <a:r>
            <a:rPr lang="en-US" sz="1400" kern="1200"/>
            <a:t>Acceptance of requirements</a:t>
          </a:r>
        </a:p>
        <a:p>
          <a:pPr marL="0" lvl="0" indent="0" algn="l" defTabSz="622300">
            <a:lnSpc>
              <a:spcPct val="90000"/>
            </a:lnSpc>
            <a:spcBef>
              <a:spcPct val="0"/>
            </a:spcBef>
            <a:spcAft>
              <a:spcPct val="35000"/>
            </a:spcAft>
            <a:buNone/>
          </a:pPr>
          <a:r>
            <a:rPr lang="en-US" sz="1400" kern="1200"/>
            <a:t>Feedback on what could be changed for future projects, what went well and what didn’t.</a:t>
          </a:r>
        </a:p>
      </dsp:txBody>
      <dsp:txXfrm>
        <a:off x="7880196" y="890049"/>
        <a:ext cx="1835869" cy="1967853"/>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E7D1B3-1C11-41FE-A004-CA7D8BAA624D}" type="datetimeFigureOut">
              <a:rPr lang="en-US" smtClean="0"/>
              <a:t>8/16/2024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E5DF5D-112D-4185-A019-A426C691C723}" type="slidenum">
              <a:rPr lang="en-US" smtClean="0"/>
              <a:t>‹#›</a:t>
            </a:fld>
            <a:endParaRPr lang="en-US"/>
          </a:p>
        </p:txBody>
      </p:sp>
    </p:spTree>
    <p:extLst>
      <p:ext uri="{BB962C8B-B14F-4D97-AF65-F5344CB8AC3E}">
        <p14:creationId xmlns:p14="http://schemas.microsoft.com/office/powerpoint/2010/main" val="4180198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E5DF5D-112D-4185-A019-A426C691C723}" type="slidenum">
              <a:rPr lang="en-US" smtClean="0"/>
              <a:t>6</a:t>
            </a:fld>
            <a:endParaRPr lang="en-US"/>
          </a:p>
        </p:txBody>
      </p:sp>
    </p:spTree>
    <p:extLst>
      <p:ext uri="{BB962C8B-B14F-4D97-AF65-F5344CB8AC3E}">
        <p14:creationId xmlns:p14="http://schemas.microsoft.com/office/powerpoint/2010/main" val="19993375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1CE4D82-4AAD-4941-BCC4-85994EE2E646}" type="datetimeFigureOut">
              <a:rPr lang="en-US" smtClean="0"/>
              <a:t>8/16/2024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5F24487A-667A-4539-91FE-8F09073C76A6}" type="slidenum">
              <a:rPr lang="en-US" smtClean="0"/>
              <a:t>‹#›</a:t>
            </a:fld>
            <a:endParaRPr lang="en-US"/>
          </a:p>
        </p:txBody>
      </p:sp>
    </p:spTree>
    <p:extLst>
      <p:ext uri="{BB962C8B-B14F-4D97-AF65-F5344CB8AC3E}">
        <p14:creationId xmlns:p14="http://schemas.microsoft.com/office/powerpoint/2010/main" val="3021420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CE4D82-4AAD-4941-BCC4-85994EE2E646}" type="datetimeFigureOut">
              <a:rPr lang="en-US" smtClean="0"/>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24487A-667A-4539-91FE-8F09073C76A6}" type="slidenum">
              <a:rPr lang="en-US" smtClean="0"/>
              <a:t>‹#›</a:t>
            </a:fld>
            <a:endParaRPr lang="en-US"/>
          </a:p>
        </p:txBody>
      </p:sp>
    </p:spTree>
    <p:extLst>
      <p:ext uri="{BB962C8B-B14F-4D97-AF65-F5344CB8AC3E}">
        <p14:creationId xmlns:p14="http://schemas.microsoft.com/office/powerpoint/2010/main" val="3757774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CE4D82-4AAD-4941-BCC4-85994EE2E646}" type="datetimeFigureOut">
              <a:rPr lang="en-US" smtClean="0"/>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24487A-667A-4539-91FE-8F09073C76A6}" type="slidenum">
              <a:rPr lang="en-US" smtClean="0"/>
              <a:t>‹#›</a:t>
            </a:fld>
            <a:endParaRPr lang="en-US"/>
          </a:p>
        </p:txBody>
      </p:sp>
    </p:spTree>
    <p:extLst>
      <p:ext uri="{BB962C8B-B14F-4D97-AF65-F5344CB8AC3E}">
        <p14:creationId xmlns:p14="http://schemas.microsoft.com/office/powerpoint/2010/main" val="1292145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CE4D82-4AAD-4941-BCC4-85994EE2E646}" type="datetimeFigureOut">
              <a:rPr lang="en-US" smtClean="0"/>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24487A-667A-4539-91FE-8F09073C76A6}"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17657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CE4D82-4AAD-4941-BCC4-85994EE2E646}" type="datetimeFigureOut">
              <a:rPr lang="en-US" smtClean="0"/>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24487A-667A-4539-91FE-8F09073C76A6}" type="slidenum">
              <a:rPr lang="en-US" smtClean="0"/>
              <a:t>‹#›</a:t>
            </a:fld>
            <a:endParaRPr lang="en-US"/>
          </a:p>
        </p:txBody>
      </p:sp>
    </p:spTree>
    <p:extLst>
      <p:ext uri="{BB962C8B-B14F-4D97-AF65-F5344CB8AC3E}">
        <p14:creationId xmlns:p14="http://schemas.microsoft.com/office/powerpoint/2010/main" val="1793998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1CE4D82-4AAD-4941-BCC4-85994EE2E646}" type="datetimeFigureOut">
              <a:rPr lang="en-US" smtClean="0"/>
              <a:t>8/16/2024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24487A-667A-4539-91FE-8F09073C76A6}" type="slidenum">
              <a:rPr lang="en-US" smtClean="0"/>
              <a:t>‹#›</a:t>
            </a:fld>
            <a:endParaRPr lang="en-US"/>
          </a:p>
        </p:txBody>
      </p:sp>
    </p:spTree>
    <p:extLst>
      <p:ext uri="{BB962C8B-B14F-4D97-AF65-F5344CB8AC3E}">
        <p14:creationId xmlns:p14="http://schemas.microsoft.com/office/powerpoint/2010/main" val="20865518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1CE4D82-4AAD-4941-BCC4-85994EE2E646}" type="datetimeFigureOut">
              <a:rPr lang="en-US" smtClean="0"/>
              <a:t>8/16/2024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24487A-667A-4539-91FE-8F09073C76A6}" type="slidenum">
              <a:rPr lang="en-US" smtClean="0"/>
              <a:t>‹#›</a:t>
            </a:fld>
            <a:endParaRPr lang="en-US"/>
          </a:p>
        </p:txBody>
      </p:sp>
    </p:spTree>
    <p:extLst>
      <p:ext uri="{BB962C8B-B14F-4D97-AF65-F5344CB8AC3E}">
        <p14:creationId xmlns:p14="http://schemas.microsoft.com/office/powerpoint/2010/main" val="311425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E4D82-4AAD-4941-BCC4-85994EE2E646}"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4487A-667A-4539-91FE-8F09073C76A6}" type="slidenum">
              <a:rPr lang="en-US" smtClean="0"/>
              <a:t>‹#›</a:t>
            </a:fld>
            <a:endParaRPr lang="en-US"/>
          </a:p>
        </p:txBody>
      </p:sp>
    </p:spTree>
    <p:extLst>
      <p:ext uri="{BB962C8B-B14F-4D97-AF65-F5344CB8AC3E}">
        <p14:creationId xmlns:p14="http://schemas.microsoft.com/office/powerpoint/2010/main" val="918419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E4D82-4AAD-4941-BCC4-85994EE2E646}"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4487A-667A-4539-91FE-8F09073C76A6}" type="slidenum">
              <a:rPr lang="en-US" smtClean="0"/>
              <a:t>‹#›</a:t>
            </a:fld>
            <a:endParaRPr lang="en-US"/>
          </a:p>
        </p:txBody>
      </p:sp>
    </p:spTree>
    <p:extLst>
      <p:ext uri="{BB962C8B-B14F-4D97-AF65-F5344CB8AC3E}">
        <p14:creationId xmlns:p14="http://schemas.microsoft.com/office/powerpoint/2010/main" val="300753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E4D82-4AAD-4941-BCC4-85994EE2E646}"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4487A-667A-4539-91FE-8F09073C76A6}" type="slidenum">
              <a:rPr lang="en-US" smtClean="0"/>
              <a:t>‹#›</a:t>
            </a:fld>
            <a:endParaRPr lang="en-US"/>
          </a:p>
        </p:txBody>
      </p:sp>
    </p:spTree>
    <p:extLst>
      <p:ext uri="{BB962C8B-B14F-4D97-AF65-F5344CB8AC3E}">
        <p14:creationId xmlns:p14="http://schemas.microsoft.com/office/powerpoint/2010/main" val="2535128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CE4D82-4AAD-4941-BCC4-85994EE2E646}"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4487A-667A-4539-91FE-8F09073C76A6}" type="slidenum">
              <a:rPr lang="en-US" smtClean="0"/>
              <a:t>‹#›</a:t>
            </a:fld>
            <a:endParaRPr lang="en-US"/>
          </a:p>
        </p:txBody>
      </p:sp>
    </p:spTree>
    <p:extLst>
      <p:ext uri="{BB962C8B-B14F-4D97-AF65-F5344CB8AC3E}">
        <p14:creationId xmlns:p14="http://schemas.microsoft.com/office/powerpoint/2010/main" val="4217318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CE4D82-4AAD-4941-BCC4-85994EE2E646}" type="datetimeFigureOut">
              <a:rPr lang="en-US" smtClean="0"/>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24487A-667A-4539-91FE-8F09073C76A6}" type="slidenum">
              <a:rPr lang="en-US" smtClean="0"/>
              <a:t>‹#›</a:t>
            </a:fld>
            <a:endParaRPr lang="en-US"/>
          </a:p>
        </p:txBody>
      </p:sp>
    </p:spTree>
    <p:extLst>
      <p:ext uri="{BB962C8B-B14F-4D97-AF65-F5344CB8AC3E}">
        <p14:creationId xmlns:p14="http://schemas.microsoft.com/office/powerpoint/2010/main" val="1397604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CE4D82-4AAD-4941-BCC4-85994EE2E646}" type="datetimeFigureOut">
              <a:rPr lang="en-US" smtClean="0"/>
              <a:t>8/16/2024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24487A-667A-4539-91FE-8F09073C76A6}" type="slidenum">
              <a:rPr lang="en-US" smtClean="0"/>
              <a:t>‹#›</a:t>
            </a:fld>
            <a:endParaRPr lang="en-US"/>
          </a:p>
        </p:txBody>
      </p:sp>
    </p:spTree>
    <p:extLst>
      <p:ext uri="{BB962C8B-B14F-4D97-AF65-F5344CB8AC3E}">
        <p14:creationId xmlns:p14="http://schemas.microsoft.com/office/powerpoint/2010/main" val="3946382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CE4D82-4AAD-4941-BCC4-85994EE2E646}" type="datetimeFigureOut">
              <a:rPr lang="en-US" smtClean="0"/>
              <a:t>8/16/2024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24487A-667A-4539-91FE-8F09073C76A6}" type="slidenum">
              <a:rPr lang="en-US" smtClean="0"/>
              <a:t>‹#›</a:t>
            </a:fld>
            <a:endParaRPr lang="en-US"/>
          </a:p>
        </p:txBody>
      </p:sp>
    </p:spTree>
    <p:extLst>
      <p:ext uri="{BB962C8B-B14F-4D97-AF65-F5344CB8AC3E}">
        <p14:creationId xmlns:p14="http://schemas.microsoft.com/office/powerpoint/2010/main" val="1555498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CE4D82-4AAD-4941-BCC4-85994EE2E646}" type="datetimeFigureOut">
              <a:rPr lang="en-US" smtClean="0"/>
              <a:t>8/16/2024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24487A-667A-4539-91FE-8F09073C76A6}" type="slidenum">
              <a:rPr lang="en-US" smtClean="0"/>
              <a:t>‹#›</a:t>
            </a:fld>
            <a:endParaRPr lang="en-US"/>
          </a:p>
        </p:txBody>
      </p:sp>
    </p:spTree>
    <p:extLst>
      <p:ext uri="{BB962C8B-B14F-4D97-AF65-F5344CB8AC3E}">
        <p14:creationId xmlns:p14="http://schemas.microsoft.com/office/powerpoint/2010/main" val="557815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CE4D82-4AAD-4941-BCC4-85994EE2E646}" type="datetimeFigureOut">
              <a:rPr lang="en-US" smtClean="0"/>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24487A-667A-4539-91FE-8F09073C76A6}" type="slidenum">
              <a:rPr lang="en-US" smtClean="0"/>
              <a:t>‹#›</a:t>
            </a:fld>
            <a:endParaRPr lang="en-US"/>
          </a:p>
        </p:txBody>
      </p:sp>
    </p:spTree>
    <p:extLst>
      <p:ext uri="{BB962C8B-B14F-4D97-AF65-F5344CB8AC3E}">
        <p14:creationId xmlns:p14="http://schemas.microsoft.com/office/powerpoint/2010/main" val="3161298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CE4D82-4AAD-4941-BCC4-85994EE2E646}" type="datetimeFigureOut">
              <a:rPr lang="en-US" smtClean="0"/>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24487A-667A-4539-91FE-8F09073C76A6}" type="slidenum">
              <a:rPr lang="en-US" smtClean="0"/>
              <a:t>‹#›</a:t>
            </a:fld>
            <a:endParaRPr lang="en-US"/>
          </a:p>
        </p:txBody>
      </p:sp>
    </p:spTree>
    <p:extLst>
      <p:ext uri="{BB962C8B-B14F-4D97-AF65-F5344CB8AC3E}">
        <p14:creationId xmlns:p14="http://schemas.microsoft.com/office/powerpoint/2010/main" val="2293136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1CE4D82-4AAD-4941-BCC4-85994EE2E646}" type="datetimeFigureOut">
              <a:rPr lang="en-US" smtClean="0"/>
              <a:t>8/16/2024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F24487A-667A-4539-91FE-8F09073C76A6}" type="slidenum">
              <a:rPr lang="en-US" smtClean="0"/>
              <a:t>‹#›</a:t>
            </a:fld>
            <a:endParaRPr lang="en-US"/>
          </a:p>
        </p:txBody>
      </p:sp>
    </p:spTree>
    <p:extLst>
      <p:ext uri="{BB962C8B-B14F-4D97-AF65-F5344CB8AC3E}">
        <p14:creationId xmlns:p14="http://schemas.microsoft.com/office/powerpoint/2010/main" val="33982318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s://creativecommons.org/licenses/by-nc-sa/3.0/" TargetMode="External"/><Relationship Id="rId4" Type="http://schemas.openxmlformats.org/officeDocument/2006/relationships/hyperlink" Target="https://rshanesnipes.commons.gc.cuny.edu/2020/01/28/why-agile-now/"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kenscourses.com/tc1019fall2016/syndicated/the-waterfall-method/"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4E11-C744-AF3A-AAC8-9BC019FAD47A}"/>
              </a:ext>
            </a:extLst>
          </p:cNvPr>
          <p:cNvSpPr>
            <a:spLocks noGrp="1"/>
          </p:cNvSpPr>
          <p:nvPr>
            <p:ph type="ctrTitle"/>
          </p:nvPr>
        </p:nvSpPr>
        <p:spPr>
          <a:xfrm>
            <a:off x="8057397" y="1113282"/>
            <a:ext cx="3489569" cy="2396681"/>
          </a:xfrm>
        </p:spPr>
        <p:txBody>
          <a:bodyPr>
            <a:normAutofit/>
          </a:bodyPr>
          <a:lstStyle/>
          <a:p>
            <a:r>
              <a:rPr lang="en-US" sz="4100"/>
              <a:t>Agile Development</a:t>
            </a:r>
          </a:p>
        </p:txBody>
      </p:sp>
      <p:sp>
        <p:nvSpPr>
          <p:cNvPr id="3" name="Subtitle 2">
            <a:extLst>
              <a:ext uri="{FF2B5EF4-FFF2-40B4-BE49-F238E27FC236}">
                <a16:creationId xmlns:a16="http://schemas.microsoft.com/office/drawing/2014/main" id="{42AC652E-61C3-4E41-FA6C-12CF94A3CF15}"/>
              </a:ext>
            </a:extLst>
          </p:cNvPr>
          <p:cNvSpPr>
            <a:spLocks noGrp="1"/>
          </p:cNvSpPr>
          <p:nvPr>
            <p:ph type="subTitle" idx="1"/>
          </p:nvPr>
        </p:nvSpPr>
        <p:spPr>
          <a:xfrm>
            <a:off x="8046666" y="3602038"/>
            <a:ext cx="3500301" cy="2052720"/>
          </a:xfrm>
        </p:spPr>
        <p:txBody>
          <a:bodyPr>
            <a:normAutofit/>
          </a:bodyPr>
          <a:lstStyle/>
          <a:p>
            <a:r>
              <a:rPr lang="en-US" sz="1800"/>
              <a:t>By Andrew Galipeau</a:t>
            </a:r>
          </a:p>
        </p:txBody>
      </p:sp>
      <p:sp>
        <p:nvSpPr>
          <p:cNvPr id="11"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people with different symbols&#10;&#10;Description automatically generated with medium confidence">
            <a:extLst>
              <a:ext uri="{FF2B5EF4-FFF2-40B4-BE49-F238E27FC236}">
                <a16:creationId xmlns:a16="http://schemas.microsoft.com/office/drawing/2014/main" id="{70D6501D-46E1-4C2C-3860-3EAB4CD456B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8865" r="1663" b="-3"/>
          <a:stretch/>
        </p:blipFill>
        <p:spPr>
          <a:xfrm>
            <a:off x="1118988" y="1136606"/>
            <a:ext cx="6112382" cy="4577297"/>
          </a:xfrm>
          <a:prstGeom prst="rect">
            <a:avLst/>
          </a:prstGeom>
        </p:spPr>
      </p:pic>
      <p:sp>
        <p:nvSpPr>
          <p:cNvPr id="6" name="TextBox 5">
            <a:extLst>
              <a:ext uri="{FF2B5EF4-FFF2-40B4-BE49-F238E27FC236}">
                <a16:creationId xmlns:a16="http://schemas.microsoft.com/office/drawing/2014/main" id="{B0540A16-4E71-E278-E32D-89AD388075FB}"/>
              </a:ext>
            </a:extLst>
          </p:cNvPr>
          <p:cNvSpPr txBox="1"/>
          <p:nvPr/>
        </p:nvSpPr>
        <p:spPr>
          <a:xfrm>
            <a:off x="4837766" y="5513848"/>
            <a:ext cx="2393604" cy="200055"/>
          </a:xfrm>
          <a:prstGeom prst="rect">
            <a:avLst/>
          </a:prstGeom>
          <a:solidFill>
            <a:srgbClr val="000000"/>
          </a:solidFill>
        </p:spPr>
        <p:txBody>
          <a:bodyPr wrap="none" rtlCol="0">
            <a:spAutoFit/>
          </a:bodyPr>
          <a:lstStyle/>
          <a:p>
            <a:pPr algn="r">
              <a:spcAft>
                <a:spcPts val="600"/>
              </a:spcAft>
            </a:pPr>
            <a:r>
              <a:rPr lang="en-US" sz="700" dirty="0">
                <a:solidFill>
                  <a:srgbClr val="FFFFFF"/>
                </a:solidFill>
                <a:hlinkClick r:id="rId4" tooltip="https://rshanesnipes.commons.gc.cuny.edu/2020/01/28/why-agile-now/">
                  <a:extLst>
                    <a:ext uri="{A12FA001-AC4F-418D-AE19-62706E023703}">
                      <ahyp:hlinkClr xmlns:ahyp="http://schemas.microsoft.com/office/drawing/2018/hyperlinkcolor" val="tx"/>
                    </a:ext>
                  </a:extLst>
                </a:hlinkClick>
              </a:rPr>
              <a:t>This Photo</a:t>
            </a:r>
            <a:r>
              <a:rPr lang="en-US" sz="700" dirty="0">
                <a:solidFill>
                  <a:srgbClr val="FFFFFF"/>
                </a:solidFill>
              </a:rPr>
              <a:t> by Unknown Author is licensed under </a:t>
            </a:r>
            <a:r>
              <a:rPr lang="en-US" sz="700" dirty="0">
                <a:solidFill>
                  <a:srgbClr val="FFFFFF"/>
                </a:solidFill>
                <a:hlinkClick r:id="rId5" tooltip="https://creativecommons.org/licenses/by-nc-sa/3.0/">
                  <a:extLst>
                    <a:ext uri="{A12FA001-AC4F-418D-AE19-62706E023703}">
                      <ahyp:hlinkClr xmlns:ahyp="http://schemas.microsoft.com/office/drawing/2018/hyperlinkcolor" val="tx"/>
                    </a:ext>
                  </a:extLst>
                </a:hlinkClick>
              </a:rPr>
              <a:t>CC BY-SA-NC</a:t>
            </a:r>
            <a:endParaRPr lang="en-US" sz="700" dirty="0">
              <a:solidFill>
                <a:srgbClr val="FFFFFF"/>
              </a:solidFill>
            </a:endParaRPr>
          </a:p>
        </p:txBody>
      </p:sp>
    </p:spTree>
    <p:extLst>
      <p:ext uri="{BB962C8B-B14F-4D97-AF65-F5344CB8AC3E}">
        <p14:creationId xmlns:p14="http://schemas.microsoft.com/office/powerpoint/2010/main" val="2378380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CA863-EA8C-A740-F8F0-E92CB58DF9DC}"/>
              </a:ext>
            </a:extLst>
          </p:cNvPr>
          <p:cNvSpPr>
            <a:spLocks noGrp="1"/>
          </p:cNvSpPr>
          <p:nvPr>
            <p:ph type="title"/>
          </p:nvPr>
        </p:nvSpPr>
        <p:spPr>
          <a:xfrm>
            <a:off x="1141412" y="337127"/>
            <a:ext cx="9905998" cy="1478570"/>
          </a:xfrm>
        </p:spPr>
        <p:txBody>
          <a:bodyPr/>
          <a:lstStyle/>
          <a:p>
            <a:r>
              <a:rPr lang="en-US" dirty="0"/>
              <a:t>Agile Roles</a:t>
            </a:r>
          </a:p>
        </p:txBody>
      </p:sp>
      <p:graphicFrame>
        <p:nvGraphicFramePr>
          <p:cNvPr id="11" name="Content Placeholder 2">
            <a:extLst>
              <a:ext uri="{FF2B5EF4-FFF2-40B4-BE49-F238E27FC236}">
                <a16:creationId xmlns:a16="http://schemas.microsoft.com/office/drawing/2014/main" id="{BDCAB18D-FD32-CCEC-18D9-9B895CBCCD12}"/>
              </a:ext>
            </a:extLst>
          </p:cNvPr>
          <p:cNvGraphicFramePr>
            <a:graphicFrameLocks noGrp="1"/>
          </p:cNvGraphicFramePr>
          <p:nvPr>
            <p:ph idx="1"/>
          </p:nvPr>
        </p:nvGraphicFramePr>
        <p:xfrm>
          <a:off x="1141412" y="1616364"/>
          <a:ext cx="9905999" cy="49045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6122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E5BD9-7E23-5E3C-7E50-E09251E752A2}"/>
              </a:ext>
            </a:extLst>
          </p:cNvPr>
          <p:cNvSpPr>
            <a:spLocks noGrp="1"/>
          </p:cNvSpPr>
          <p:nvPr>
            <p:ph type="title"/>
          </p:nvPr>
        </p:nvSpPr>
        <p:spPr>
          <a:xfrm>
            <a:off x="1141413" y="618518"/>
            <a:ext cx="9905998" cy="1478570"/>
          </a:xfrm>
        </p:spPr>
        <p:txBody>
          <a:bodyPr>
            <a:normAutofit/>
          </a:bodyPr>
          <a:lstStyle/>
          <a:p>
            <a:r>
              <a:rPr lang="en-US" dirty="0"/>
              <a:t>Agile Phases</a:t>
            </a:r>
          </a:p>
        </p:txBody>
      </p:sp>
      <p:graphicFrame>
        <p:nvGraphicFramePr>
          <p:cNvPr id="10" name="Content Placeholder 2">
            <a:extLst>
              <a:ext uri="{FF2B5EF4-FFF2-40B4-BE49-F238E27FC236}">
                <a16:creationId xmlns:a16="http://schemas.microsoft.com/office/drawing/2014/main" id="{5677104A-3ADE-7B23-9250-3543050B63DB}"/>
              </a:ext>
            </a:extLst>
          </p:cNvPr>
          <p:cNvGraphicFramePr>
            <a:graphicFrameLocks noGrp="1"/>
          </p:cNvGraphicFramePr>
          <p:nvPr>
            <p:ph idx="1"/>
            <p:extLst>
              <p:ext uri="{D42A27DB-BD31-4B8C-83A1-F6EECF244321}">
                <p14:modId xmlns:p14="http://schemas.microsoft.com/office/powerpoint/2010/main" val="1266178252"/>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37829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0B3F5-0654-098B-2619-FE77F439EF2D}"/>
              </a:ext>
            </a:extLst>
          </p:cNvPr>
          <p:cNvSpPr>
            <a:spLocks noGrp="1"/>
          </p:cNvSpPr>
          <p:nvPr>
            <p:ph type="title"/>
          </p:nvPr>
        </p:nvSpPr>
        <p:spPr>
          <a:xfrm>
            <a:off x="1141413" y="618518"/>
            <a:ext cx="9905998" cy="1478570"/>
          </a:xfrm>
        </p:spPr>
        <p:txBody>
          <a:bodyPr vert="horz" lIns="91440" tIns="45720" rIns="91440" bIns="45720" rtlCol="0" anchor="ctr">
            <a:normAutofit/>
          </a:bodyPr>
          <a:lstStyle/>
          <a:p>
            <a:r>
              <a:rPr lang="en-US"/>
              <a:t>Waterfall Model</a:t>
            </a:r>
            <a:endParaRPr lang="en-US" dirty="0"/>
          </a:p>
        </p:txBody>
      </p:sp>
      <p:pic>
        <p:nvPicPr>
          <p:cNvPr id="5" name="Content Placeholder 4" descr="A diagram of a software development process&#10;&#10;Description automatically generated">
            <a:extLst>
              <a:ext uri="{FF2B5EF4-FFF2-40B4-BE49-F238E27FC236}">
                <a16:creationId xmlns:a16="http://schemas.microsoft.com/office/drawing/2014/main" id="{47FACD01-9620-78BF-FCC9-68D6982FEE8A}"/>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141411" y="2857990"/>
            <a:ext cx="3494597" cy="233264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8" name="TextBox 7">
            <a:extLst>
              <a:ext uri="{FF2B5EF4-FFF2-40B4-BE49-F238E27FC236}">
                <a16:creationId xmlns:a16="http://schemas.microsoft.com/office/drawing/2014/main" id="{6606B4F7-B3C9-EF11-55B3-8C078814F179}"/>
              </a:ext>
            </a:extLst>
          </p:cNvPr>
          <p:cNvSpPr txBox="1"/>
          <p:nvPr/>
        </p:nvSpPr>
        <p:spPr>
          <a:xfrm>
            <a:off x="5034579" y="2249487"/>
            <a:ext cx="6012832" cy="3541714"/>
          </a:xfrm>
          <a:prstGeom prst="rect">
            <a:avLst/>
          </a:prstGeom>
        </p:spPr>
        <p:txBody>
          <a:bodyPr vert="horz" lIns="91440" tIns="45720" rIns="91440" bIns="45720" rtlCol="0">
            <a:normAutofit/>
          </a:bodyPr>
          <a:lstStyle/>
          <a:p>
            <a:pPr indent="-228600" defTabSz="914400">
              <a:lnSpc>
                <a:spcPct val="110000"/>
              </a:lnSpc>
              <a:spcAft>
                <a:spcPts val="600"/>
              </a:spcAft>
              <a:buSzPct val="125000"/>
              <a:buFont typeface="Arial" panose="020B0604020202020204" pitchFamily="34" charset="0"/>
              <a:buChar char="•"/>
            </a:pPr>
            <a:r>
              <a:rPr lang="en-US"/>
              <a:t>Waterfall Model is a linear and sequential approach where each phase must be completed before the next one can start.</a:t>
            </a:r>
          </a:p>
          <a:p>
            <a:pPr indent="-228600" defTabSz="914400">
              <a:lnSpc>
                <a:spcPct val="110000"/>
              </a:lnSpc>
              <a:spcAft>
                <a:spcPts val="600"/>
              </a:spcAft>
              <a:buSzPct val="125000"/>
              <a:buFont typeface="Arial" panose="020B0604020202020204" pitchFamily="34" charset="0"/>
              <a:buChar char="•"/>
            </a:pPr>
            <a:endParaRPr lang="en-US"/>
          </a:p>
          <a:p>
            <a:pPr indent="-228600" defTabSz="914400">
              <a:lnSpc>
                <a:spcPct val="110000"/>
              </a:lnSpc>
              <a:spcAft>
                <a:spcPts val="600"/>
              </a:spcAft>
              <a:buSzPct val="125000"/>
              <a:buFont typeface="Arial" panose="020B0604020202020204" pitchFamily="34" charset="0"/>
              <a:buChar char="•"/>
            </a:pPr>
            <a:r>
              <a:rPr lang="en-US"/>
              <a:t>Phases:</a:t>
            </a:r>
          </a:p>
          <a:p>
            <a:pPr marL="342900" indent="-228600" defTabSz="914400">
              <a:lnSpc>
                <a:spcPct val="110000"/>
              </a:lnSpc>
              <a:spcAft>
                <a:spcPts val="600"/>
              </a:spcAft>
              <a:buSzPct val="125000"/>
              <a:buFont typeface="Arial" panose="020B0604020202020204" pitchFamily="34" charset="0"/>
              <a:buChar char="•"/>
            </a:pPr>
            <a:r>
              <a:rPr lang="en-US"/>
              <a:t>Requirements: Detailed documents of what is needed.</a:t>
            </a:r>
          </a:p>
          <a:p>
            <a:pPr marL="342900" indent="-228600" defTabSz="914400">
              <a:lnSpc>
                <a:spcPct val="110000"/>
              </a:lnSpc>
              <a:spcAft>
                <a:spcPts val="600"/>
              </a:spcAft>
              <a:buSzPct val="125000"/>
              <a:buFont typeface="Arial" panose="020B0604020202020204" pitchFamily="34" charset="0"/>
              <a:buChar char="•"/>
            </a:pPr>
            <a:r>
              <a:rPr lang="en-US"/>
              <a:t>Design: Technical design of product.</a:t>
            </a:r>
          </a:p>
          <a:p>
            <a:pPr marL="342900" indent="-228600" defTabSz="914400">
              <a:lnSpc>
                <a:spcPct val="110000"/>
              </a:lnSpc>
              <a:spcAft>
                <a:spcPts val="600"/>
              </a:spcAft>
              <a:buSzPct val="125000"/>
              <a:buFont typeface="Arial" panose="020B0604020202020204" pitchFamily="34" charset="0"/>
              <a:buChar char="•"/>
            </a:pPr>
            <a:r>
              <a:rPr lang="en-US"/>
              <a:t>Implementation: Building of the product.</a:t>
            </a:r>
          </a:p>
          <a:p>
            <a:pPr marL="342900" indent="-228600" defTabSz="914400">
              <a:lnSpc>
                <a:spcPct val="110000"/>
              </a:lnSpc>
              <a:spcAft>
                <a:spcPts val="600"/>
              </a:spcAft>
              <a:buSzPct val="125000"/>
              <a:buFont typeface="Arial" panose="020B0604020202020204" pitchFamily="34" charset="0"/>
              <a:buChar char="•"/>
            </a:pPr>
            <a:r>
              <a:rPr lang="en-US"/>
              <a:t>Verification: Testing and validating requirements are met.</a:t>
            </a:r>
          </a:p>
          <a:p>
            <a:pPr marL="342900" indent="-228600" defTabSz="914400">
              <a:lnSpc>
                <a:spcPct val="110000"/>
              </a:lnSpc>
              <a:spcAft>
                <a:spcPts val="600"/>
              </a:spcAft>
              <a:buSzPct val="125000"/>
              <a:buFont typeface="Arial" panose="020B0604020202020204" pitchFamily="34" charset="0"/>
              <a:buChar char="•"/>
            </a:pPr>
            <a:r>
              <a:rPr lang="en-US"/>
              <a:t>Maintenance: Post-deployment support and fixes.</a:t>
            </a:r>
          </a:p>
        </p:txBody>
      </p:sp>
      <p:sp>
        <p:nvSpPr>
          <p:cNvPr id="6" name="TextBox 5">
            <a:extLst>
              <a:ext uri="{FF2B5EF4-FFF2-40B4-BE49-F238E27FC236}">
                <a16:creationId xmlns:a16="http://schemas.microsoft.com/office/drawing/2014/main" id="{9D5ECD78-4245-F947-E694-BCEECA235120}"/>
              </a:ext>
            </a:extLst>
          </p:cNvPr>
          <p:cNvSpPr txBox="1"/>
          <p:nvPr/>
        </p:nvSpPr>
        <p:spPr>
          <a:xfrm>
            <a:off x="2386674" y="4990578"/>
            <a:ext cx="2249334"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kenscourses.com/tc1019fall2016/syndicated/the-waterfall-method/">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2731383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35003-D00A-90B7-971C-7B26088DD104}"/>
              </a:ext>
            </a:extLst>
          </p:cNvPr>
          <p:cNvSpPr>
            <a:spLocks noGrp="1"/>
          </p:cNvSpPr>
          <p:nvPr>
            <p:ph type="title"/>
          </p:nvPr>
        </p:nvSpPr>
        <p:spPr>
          <a:xfrm>
            <a:off x="1141413" y="618518"/>
            <a:ext cx="9905998" cy="1478570"/>
          </a:xfrm>
        </p:spPr>
        <p:txBody>
          <a:bodyPr vert="horz" lIns="91440" tIns="45720" rIns="91440" bIns="45720" rtlCol="0" anchor="ctr">
            <a:normAutofit/>
          </a:bodyPr>
          <a:lstStyle/>
          <a:p>
            <a:r>
              <a:rPr lang="en-US"/>
              <a:t>Waterfall or agile approach</a:t>
            </a:r>
            <a:endParaRPr lang="en-US" dirty="0"/>
          </a:p>
        </p:txBody>
      </p:sp>
      <p:sp>
        <p:nvSpPr>
          <p:cNvPr id="9" name="TextBox 8">
            <a:extLst>
              <a:ext uri="{FF2B5EF4-FFF2-40B4-BE49-F238E27FC236}">
                <a16:creationId xmlns:a16="http://schemas.microsoft.com/office/drawing/2014/main" id="{15A9D324-735C-E02F-FFFC-0AD8AB0A9F55}"/>
              </a:ext>
            </a:extLst>
          </p:cNvPr>
          <p:cNvSpPr txBox="1"/>
          <p:nvPr/>
        </p:nvSpPr>
        <p:spPr>
          <a:xfrm>
            <a:off x="6336727" y="2249487"/>
            <a:ext cx="4710683" cy="3541714"/>
          </a:xfrm>
          <a:prstGeom prst="rect">
            <a:avLst/>
          </a:prstGeom>
        </p:spPr>
        <p:txBody>
          <a:bodyPr vert="horz" lIns="91440" tIns="45720" rIns="91440" bIns="45720" rtlCol="0">
            <a:normAutofit/>
          </a:bodyPr>
          <a:lstStyle/>
          <a:p>
            <a:pPr indent="-228600" defTabSz="914400">
              <a:lnSpc>
                <a:spcPct val="120000"/>
              </a:lnSpc>
              <a:spcAft>
                <a:spcPts val="600"/>
              </a:spcAft>
              <a:buSzPct val="125000"/>
              <a:buFont typeface="Arial" panose="020B0604020202020204" pitchFamily="34" charset="0"/>
              <a:buChar char="•"/>
            </a:pPr>
            <a:r>
              <a:rPr lang="en-US"/>
              <a:t>During my experience during the SNHU Travel project, the Agile approach had worked seamlessly. It had allowed for incremental development and quick adaptation to changes. If we had used the Waterfall approach, it would have required a complete redesign and testing.</a:t>
            </a:r>
          </a:p>
        </p:txBody>
      </p:sp>
      <p:graphicFrame>
        <p:nvGraphicFramePr>
          <p:cNvPr id="6" name="Table 5">
            <a:extLst>
              <a:ext uri="{FF2B5EF4-FFF2-40B4-BE49-F238E27FC236}">
                <a16:creationId xmlns:a16="http://schemas.microsoft.com/office/drawing/2014/main" id="{EAED34B4-EF75-F05D-D065-CBA1E17A7950}"/>
              </a:ext>
            </a:extLst>
          </p:cNvPr>
          <p:cNvGraphicFramePr>
            <a:graphicFrameLocks noGrp="1"/>
          </p:cNvGraphicFramePr>
          <p:nvPr>
            <p:extLst>
              <p:ext uri="{D42A27DB-BD31-4B8C-83A1-F6EECF244321}">
                <p14:modId xmlns:p14="http://schemas.microsoft.com/office/powerpoint/2010/main" val="2548424012"/>
              </p:ext>
            </p:extLst>
          </p:nvPr>
        </p:nvGraphicFramePr>
        <p:xfrm>
          <a:off x="1141411" y="2481863"/>
          <a:ext cx="4689236" cy="3084898"/>
        </p:xfrm>
        <a:graphic>
          <a:graphicData uri="http://schemas.openxmlformats.org/drawingml/2006/table">
            <a:tbl>
              <a:tblPr firstRow="1" bandRow="1">
                <a:tableStyleId>{5C22544A-7EE6-4342-B048-85BDC9FD1C3A}</a:tableStyleId>
              </a:tblPr>
              <a:tblGrid>
                <a:gridCol w="1426030">
                  <a:extLst>
                    <a:ext uri="{9D8B030D-6E8A-4147-A177-3AD203B41FA5}">
                      <a16:colId xmlns:a16="http://schemas.microsoft.com/office/drawing/2014/main" val="3213757359"/>
                    </a:ext>
                  </a:extLst>
                </a:gridCol>
                <a:gridCol w="1609964">
                  <a:extLst>
                    <a:ext uri="{9D8B030D-6E8A-4147-A177-3AD203B41FA5}">
                      <a16:colId xmlns:a16="http://schemas.microsoft.com/office/drawing/2014/main" val="1495643785"/>
                    </a:ext>
                  </a:extLst>
                </a:gridCol>
                <a:gridCol w="1653242">
                  <a:extLst>
                    <a:ext uri="{9D8B030D-6E8A-4147-A177-3AD203B41FA5}">
                      <a16:colId xmlns:a16="http://schemas.microsoft.com/office/drawing/2014/main" val="1753928829"/>
                    </a:ext>
                  </a:extLst>
                </a:gridCol>
              </a:tblGrid>
              <a:tr h="420668">
                <a:tc>
                  <a:txBody>
                    <a:bodyPr/>
                    <a:lstStyle/>
                    <a:p>
                      <a:r>
                        <a:rPr lang="en-US" sz="1500"/>
                        <a:t>Key Features</a:t>
                      </a:r>
                    </a:p>
                  </a:txBody>
                  <a:tcPr marL="77901" marR="77901" marT="38951" marB="38951"/>
                </a:tc>
                <a:tc>
                  <a:txBody>
                    <a:bodyPr/>
                    <a:lstStyle/>
                    <a:p>
                      <a:r>
                        <a:rPr lang="en-US" sz="2000"/>
                        <a:t>Agile</a:t>
                      </a:r>
                    </a:p>
                  </a:txBody>
                  <a:tcPr marL="77901" marR="77901" marT="38951" marB="38951"/>
                </a:tc>
                <a:tc>
                  <a:txBody>
                    <a:bodyPr/>
                    <a:lstStyle/>
                    <a:p>
                      <a:r>
                        <a:rPr lang="en-US" sz="2000"/>
                        <a:t>Waterfall</a:t>
                      </a:r>
                    </a:p>
                  </a:txBody>
                  <a:tcPr marL="77901" marR="77901" marT="38951" marB="38951"/>
                </a:tc>
                <a:extLst>
                  <a:ext uri="{0D108BD9-81ED-4DB2-BD59-A6C34878D82A}">
                    <a16:rowId xmlns:a16="http://schemas.microsoft.com/office/drawing/2014/main" val="3683618340"/>
                  </a:ext>
                </a:extLst>
              </a:tr>
              <a:tr h="810175">
                <a:tc>
                  <a:txBody>
                    <a:bodyPr/>
                    <a:lstStyle/>
                    <a:p>
                      <a:r>
                        <a:rPr lang="en-US" sz="1500"/>
                        <a:t>Flexibility</a:t>
                      </a:r>
                    </a:p>
                  </a:txBody>
                  <a:tcPr marL="77901" marR="77901" marT="38951" marB="38951"/>
                </a:tc>
                <a:tc>
                  <a:txBody>
                    <a:bodyPr/>
                    <a:lstStyle/>
                    <a:p>
                      <a:r>
                        <a:rPr lang="en-US" sz="1500"/>
                        <a:t>Iterative, adaptive to change.</a:t>
                      </a:r>
                    </a:p>
                  </a:txBody>
                  <a:tcPr marL="77901" marR="77901" marT="38951" marB="38951"/>
                </a:tc>
                <a:tc>
                  <a:txBody>
                    <a:bodyPr/>
                    <a:lstStyle/>
                    <a:p>
                      <a:r>
                        <a:rPr lang="en-US" sz="1500"/>
                        <a:t>Rigid, costly changes.</a:t>
                      </a:r>
                    </a:p>
                  </a:txBody>
                  <a:tcPr marL="77901" marR="77901" marT="38951" marB="38951"/>
                </a:tc>
                <a:extLst>
                  <a:ext uri="{0D108BD9-81ED-4DB2-BD59-A6C34878D82A}">
                    <a16:rowId xmlns:a16="http://schemas.microsoft.com/office/drawing/2014/main" val="239705403"/>
                  </a:ext>
                </a:extLst>
              </a:tr>
              <a:tr h="810175">
                <a:tc>
                  <a:txBody>
                    <a:bodyPr/>
                    <a:lstStyle/>
                    <a:p>
                      <a:r>
                        <a:rPr lang="en-US" sz="1500"/>
                        <a:t>Customer Involvement</a:t>
                      </a:r>
                    </a:p>
                  </a:txBody>
                  <a:tcPr marL="77901" marR="77901" marT="38951" marB="38951"/>
                </a:tc>
                <a:tc>
                  <a:txBody>
                    <a:bodyPr/>
                    <a:lstStyle/>
                    <a:p>
                      <a:r>
                        <a:rPr lang="en-US" sz="1500"/>
                        <a:t>Continuous feedback and collaboration.</a:t>
                      </a:r>
                    </a:p>
                  </a:txBody>
                  <a:tcPr marL="77901" marR="77901" marT="38951" marB="38951"/>
                </a:tc>
                <a:tc>
                  <a:txBody>
                    <a:bodyPr/>
                    <a:lstStyle/>
                    <a:p>
                      <a:r>
                        <a:rPr lang="en-US" sz="1500"/>
                        <a:t>Limited to initial requirements and end testing.</a:t>
                      </a:r>
                    </a:p>
                  </a:txBody>
                  <a:tcPr marL="77901" marR="77901" marT="38951" marB="38951"/>
                </a:tc>
                <a:extLst>
                  <a:ext uri="{0D108BD9-81ED-4DB2-BD59-A6C34878D82A}">
                    <a16:rowId xmlns:a16="http://schemas.microsoft.com/office/drawing/2014/main" val="3543921054"/>
                  </a:ext>
                </a:extLst>
              </a:tr>
              <a:tr h="1043880">
                <a:tc>
                  <a:txBody>
                    <a:bodyPr/>
                    <a:lstStyle/>
                    <a:p>
                      <a:r>
                        <a:rPr lang="en-US" sz="1500"/>
                        <a:t>Risk Management</a:t>
                      </a:r>
                    </a:p>
                  </a:txBody>
                  <a:tcPr marL="77901" marR="77901" marT="38951" marB="38951"/>
                </a:tc>
                <a:tc>
                  <a:txBody>
                    <a:bodyPr/>
                    <a:lstStyle/>
                    <a:p>
                      <a:r>
                        <a:rPr lang="en-US" sz="1500"/>
                        <a:t>Risks managed thru regular updates and iterations.</a:t>
                      </a:r>
                    </a:p>
                  </a:txBody>
                  <a:tcPr marL="77901" marR="77901" marT="38951" marB="38951"/>
                </a:tc>
                <a:tc>
                  <a:txBody>
                    <a:bodyPr/>
                    <a:lstStyle/>
                    <a:p>
                      <a:r>
                        <a:rPr lang="en-US" sz="1500"/>
                        <a:t>Risks being late in the process</a:t>
                      </a:r>
                    </a:p>
                  </a:txBody>
                  <a:tcPr marL="77901" marR="77901" marT="38951" marB="38951"/>
                </a:tc>
                <a:extLst>
                  <a:ext uri="{0D108BD9-81ED-4DB2-BD59-A6C34878D82A}">
                    <a16:rowId xmlns:a16="http://schemas.microsoft.com/office/drawing/2014/main" val="2024763166"/>
                  </a:ext>
                </a:extLst>
              </a:tr>
            </a:tbl>
          </a:graphicData>
        </a:graphic>
      </p:graphicFrame>
    </p:spTree>
    <p:extLst>
      <p:ext uri="{BB962C8B-B14F-4D97-AF65-F5344CB8AC3E}">
        <p14:creationId xmlns:p14="http://schemas.microsoft.com/office/powerpoint/2010/main" val="2252479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93F7B-E956-0A7C-3B96-5B922CC7787F}"/>
              </a:ext>
            </a:extLst>
          </p:cNvPr>
          <p:cNvSpPr>
            <a:spLocks noGrp="1"/>
          </p:cNvSpPr>
          <p:nvPr>
            <p:ph type="title"/>
          </p:nvPr>
        </p:nvSpPr>
        <p:spPr>
          <a:xfrm>
            <a:off x="1143001" y="591086"/>
            <a:ext cx="9905998" cy="1478570"/>
          </a:xfrm>
        </p:spPr>
        <p:txBody>
          <a:bodyPr/>
          <a:lstStyle/>
          <a:p>
            <a:r>
              <a:rPr lang="en-US"/>
              <a:t>Sources</a:t>
            </a:r>
            <a:endParaRPr lang="en-US" dirty="0"/>
          </a:p>
        </p:txBody>
      </p:sp>
      <p:sp>
        <p:nvSpPr>
          <p:cNvPr id="13" name="Rectangle 8">
            <a:extLst>
              <a:ext uri="{FF2B5EF4-FFF2-40B4-BE49-F238E27FC236}">
                <a16:creationId xmlns:a16="http://schemas.microsoft.com/office/drawing/2014/main" id="{27A72977-E491-A2EB-A2DB-87EAC3C177BD}"/>
              </a:ext>
            </a:extLst>
          </p:cNvPr>
          <p:cNvSpPr>
            <a:spLocks noChangeArrowheads="1"/>
          </p:cNvSpPr>
          <p:nvPr/>
        </p:nvSpPr>
        <p:spPr bwMode="auto">
          <a:xfrm>
            <a:off x="1280160" y="155425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What Is Scrum | Guide to the Most Popular Agile Framework</a:t>
            </a: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www.scrumalliance.org/about-scrum.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9">
            <a:extLst>
              <a:ext uri="{FF2B5EF4-FFF2-40B4-BE49-F238E27FC236}">
                <a16:creationId xmlns:a16="http://schemas.microsoft.com/office/drawing/2014/main" id="{7FB1DBA2-8534-AD29-8D8A-C4B6C943F076}"/>
              </a:ext>
            </a:extLst>
          </p:cNvPr>
          <p:cNvSpPr>
            <a:spLocks noChangeArrowheads="1"/>
          </p:cNvSpPr>
          <p:nvPr/>
        </p:nvSpPr>
        <p:spPr bwMode="auto">
          <a:xfrm>
            <a:off x="1280160" y="19939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SDLC - Waterfall Model</a:t>
            </a: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www.tutorialspoint.com/sdlc/sdlc_waterfall_model.htm.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11">
            <a:extLst>
              <a:ext uri="{FF2B5EF4-FFF2-40B4-BE49-F238E27FC236}">
                <a16:creationId xmlns:a16="http://schemas.microsoft.com/office/drawing/2014/main" id="{D1B58052-1A5E-31BE-AC03-9BDB45A41229}"/>
              </a:ext>
            </a:extLst>
          </p:cNvPr>
          <p:cNvSpPr>
            <a:spLocks noChangeArrowheads="1"/>
          </p:cNvSpPr>
          <p:nvPr/>
        </p:nvSpPr>
        <p:spPr bwMode="auto">
          <a:xfrm>
            <a:off x="1280160" y="241014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Scrum Guide | Scrum Guides</a:t>
            </a: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scrumguides.org/scrum-guide.html#team.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2">
            <a:extLst>
              <a:ext uri="{FF2B5EF4-FFF2-40B4-BE49-F238E27FC236}">
                <a16:creationId xmlns:a16="http://schemas.microsoft.com/office/drawing/2014/main" id="{FF136C94-8EB2-EB73-1991-01AB007A4F8E}"/>
              </a:ext>
            </a:extLst>
          </p:cNvPr>
          <p:cNvSpPr>
            <a:spLocks noChangeArrowheads="1"/>
          </p:cNvSpPr>
          <p:nvPr/>
        </p:nvSpPr>
        <p:spPr bwMode="auto">
          <a:xfrm>
            <a:off x="1280160" y="2923338"/>
            <a:ext cx="592710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Comeau, Lesley. “Mastering Efficiency: The Key Stages of the Agile Software Development Life Cycle.” </a:t>
            </a:r>
            <a:r>
              <a:rPr kumimoji="0" lang="en-US" altLang="en-US" sz="12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Scopic</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25 Mar. </a:t>
            </a: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2024, scopicsoftware.com/blog/mastering-efficiency-the-key-stages-of-the-agile-software-development-life-cycle.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29851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TM04033919[[fn=Circuit]]</Template>
  <TotalTime>90</TotalTime>
  <Words>464</Words>
  <Application>Microsoft Office PowerPoint</Application>
  <PresentationFormat>Widescreen</PresentationFormat>
  <Paragraphs>62</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Arial</vt:lpstr>
      <vt:lpstr>Times New Roman</vt:lpstr>
      <vt:lpstr>Tw Cen MT</vt:lpstr>
      <vt:lpstr>Circuit</vt:lpstr>
      <vt:lpstr>Agile Development</vt:lpstr>
      <vt:lpstr>Agile Roles</vt:lpstr>
      <vt:lpstr>Agile Phases</vt:lpstr>
      <vt:lpstr>Waterfall Model</vt:lpstr>
      <vt:lpstr>Waterfall or agile approach</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Andrew Galipeau</dc:creator>
  <cp:lastModifiedBy>Andrew Galipeau</cp:lastModifiedBy>
  <cp:revision>1</cp:revision>
  <dcterms:created xsi:type="dcterms:W3CDTF">2024-08-16T20:29:51Z</dcterms:created>
  <dcterms:modified xsi:type="dcterms:W3CDTF">2024-08-16T22:00:34Z</dcterms:modified>
</cp:coreProperties>
</file>