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C85DA-1AF1-21DC-1D43-DC0E7D5B3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C08E3-8C84-A4BE-64C2-ACD0DFA80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E00358-2D06-5869-CE9F-2465344C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4EE7-3402-49B0-BFAA-F271709D72A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E6514-72D2-B5D4-328A-53A81027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DD3F4-83BE-82C5-6591-E8107EB7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48F-320A-4529-959C-3D04240C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08672-743D-B768-5FD0-472A62ED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77E916-E109-7D9A-FF6E-54FABF906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7B13E6-2E26-FD90-9E68-62BD51FB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4EE7-3402-49B0-BFAA-F271709D72A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3F67B9-3C4E-F24B-A923-8D0D38F2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F647A-01F4-33EE-4E7C-EF460046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48F-320A-4529-959C-3D04240C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0870DF-49DF-7D38-37E4-05779EC3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D6AF4B-F85D-D351-D82C-F2D61062C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E4008-339A-848B-DBB6-14021D76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4EE7-3402-49B0-BFAA-F271709D72A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1820F-64DF-4994-40A3-212E0146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C8A2F1-00C7-BCCD-569B-94B8C997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48F-320A-4529-959C-3D04240C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1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0F1B0-34FB-A66F-4082-FA41A511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E42C2-8F17-F120-B80F-28578547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37759-8F73-0FC4-6479-E1FC223E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4EE7-3402-49B0-BFAA-F271709D72A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31D9D3-7654-08AD-16F8-F4817614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4C8D15-FD7E-FDEE-39CA-62A26EA1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48F-320A-4529-959C-3D04240C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EAAC5-B46B-1DDF-2C1F-F4247929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37BC1-13F5-9E5D-23DF-84C70615D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442E7-B25F-09F2-3198-800044B7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4EE7-3402-49B0-BFAA-F271709D72A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AA064-7B3F-D451-66DD-AE4B80CC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50956-3806-B8EA-A256-86AB927D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48F-320A-4529-959C-3D04240C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9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4A459-5677-778E-9BB1-A9F69CA5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676B28-E80A-7CE8-FC93-577328B5A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FEA288-5287-73EF-8125-06DC5FC28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D10DFD-C669-AC1C-4B40-785A7039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4EE7-3402-49B0-BFAA-F271709D72A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F53459-5171-5F3A-9F02-F80A703A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7AD01-9893-BEA9-8643-28B855AA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48F-320A-4529-959C-3D04240C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5496C-D51F-58E6-8F7E-DEDE9052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079443-FBC8-1A39-5BD4-D75D474DE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3FE6D5-B62B-CB4B-83F7-2338DA8C6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645D1F-0A0F-61F7-540C-B73E00C56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197F4E-19EE-B488-2A89-71C3213CA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CB3927-AC6C-9F41-94EA-677A0CD0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4EE7-3402-49B0-BFAA-F271709D72A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2CAD89-61A6-3BAC-FC55-16D76F51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6D5866-427D-F1AB-7F3C-470F0756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48F-320A-4529-959C-3D04240C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56889-6D6A-41AE-E573-4A5C803C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E5986B-FC0A-7280-7EDA-EEE3CF47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4EE7-3402-49B0-BFAA-F271709D72A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98DD7E-5356-D9B2-C433-D687A5AE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94D7A4-78B2-0C70-5522-353622DD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48F-320A-4529-959C-3D04240C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22359A-C8CE-72F7-5BC8-ADB5BF60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4EE7-3402-49B0-BFAA-F271709D72A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44F6AF-0BDD-248A-62DA-85B91793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B02E52-B57F-A1F0-42BC-03CBBBB2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48F-320A-4529-959C-3D04240C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51B23-E2C1-43C7-38D8-1958DFB3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8E18B-2F5B-F4D9-815D-411BB1500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60945B-7781-8CD1-D1D6-E9DD33356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4A3743-A539-1E8A-4829-8C6EEEFA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4EE7-3402-49B0-BFAA-F271709D72A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DB912E-8A63-B277-95E8-9B52EF00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3D2B0D-F327-4241-6E33-D1230AFD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48F-320A-4529-959C-3D04240C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4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A7605-566C-D91B-B665-51529B8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85A3FE-25F7-8ECC-BCE8-498A41A4F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91C26B-5808-D699-8C27-A785ED46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850C9-F496-DD0D-E441-5C1AF8E3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4EE7-3402-49B0-BFAA-F271709D72A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174D17-4E5C-BB9C-F48C-829E9E37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AD4E6D-B254-94D4-D0AF-94E92D9E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48F-320A-4529-959C-3D04240C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5DEB89-9CBD-B33E-EFA4-931CD49B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5FAF7-2792-97CD-6A86-F8A45658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12418-0FD9-2AE1-1D74-98EA694E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94EE7-3402-49B0-BFAA-F271709D72A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82CA4-0403-DD1E-5871-13F4F1382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D19BB9-5404-874A-88AB-7F1C414FC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9B48F-320A-4529-959C-3D04240C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8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91D8C-696F-C078-0E19-C2D963641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Summoners</a:t>
            </a:r>
            <a:r>
              <a:rPr lang="de-DE" dirty="0"/>
              <a:t> War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FEE97B-E3BB-75D2-6412-CA1D4745C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Runen kategorisieren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1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9D8A9-E31F-F5C8-EF85-8AED1887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36B90-7D64-C6FE-7BD2-2DF4D559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6 Markierungen:</a:t>
            </a:r>
          </a:p>
          <a:p>
            <a:r>
              <a:rPr lang="de-DE" dirty="0"/>
              <a:t>Kann man umbenennen</a:t>
            </a:r>
          </a:p>
          <a:p>
            <a:r>
              <a:rPr lang="de-DE" dirty="0"/>
              <a:t>      Für Runen die noch gecheckt werden müssen</a:t>
            </a:r>
          </a:p>
          <a:p>
            <a:pPr lvl="1"/>
            <a:r>
              <a:rPr lang="de-DE" dirty="0"/>
              <a:t>Dann bekommt gecheckte Rune eine Markierung und verschwindet aus Ansicht</a:t>
            </a:r>
          </a:p>
          <a:p>
            <a:pPr lvl="1"/>
            <a:r>
              <a:rPr lang="de-DE" dirty="0"/>
              <a:t>Dadurch muss Bot nicht scrollen, sondern immer nur erste Rune anklicken</a:t>
            </a:r>
          </a:p>
          <a:p>
            <a:r>
              <a:rPr lang="de-DE" dirty="0"/>
              <a:t>Bleiben noch 5 Kategorien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2D5B39-40E5-17C6-35C2-891500E1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577" y="617570"/>
            <a:ext cx="2495898" cy="10288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6C20A4-AA66-2CBE-8DAD-5A25B19B7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424" y="2889065"/>
            <a:ext cx="32389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4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0FD12-56AA-D076-AC62-73F700EE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5"/>
            <a:ext cx="10515600" cy="1325563"/>
          </a:xfrm>
        </p:spPr>
        <p:txBody>
          <a:bodyPr/>
          <a:lstStyle/>
          <a:p>
            <a:r>
              <a:rPr lang="de-DE" dirty="0"/>
              <a:t>Nach „Klassen“ und Effizienz-Limit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E09E99-899E-8ACA-40A7-5488E069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60" y="1381008"/>
            <a:ext cx="5257800" cy="2519873"/>
          </a:xfrm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numCol="3"/>
          <a:lstStyle/>
          <a:p>
            <a:pPr marL="0" indent="0">
              <a:buNone/>
            </a:pPr>
            <a:r>
              <a:rPr lang="de-DE" u="sng" dirty="0" err="1"/>
              <a:t>Attack</a:t>
            </a:r>
            <a:endParaRPr lang="de-DE" u="sng" dirty="0"/>
          </a:p>
          <a:p>
            <a:r>
              <a:rPr lang="de-DE" dirty="0"/>
              <a:t>ATK%</a:t>
            </a:r>
          </a:p>
          <a:p>
            <a:r>
              <a:rPr lang="de-DE" dirty="0"/>
              <a:t>CR</a:t>
            </a:r>
          </a:p>
          <a:p>
            <a:r>
              <a:rPr lang="de-DE" dirty="0"/>
              <a:t>CD</a:t>
            </a:r>
          </a:p>
          <a:p>
            <a:r>
              <a:rPr lang="de-DE" dirty="0"/>
              <a:t>SPD</a:t>
            </a:r>
          </a:p>
          <a:p>
            <a:endParaRPr lang="de-DE" u="sng" dirty="0"/>
          </a:p>
          <a:p>
            <a:r>
              <a:rPr lang="de-DE" dirty="0"/>
              <a:t>HP%</a:t>
            </a:r>
          </a:p>
          <a:p>
            <a:r>
              <a:rPr lang="de-DE" dirty="0"/>
              <a:t>DEF%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6B4EC49-8974-0896-8AAF-6C3EC0C88A38}"/>
              </a:ext>
            </a:extLst>
          </p:cNvPr>
          <p:cNvSpPr txBox="1">
            <a:spLocks/>
          </p:cNvSpPr>
          <p:nvPr/>
        </p:nvSpPr>
        <p:spPr>
          <a:xfrm>
            <a:off x="334860" y="4092050"/>
            <a:ext cx="5257800" cy="2519873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u="sng" dirty="0"/>
              <a:t>Tank/CC</a:t>
            </a:r>
          </a:p>
          <a:p>
            <a:r>
              <a:rPr lang="de-DE" dirty="0"/>
              <a:t>HP%</a:t>
            </a:r>
          </a:p>
          <a:p>
            <a:r>
              <a:rPr lang="de-DE" dirty="0"/>
              <a:t>DEF%</a:t>
            </a:r>
          </a:p>
          <a:p>
            <a:r>
              <a:rPr lang="de-DE" dirty="0"/>
              <a:t>ACC%</a:t>
            </a:r>
          </a:p>
          <a:p>
            <a:r>
              <a:rPr lang="de-DE" dirty="0"/>
              <a:t>SPD</a:t>
            </a:r>
          </a:p>
          <a:p>
            <a:pPr marL="0" indent="0">
              <a:buNone/>
            </a:pPr>
            <a:r>
              <a:rPr lang="de-DE" u="sng" dirty="0" err="1"/>
              <a:t>Healer</a:t>
            </a:r>
            <a:endParaRPr lang="de-DE" u="sng" dirty="0"/>
          </a:p>
          <a:p>
            <a:r>
              <a:rPr lang="de-DE" dirty="0"/>
              <a:t>HP%</a:t>
            </a:r>
          </a:p>
          <a:p>
            <a:r>
              <a:rPr lang="de-DE" dirty="0"/>
              <a:t>DEF%</a:t>
            </a:r>
          </a:p>
          <a:p>
            <a:r>
              <a:rPr lang="de-DE" dirty="0"/>
              <a:t>SPD</a:t>
            </a:r>
          </a:p>
          <a:p>
            <a:r>
              <a:rPr lang="de-DE" dirty="0"/>
              <a:t>RES%</a:t>
            </a:r>
            <a:endParaRPr lang="en-US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D233C69-1BA8-658C-D3A4-6EB6D1A1C70D}"/>
              </a:ext>
            </a:extLst>
          </p:cNvPr>
          <p:cNvSpPr txBox="1">
            <a:spLocks/>
          </p:cNvSpPr>
          <p:nvPr/>
        </p:nvSpPr>
        <p:spPr>
          <a:xfrm>
            <a:off x="6599340" y="4291418"/>
            <a:ext cx="5257800" cy="105879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u="sng" dirty="0"/>
              <a:t>Speed</a:t>
            </a:r>
          </a:p>
          <a:p>
            <a:r>
              <a:rPr lang="de-DE" dirty="0"/>
              <a:t>SPD</a:t>
            </a:r>
            <a:endParaRPr lang="en-US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C997033-BBE7-0366-03D2-FECCBD911DB8}"/>
              </a:ext>
            </a:extLst>
          </p:cNvPr>
          <p:cNvSpPr txBox="1">
            <a:spLocks/>
          </p:cNvSpPr>
          <p:nvPr/>
        </p:nvSpPr>
        <p:spPr>
          <a:xfrm>
            <a:off x="6599340" y="1381007"/>
            <a:ext cx="5257800" cy="2595375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u="sng" dirty="0"/>
              <a:t>Problem</a:t>
            </a:r>
          </a:p>
          <a:p>
            <a:r>
              <a:rPr lang="de-DE" dirty="0" err="1"/>
              <a:t>Niche</a:t>
            </a:r>
            <a:r>
              <a:rPr lang="de-DE" dirty="0"/>
              <a:t> </a:t>
            </a:r>
            <a:r>
              <a:rPr lang="de-DE" dirty="0" err="1"/>
              <a:t>builds</a:t>
            </a:r>
            <a:endParaRPr lang="de-DE" dirty="0"/>
          </a:p>
          <a:p>
            <a:pPr lvl="1"/>
            <a:r>
              <a:rPr lang="de-DE" dirty="0" err="1"/>
              <a:t>Icaru</a:t>
            </a:r>
            <a:endParaRPr lang="de-DE" dirty="0"/>
          </a:p>
          <a:p>
            <a:pPr lvl="1"/>
            <a:r>
              <a:rPr lang="de-DE" dirty="0"/>
              <a:t>Copper</a:t>
            </a:r>
          </a:p>
          <a:p>
            <a:pPr lvl="1"/>
            <a:r>
              <a:rPr lang="de-DE" dirty="0"/>
              <a:t>Kaki</a:t>
            </a:r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7A8C6B-0E6F-E828-8E5F-EA28A9346B6C}"/>
              </a:ext>
            </a:extLst>
          </p:cNvPr>
          <p:cNvSpPr txBox="1">
            <a:spLocks/>
          </p:cNvSpPr>
          <p:nvPr/>
        </p:nvSpPr>
        <p:spPr>
          <a:xfrm>
            <a:off x="6599340" y="5476993"/>
            <a:ext cx="5257800" cy="105879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u="sng" dirty="0"/>
              <a:t>Trash</a:t>
            </a:r>
          </a:p>
          <a:p>
            <a:r>
              <a:rPr lang="de-DE" dirty="0"/>
              <a:t>Alles </a:t>
            </a:r>
            <a:r>
              <a:rPr lang="de-DE"/>
              <a:t>unter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2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0FD12-56AA-D076-AC62-73F700EE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5"/>
            <a:ext cx="10515600" cy="1325563"/>
          </a:xfrm>
        </p:spPr>
        <p:txBody>
          <a:bodyPr/>
          <a:lstStyle/>
          <a:p>
            <a:r>
              <a:rPr lang="de-DE" dirty="0"/>
              <a:t>Nach Effizienz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E09E99-899E-8ACA-40A7-5488E069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60" y="1381008"/>
            <a:ext cx="5257800" cy="2519873"/>
          </a:xfrm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numCol="3"/>
          <a:lstStyle/>
          <a:p>
            <a:r>
              <a:rPr lang="de-DE" dirty="0"/>
              <a:t>&lt; 75%</a:t>
            </a:r>
          </a:p>
          <a:p>
            <a:r>
              <a:rPr lang="de-DE" dirty="0"/>
              <a:t>75 – 85%</a:t>
            </a:r>
          </a:p>
          <a:p>
            <a:r>
              <a:rPr lang="de-DE" dirty="0"/>
              <a:t>85 – 95 %</a:t>
            </a:r>
          </a:p>
          <a:p>
            <a:r>
              <a:rPr lang="de-DE" dirty="0"/>
              <a:t>&gt; 95 %</a:t>
            </a:r>
          </a:p>
          <a:p>
            <a:r>
              <a:rPr lang="de-DE" dirty="0"/>
              <a:t>&gt; 18 SPD</a:t>
            </a:r>
          </a:p>
          <a:p>
            <a:pPr marL="0" indent="0">
              <a:buNone/>
            </a:pPr>
            <a:endParaRPr lang="de-DE" u="sng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6B4EC49-8974-0896-8AAF-6C3EC0C88A38}"/>
              </a:ext>
            </a:extLst>
          </p:cNvPr>
          <p:cNvSpPr txBox="1">
            <a:spLocks/>
          </p:cNvSpPr>
          <p:nvPr/>
        </p:nvSpPr>
        <p:spPr>
          <a:xfrm>
            <a:off x="6599340" y="4217056"/>
            <a:ext cx="5257800" cy="2519873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Flat </a:t>
            </a:r>
            <a:r>
              <a:rPr lang="de-DE" dirty="0" err="1"/>
              <a:t>Stats</a:t>
            </a:r>
            <a:r>
              <a:rPr lang="de-DE" dirty="0"/>
              <a:t> und RES% ignorieren?</a:t>
            </a:r>
          </a:p>
          <a:p>
            <a:pPr marL="0" indent="0">
              <a:buNone/>
            </a:pPr>
            <a:r>
              <a:rPr lang="de-DE" dirty="0"/>
              <a:t>Dann fallen solche Runen unter Effizienz Limit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C997033-BBE7-0366-03D2-FECCBD911DB8}"/>
              </a:ext>
            </a:extLst>
          </p:cNvPr>
          <p:cNvSpPr txBox="1">
            <a:spLocks/>
          </p:cNvSpPr>
          <p:nvPr/>
        </p:nvSpPr>
        <p:spPr>
          <a:xfrm>
            <a:off x="6599340" y="1381007"/>
            <a:ext cx="5257800" cy="2519873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u="sng" dirty="0"/>
              <a:t>Problem</a:t>
            </a:r>
          </a:p>
          <a:p>
            <a:r>
              <a:rPr lang="de-DE" dirty="0"/>
              <a:t>Flat </a:t>
            </a:r>
            <a:r>
              <a:rPr lang="de-DE" dirty="0" err="1"/>
              <a:t>Stats</a:t>
            </a:r>
            <a:endParaRPr lang="de-DE" dirty="0"/>
          </a:p>
          <a:p>
            <a:r>
              <a:rPr lang="de-DE" dirty="0"/>
              <a:t>RES%</a:t>
            </a:r>
          </a:p>
          <a:p>
            <a:r>
              <a:rPr lang="de-DE" dirty="0"/>
              <a:t>Komische Kombinationen</a:t>
            </a:r>
          </a:p>
          <a:p>
            <a:r>
              <a:rPr lang="de-DE" dirty="0" err="1"/>
              <a:t>Grindable</a:t>
            </a:r>
            <a:r>
              <a:rPr lang="de-DE" dirty="0"/>
              <a:t> oder nicht</a:t>
            </a:r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05C1439-0305-11E5-C933-BA05CF153667}"/>
              </a:ext>
            </a:extLst>
          </p:cNvPr>
          <p:cNvSpPr txBox="1">
            <a:spLocks/>
          </p:cNvSpPr>
          <p:nvPr/>
        </p:nvSpPr>
        <p:spPr>
          <a:xfrm>
            <a:off x="334860" y="4217055"/>
            <a:ext cx="5257800" cy="2519873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%-Zahl addieren?</a:t>
            </a:r>
          </a:p>
          <a:p>
            <a:r>
              <a:rPr lang="de-DE" dirty="0"/>
              <a:t>Gute Kombination +10% Effizienz</a:t>
            </a:r>
          </a:p>
          <a:p>
            <a:r>
              <a:rPr lang="de-DE" dirty="0" err="1"/>
              <a:t>Grindable</a:t>
            </a:r>
            <a:r>
              <a:rPr lang="de-DE" dirty="0"/>
              <a:t> +5 % Effizienz</a:t>
            </a:r>
          </a:p>
        </p:txBody>
      </p:sp>
    </p:spTree>
    <p:extLst>
      <p:ext uri="{BB962C8B-B14F-4D97-AF65-F5344CB8AC3E}">
        <p14:creationId xmlns:p14="http://schemas.microsoft.com/office/powerpoint/2010/main" val="275692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54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Summoners War</vt:lpstr>
      <vt:lpstr>Idee</vt:lpstr>
      <vt:lpstr>Nach „Klassen“ und Effizienz-Limit</vt:lpstr>
      <vt:lpstr>Nach Effizienz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Summoners War</dc:title>
  <dc:creator>Jonas Voss</dc:creator>
  <cp:lastModifiedBy>Jonas Voss</cp:lastModifiedBy>
  <cp:revision>1</cp:revision>
  <dcterms:created xsi:type="dcterms:W3CDTF">2023-03-04T09:29:17Z</dcterms:created>
  <dcterms:modified xsi:type="dcterms:W3CDTF">2023-03-04T10:03:45Z</dcterms:modified>
</cp:coreProperties>
</file>