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5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49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6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04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72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08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00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6B461D-61BA-4B9C-A916-609980E8C0A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A7B10-CD5E-4031-AB51-9545B3744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1189-121A-4374-8FA3-7CB89153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031" y="0"/>
            <a:ext cx="9144000" cy="1210733"/>
          </a:xfrm>
        </p:spPr>
        <p:txBody>
          <a:bodyPr>
            <a:normAutofit/>
          </a:bodyPr>
          <a:lstStyle/>
          <a:p>
            <a:pPr algn="ctr"/>
            <a:r>
              <a:rPr lang="ru-RU" sz="4500" dirty="0">
                <a:latin typeface="Georgia" panose="02040502050405020303" pitchFamily="18" charset="0"/>
              </a:rPr>
              <a:t>Сайт-расписание.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36899-1106-4D73-8006-029F74F60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338" y="4766732"/>
            <a:ext cx="4190662" cy="169164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Студент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ru-RU" sz="2800" dirty="0" err="1">
                <a:latin typeface="Georgia" panose="02040502050405020303" pitchFamily="18" charset="0"/>
              </a:rPr>
              <a:t>Долич</a:t>
            </a:r>
            <a:r>
              <a:rPr lang="ru-RU" sz="2800" dirty="0">
                <a:latin typeface="Georgia" panose="02040502050405020303" pitchFamily="18" charset="0"/>
              </a:rPr>
              <a:t> В. А.</a:t>
            </a: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Группа</a:t>
            </a:r>
            <a:r>
              <a:rPr lang="en-US" sz="2800" dirty="0">
                <a:latin typeface="Georgia" panose="02040502050405020303" pitchFamily="18" charset="0"/>
              </a:rPr>
              <a:t>:</a:t>
            </a:r>
            <a:r>
              <a:rPr lang="ru-RU" sz="2800" dirty="0">
                <a:latin typeface="Georgia" panose="02040502050405020303" pitchFamily="18" charset="0"/>
              </a:rPr>
              <a:t> ИСП-23в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52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C07EC-A30F-4098-8EB9-20A2FA72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68027"/>
            <a:ext cx="9692640" cy="1325562"/>
          </a:xfrm>
        </p:spPr>
        <p:txBody>
          <a:bodyPr>
            <a:norm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8718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611C5-1C10-4B2F-BCE7-0986F5FA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569808"/>
            <a:ext cx="9692640" cy="1325562"/>
          </a:xfrm>
        </p:spPr>
        <p:txBody>
          <a:bodyPr>
            <a:norm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Что такое </a:t>
            </a:r>
            <a:r>
              <a:rPr lang="en-US" sz="4500" dirty="0">
                <a:latin typeface="Georgia" panose="02040502050405020303" pitchFamily="18" charset="0"/>
              </a:rPr>
              <a:t>“</a:t>
            </a:r>
            <a:r>
              <a:rPr lang="ru-RU" sz="4500" dirty="0">
                <a:latin typeface="Georgia" panose="02040502050405020303" pitchFamily="18" charset="0"/>
              </a:rPr>
              <a:t>Сайт-расписание</a:t>
            </a:r>
            <a:r>
              <a:rPr lang="en-US" sz="4500" dirty="0">
                <a:latin typeface="Georgia" panose="02040502050405020303" pitchFamily="18" charset="0"/>
              </a:rPr>
              <a:t>”</a:t>
            </a:r>
            <a:r>
              <a:rPr lang="ru-RU" sz="4500" dirty="0"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8F7B1D8-C829-4328-A05A-88AB3B2EFE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906165" y="-59266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1CD7D19-CE11-4469-979E-B24F734A7418}"/>
              </a:ext>
            </a:extLst>
          </p:cNvPr>
          <p:cNvSpPr txBox="1">
            <a:spLocks/>
          </p:cNvSpPr>
          <p:nvPr/>
        </p:nvSpPr>
        <p:spPr>
          <a:xfrm>
            <a:off x="320740" y="922865"/>
            <a:ext cx="8840193" cy="264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Иногда встают такие проблемы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ru-RU" sz="2800" dirty="0">
                <a:latin typeface="Georgia" panose="02040502050405020303" pitchFamily="18" charset="0"/>
              </a:rPr>
              <a:t>расписание в школьном портале не актуально</a:t>
            </a:r>
            <a:r>
              <a:rPr lang="en-US" sz="2800" dirty="0">
                <a:latin typeface="Georgia" panose="02040502050405020303" pitchFamily="18" charset="0"/>
              </a:rPr>
              <a:t>;</a:t>
            </a:r>
            <a:r>
              <a:rPr lang="ru-RU" sz="2800" dirty="0">
                <a:latin typeface="Georgia" panose="02040502050405020303" pitchFamily="18" charset="0"/>
              </a:rPr>
              <a:t> теряется доступ к серверам ШП.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Для таких ситуаций был создан сайт с очень простым и невероятно удобным функционалом.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EC460AC9-A7E6-4236-8E8A-32271752E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0" y="3429000"/>
            <a:ext cx="7637927" cy="32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87489-DF42-4FA1-B3A0-E00E2FB1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5082"/>
            <a:ext cx="9692640" cy="1325562"/>
          </a:xfrm>
        </p:spPr>
        <p:txBody>
          <a:bodyPr>
            <a:noAutofit/>
          </a:bodyPr>
          <a:lstStyle/>
          <a:p>
            <a:r>
              <a:rPr lang="ru-RU" sz="450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Для чего используется</a:t>
            </a:r>
            <a:r>
              <a:rPr lang="en-US" sz="450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“</a:t>
            </a:r>
            <a:r>
              <a:rPr lang="ru-RU" sz="450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Сайт-расписание</a:t>
            </a:r>
            <a:r>
              <a:rPr lang="en-US" sz="450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”</a:t>
            </a:r>
            <a:r>
              <a:rPr lang="ru-RU" sz="450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?</a:t>
            </a:r>
            <a:endParaRPr lang="ru-RU" sz="4500" dirty="0"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AA9A5-8C7A-4EC6-AB01-0437DA27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72" y="1405466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Сайт используется для</a:t>
            </a:r>
            <a:r>
              <a:rPr lang="en-US" sz="2800" dirty="0">
                <a:latin typeface="Georgia" panose="02040502050405020303" pitchFamily="18" charset="0"/>
              </a:rPr>
              <a:t>: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1. Для обхода непредвиденных ситуаций с </a:t>
            </a:r>
            <a:r>
              <a:rPr lang="ru-RU" sz="2800" dirty="0" err="1">
                <a:latin typeface="Georgia" panose="02040502050405020303" pitchFamily="18" charset="0"/>
              </a:rPr>
              <a:t>крашем</a:t>
            </a:r>
            <a:r>
              <a:rPr lang="ru-RU" sz="2800" dirty="0">
                <a:latin typeface="Georgia" panose="02040502050405020303" pitchFamily="18" charset="0"/>
              </a:rPr>
              <a:t>(падением) </a:t>
            </a:r>
            <a:r>
              <a:rPr lang="ru-RU" sz="2800" i="1" dirty="0">
                <a:latin typeface="Georgia" panose="02040502050405020303" pitchFamily="18" charset="0"/>
              </a:rPr>
              <a:t>ШП</a:t>
            </a:r>
            <a:r>
              <a:rPr lang="ru-RU" sz="2800" dirty="0">
                <a:latin typeface="Georgia" panose="02040502050405020303" pitchFamily="18" charset="0"/>
              </a:rPr>
              <a:t>.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2. Для удобного доступа к Расписанию пар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</a:rPr>
              <a:t>уроков).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3. Для быстрого реагирования на внезапные изменения расписания.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4. Для доступа к расписанию на любую дату.</a:t>
            </a:r>
            <a:br>
              <a:rPr lang="ru-RU" sz="2800" dirty="0">
                <a:latin typeface="Georgia" panose="02040502050405020303" pitchFamily="18" charset="0"/>
              </a:rPr>
            </a:b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0A4D0-1A3C-4FA2-99CD-9A1E9EC1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647699"/>
            <a:ext cx="9692640" cy="1325562"/>
          </a:xfrm>
        </p:spPr>
        <p:txBody>
          <a:bodyPr>
            <a:norm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Примеры</a:t>
            </a:r>
            <a:r>
              <a:rPr lang="en-US" sz="4500" dirty="0">
                <a:latin typeface="Georgia" panose="02040502050405020303" pitchFamily="18" charset="0"/>
              </a:rPr>
              <a:t>:</a:t>
            </a:r>
            <a:endParaRPr lang="ru-RU" sz="4500" dirty="0">
              <a:latin typeface="Georgia" panose="02040502050405020303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696B3A-D286-44A4-8855-306176789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1014722"/>
            <a:ext cx="4899804" cy="368112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0B690C-54D4-42B2-81C6-1067012E6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34" y="1014722"/>
            <a:ext cx="5044778" cy="3681123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466D6BF-7A36-44CF-AC44-CE4049B69ABF}"/>
              </a:ext>
            </a:extLst>
          </p:cNvPr>
          <p:cNvSpPr txBox="1">
            <a:spLocks/>
          </p:cNvSpPr>
          <p:nvPr/>
        </p:nvSpPr>
        <p:spPr>
          <a:xfrm>
            <a:off x="6215670" y="4754430"/>
            <a:ext cx="419066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Редактирования расписания</a:t>
            </a:r>
            <a:r>
              <a:rPr lang="en-US" sz="2800" dirty="0">
                <a:latin typeface="Georgia" panose="02040502050405020303" pitchFamily="18" charset="0"/>
              </a:rPr>
              <a:t>.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BB9DF41-5E39-458C-98BA-34AC23A2A4F8}"/>
              </a:ext>
            </a:extLst>
          </p:cNvPr>
          <p:cNvSpPr txBox="1">
            <a:spLocks/>
          </p:cNvSpPr>
          <p:nvPr/>
        </p:nvSpPr>
        <p:spPr>
          <a:xfrm>
            <a:off x="640131" y="4754430"/>
            <a:ext cx="419066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Просмотр расписания</a:t>
            </a:r>
            <a:r>
              <a:rPr lang="en-US" sz="2800" dirty="0">
                <a:latin typeface="Georgia" panose="02040502050405020303" pitchFamily="18" charset="0"/>
              </a:rPr>
              <a:t>.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CB4C5-B73B-4F88-B324-39794F2C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6360"/>
            <a:ext cx="9692640" cy="1325562"/>
          </a:xfrm>
        </p:spPr>
        <p:txBody>
          <a:bodyPr>
            <a:norm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О сайте сделанном мною.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BE6C7-72D6-474E-9403-32958983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37734"/>
            <a:ext cx="8757920" cy="4809066"/>
          </a:xfrm>
        </p:spPr>
        <p:txBody>
          <a:bodyPr>
            <a:normAutofit fontScale="92500" lnSpcReduction="10000"/>
          </a:bodyPr>
          <a:lstStyle/>
          <a:p>
            <a:pPr marL="0" indent="0" algn="l" rtl="0" fontAlgn="base">
              <a:buNone/>
            </a:pP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 сайте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</a:t>
            </a:r>
            <a:endParaRPr lang="en-US" sz="3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 algn="l" rtl="0" fontAlgn="base">
              <a:buNone/>
            </a:pP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1) Создан на </a:t>
            </a:r>
            <a:r>
              <a:rPr lang="ru-RU" sz="30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Python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​</a:t>
            </a:r>
            <a:r>
              <a:rPr lang="ru-RU" sz="30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flask</a:t>
            </a:r>
            <a:r>
              <a:rPr lang="ru-RU" sz="3000" dirty="0">
                <a:solidFill>
                  <a:srgbClr val="000000"/>
                </a:solidFill>
                <a:latin typeface="Georgia" panose="02040502050405020303" pitchFamily="18" charset="0"/>
              </a:rPr>
              <a:t> и </a:t>
            </a:r>
            <a:r>
              <a:rPr lang="en-US" sz="3000" dirty="0">
                <a:solidFill>
                  <a:srgbClr val="000000"/>
                </a:solidFill>
                <a:latin typeface="Georgia" panose="02040502050405020303" pitchFamily="18" charset="0"/>
              </a:rPr>
              <a:t>html.</a:t>
            </a:r>
            <a:endParaRPr lang="en-US" sz="3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 algn="l" rtl="0" fontAlgn="base">
              <a:buNone/>
            </a:pP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2) Использует серые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/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постельные тона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​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en-US" sz="3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 algn="l" rtl="0" fontAlgn="base">
              <a:buNone/>
            </a:pP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3) Способен сохранять расписание на любые даты.</a:t>
            </a:r>
          </a:p>
          <a:p>
            <a:pPr marL="0" indent="0" algn="l" rtl="0" fontAlgn="base">
              <a:buNone/>
            </a:pP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4) Позволяет редактировать расписание на любые даты.</a:t>
            </a:r>
          </a:p>
          <a:p>
            <a:pPr marL="0" indent="0" algn="l" rtl="0" fontAlgn="base">
              <a:buNone/>
            </a:pPr>
            <a:r>
              <a:rPr lang="ru-RU" sz="3000" dirty="0">
                <a:solidFill>
                  <a:srgbClr val="000000"/>
                </a:solidFill>
                <a:latin typeface="Georgia" panose="02040502050405020303" pitchFamily="18" charset="0"/>
              </a:rPr>
              <a:t>5) Позволяет посмотреть расписание на любые даты.</a:t>
            </a:r>
          </a:p>
          <a:p>
            <a:pPr marL="0" indent="0" algn="l" rtl="0" fontAlgn="base">
              <a:buNone/>
            </a:pPr>
            <a:br>
              <a:rPr lang="ru-RU" dirty="0">
                <a:solidFill>
                  <a:srgbClr val="000000"/>
                </a:solidFill>
                <a:latin typeface="Aptos Display"/>
              </a:rPr>
            </a:br>
            <a:endParaRPr lang="ru-RU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332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0F867-3197-4C6E-8406-CB2119F4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379306"/>
            <a:ext cx="9692640" cy="1325562"/>
          </a:xfrm>
        </p:spPr>
        <p:txBody>
          <a:bodyPr>
            <a:norm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Как пользоваться сайтом?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B94D4E-4788-4399-B3E9-925CEF13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5" y="946255"/>
            <a:ext cx="2865644" cy="2286281"/>
          </a:xfr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54676A19-1641-46B2-AB6C-5EBB46DA18DC}"/>
              </a:ext>
            </a:extLst>
          </p:cNvPr>
          <p:cNvSpPr txBox="1">
            <a:spLocks/>
          </p:cNvSpPr>
          <p:nvPr/>
        </p:nvSpPr>
        <p:spPr>
          <a:xfrm>
            <a:off x="410956" y="3286054"/>
            <a:ext cx="3301662" cy="822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Для начала заходим на сайт.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01FD13-7537-45AF-AA70-46C4381A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18" y="946255"/>
            <a:ext cx="3661850" cy="2316975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68A31D0F-A30E-4961-BF38-D47D9F6D24DC}"/>
              </a:ext>
            </a:extLst>
          </p:cNvPr>
          <p:cNvSpPr txBox="1">
            <a:spLocks/>
          </p:cNvSpPr>
          <p:nvPr/>
        </p:nvSpPr>
        <p:spPr>
          <a:xfrm>
            <a:off x="3712618" y="3289618"/>
            <a:ext cx="419066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После нажимаем на синюю кнопку.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217B7E-6537-45CC-BC44-82AEB8D5B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18" y="946255"/>
            <a:ext cx="3158910" cy="2345267"/>
          </a:xfrm>
          <a:prstGeom prst="rect">
            <a:avLst/>
          </a:prstGeom>
        </p:spPr>
      </p:pic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F32E0556-3BAC-4BC0-B099-D5F5BD151BAE}"/>
              </a:ext>
            </a:extLst>
          </p:cNvPr>
          <p:cNvSpPr txBox="1">
            <a:spLocks/>
          </p:cNvSpPr>
          <p:nvPr/>
        </p:nvSpPr>
        <p:spPr>
          <a:xfrm>
            <a:off x="7590382" y="3286054"/>
            <a:ext cx="419066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Вводим логин</a:t>
            </a: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и пароль.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6F427A9-B68F-48DC-828D-B2C3FFAF5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1" y="4289518"/>
            <a:ext cx="4370468" cy="1622226"/>
          </a:xfrm>
          <a:prstGeom prst="rect">
            <a:avLst/>
          </a:prstGeom>
        </p:spPr>
      </p:pic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E537F660-DFB1-42AE-A1E3-7911CB2A4FC5}"/>
              </a:ext>
            </a:extLst>
          </p:cNvPr>
          <p:cNvSpPr txBox="1">
            <a:spLocks/>
          </p:cNvSpPr>
          <p:nvPr/>
        </p:nvSpPr>
        <p:spPr>
          <a:xfrm>
            <a:off x="410955" y="5911744"/>
            <a:ext cx="419066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Вводим данные.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F1B23E-B3B8-48A5-AA5D-0DD86D0F2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34" y="4289518"/>
            <a:ext cx="4966090" cy="1622226"/>
          </a:xfrm>
          <a:prstGeom prst="rect">
            <a:avLst/>
          </a:prstGeom>
        </p:spPr>
      </p:pic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AB6017E5-7DA7-49C2-B9EF-3D99D0785E31}"/>
              </a:ext>
            </a:extLst>
          </p:cNvPr>
          <p:cNvSpPr txBox="1">
            <a:spLocks/>
          </p:cNvSpPr>
          <p:nvPr/>
        </p:nvSpPr>
        <p:spPr>
          <a:xfrm>
            <a:off x="5549181" y="5911744"/>
            <a:ext cx="419066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Добавляем предмет.</a:t>
            </a:r>
          </a:p>
        </p:txBody>
      </p:sp>
    </p:spTree>
    <p:extLst>
      <p:ext uri="{BB962C8B-B14F-4D97-AF65-F5344CB8AC3E}">
        <p14:creationId xmlns:p14="http://schemas.microsoft.com/office/powerpoint/2010/main" val="29793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AB319-FDFD-4AF5-BDF7-95A6CD98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6967"/>
            <a:ext cx="9692640" cy="1325562"/>
          </a:xfrm>
        </p:spPr>
        <p:txBody>
          <a:bodyPr>
            <a:no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Плюсы и минусы</a:t>
            </a:r>
            <a:r>
              <a:rPr lang="en-US" sz="4500" dirty="0">
                <a:latin typeface="Georgia" panose="02040502050405020303" pitchFamily="18" charset="0"/>
              </a:rPr>
              <a:t> “</a:t>
            </a:r>
            <a:r>
              <a:rPr lang="ru-RU" sz="4500" dirty="0">
                <a:latin typeface="Georgia" panose="02040502050405020303" pitchFamily="18" charset="0"/>
              </a:rPr>
              <a:t>Сайта-расписания</a:t>
            </a:r>
            <a:r>
              <a:rPr lang="en-US" sz="4500" dirty="0">
                <a:latin typeface="Georgia" panose="02040502050405020303" pitchFamily="18" charset="0"/>
              </a:rPr>
              <a:t>”</a:t>
            </a:r>
            <a:r>
              <a:rPr lang="ru-RU" sz="45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FACC0-1A2A-43F8-A242-A8410DA5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Плюсы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ru-RU" sz="2800" dirty="0">
                <a:latin typeface="Georgia" panose="02040502050405020303" pitchFamily="18" charset="0"/>
              </a:rPr>
              <a:t>Очень удобный и простой сайт, с интуитивно понятными функциями.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Минусы</a:t>
            </a:r>
            <a:r>
              <a:rPr lang="en-US" sz="2800" dirty="0">
                <a:latin typeface="Georgia" panose="02040502050405020303" pitchFamily="18" charset="0"/>
              </a:rPr>
              <a:t>:</a:t>
            </a:r>
            <a:r>
              <a:rPr lang="ru-RU" sz="2800" dirty="0">
                <a:latin typeface="Georgia" panose="02040502050405020303" pitchFamily="18" charset="0"/>
              </a:rPr>
              <a:t> Малый охват(пока что только 1 группа), отсутствие графы с указанием кабинета.</a:t>
            </a:r>
          </a:p>
        </p:txBody>
      </p:sp>
    </p:spTree>
    <p:extLst>
      <p:ext uri="{BB962C8B-B14F-4D97-AF65-F5344CB8AC3E}">
        <p14:creationId xmlns:p14="http://schemas.microsoft.com/office/powerpoint/2010/main" val="200119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78E8D-D205-4A1D-89D5-5944DF4C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5376"/>
            <a:ext cx="9692640" cy="997374"/>
          </a:xfrm>
        </p:spPr>
        <p:txBody>
          <a:bodyPr>
            <a:no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Какие библиотеки и языки используются.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53CE1-BEDC-42CB-8A1F-15CB320F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1. </a:t>
            </a:r>
            <a:r>
              <a:rPr lang="en-US" sz="2800" dirty="0">
                <a:latin typeface="Georgia" panose="02040502050405020303" pitchFamily="18" charset="0"/>
              </a:rPr>
              <a:t>Python</a:t>
            </a:r>
            <a:r>
              <a:rPr lang="ru-RU" sz="2800" dirty="0">
                <a:latin typeface="Georgia" panose="02040502050405020303" pitchFamily="18" charset="0"/>
              </a:rPr>
              <a:t>.</a:t>
            </a:r>
            <a:br>
              <a:rPr lang="en-US" sz="28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>2</a:t>
            </a:r>
            <a:r>
              <a:rPr lang="ru-RU" sz="2800" dirty="0">
                <a:latin typeface="Georgia" panose="02040502050405020303" pitchFamily="18" charset="0"/>
              </a:rPr>
              <a:t>. </a:t>
            </a:r>
            <a:r>
              <a:rPr lang="en-US" sz="2800" dirty="0">
                <a:latin typeface="Georgia" panose="02040502050405020303" pitchFamily="18" charset="0"/>
              </a:rPr>
              <a:t>HTML</a:t>
            </a:r>
            <a:r>
              <a:rPr lang="ru-RU" sz="2800" dirty="0">
                <a:latin typeface="Georgia" panose="02040502050405020303" pitchFamily="18" charset="0"/>
              </a:rPr>
              <a:t>.</a:t>
            </a:r>
            <a:br>
              <a:rPr lang="en-US" sz="28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>3</a:t>
            </a:r>
            <a:r>
              <a:rPr lang="ru-RU" sz="2800" dirty="0">
                <a:latin typeface="Georgia" panose="02040502050405020303" pitchFamily="18" charset="0"/>
              </a:rPr>
              <a:t>. </a:t>
            </a:r>
            <a:r>
              <a:rPr lang="en-US" sz="2800" dirty="0">
                <a:latin typeface="Georgia" panose="02040502050405020303" pitchFamily="18" charset="0"/>
              </a:rPr>
              <a:t>Flask</a:t>
            </a:r>
            <a:r>
              <a:rPr lang="ru-RU" sz="28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A144A3-3235-460C-96C9-1C0C159C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93" y="1828800"/>
            <a:ext cx="6601746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8675F-A59C-4030-A88F-0AB034E7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500" dirty="0">
                <a:latin typeface="Georgia" panose="02040502050405020303" pitchFamily="18" charset="0"/>
              </a:rPr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9A5D7-6A87-4B1E-8251-99823378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Georgia" panose="02040502050405020303" pitchFamily="18" charset="0"/>
              </a:rPr>
              <a:t>Сайт</a:t>
            </a:r>
            <a:r>
              <a:rPr lang="en-US" sz="2800" dirty="0">
                <a:latin typeface="Georgia" panose="02040502050405020303" pitchFamily="18" charset="0"/>
              </a:rPr>
              <a:t>-</a:t>
            </a:r>
            <a:r>
              <a:rPr lang="ru-RU" sz="2800" dirty="0">
                <a:latin typeface="Georgia" panose="02040502050405020303" pitchFamily="18" charset="0"/>
              </a:rPr>
              <a:t>расписание многократно упрощает жизнь, вместе с тем имея минусы и недочёты, от которых можно избавиться при длительной работе над ним.</a:t>
            </a:r>
            <a:br>
              <a:rPr lang="ru-RU" sz="2800" dirty="0">
                <a:latin typeface="Georgia" panose="02040502050405020303" pitchFamily="18" charset="0"/>
              </a:rPr>
            </a:br>
            <a:br>
              <a:rPr lang="ru-RU" sz="2800" dirty="0">
                <a:latin typeface="Georgia" panose="02040502050405020303" pitchFamily="18" charset="0"/>
              </a:rPr>
            </a:br>
            <a:r>
              <a:rPr lang="ru-RU" sz="2800" dirty="0">
                <a:latin typeface="Georgia" panose="02040502050405020303" pitchFamily="18" charset="0"/>
              </a:rPr>
              <a:t>Так же, он имеет множество преимуществ, что хорошо раскроется при доработке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30349150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180</TotalTime>
  <Words>319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 Display</vt:lpstr>
      <vt:lpstr>Arial</vt:lpstr>
      <vt:lpstr>Century Schoolbook</vt:lpstr>
      <vt:lpstr>Georgia</vt:lpstr>
      <vt:lpstr>Wingdings 2</vt:lpstr>
      <vt:lpstr>Вид</vt:lpstr>
      <vt:lpstr>Сайт-расписание.</vt:lpstr>
      <vt:lpstr>Что такое “Сайт-расписание”?</vt:lpstr>
      <vt:lpstr>Для чего используется “Сайт-расписание”?</vt:lpstr>
      <vt:lpstr>Примеры:</vt:lpstr>
      <vt:lpstr>О сайте сделанном мною.</vt:lpstr>
      <vt:lpstr>Как пользоваться сайтом?</vt:lpstr>
      <vt:lpstr>Плюсы и минусы “Сайта-расписания”.</vt:lpstr>
      <vt:lpstr>Какие библиотеки и языки используются.</vt:lpstr>
      <vt:lpstr>Вывод.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Сайт-расписание.</dc:title>
  <dc:creator>iuawawfiujaw iuawawfiujaw</dc:creator>
  <cp:lastModifiedBy>iuawawfiujaw iuawawfiujaw</cp:lastModifiedBy>
  <cp:revision>1</cp:revision>
  <dcterms:created xsi:type="dcterms:W3CDTF">2023-12-18T13:50:50Z</dcterms:created>
  <dcterms:modified xsi:type="dcterms:W3CDTF">2023-12-18T16:51:05Z</dcterms:modified>
</cp:coreProperties>
</file>