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16381-DDC2-4E0E-9240-A1E00DF886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99AA1-BA19-4A0D-BADE-E14E714A7020}">
      <dgm:prSet/>
      <dgm:spPr/>
      <dgm:t>
        <a:bodyPr/>
        <a:lstStyle/>
        <a:p>
          <a:r>
            <a:rPr lang="cs-CZ" dirty="0"/>
            <a:t>Proč jsem si vybral hru v tomto žánru</a:t>
          </a:r>
          <a:endParaRPr lang="en-US" dirty="0"/>
        </a:p>
      </dgm:t>
    </dgm:pt>
    <dgm:pt modelId="{5192DFE5-0DA3-4562-A9F1-7B2E30A3F68D}" type="parTrans" cxnId="{F3982AD4-63EB-4EB9-B5FB-CE0EAC749743}">
      <dgm:prSet/>
      <dgm:spPr/>
      <dgm:t>
        <a:bodyPr/>
        <a:lstStyle/>
        <a:p>
          <a:endParaRPr lang="en-US"/>
        </a:p>
      </dgm:t>
    </dgm:pt>
    <dgm:pt modelId="{3D9402CA-A7FB-4AF8-959A-9BA352282F7B}" type="sibTrans" cxnId="{F3982AD4-63EB-4EB9-B5FB-CE0EAC749743}">
      <dgm:prSet/>
      <dgm:spPr/>
      <dgm:t>
        <a:bodyPr/>
        <a:lstStyle/>
        <a:p>
          <a:endParaRPr lang="en-US"/>
        </a:p>
      </dgm:t>
    </dgm:pt>
    <dgm:pt modelId="{B0126FAA-E5E5-4BF0-82C3-B262607A45D2}">
      <dgm:prSet/>
      <dgm:spPr/>
      <dgm:t>
        <a:bodyPr/>
        <a:lstStyle/>
        <a:p>
          <a:r>
            <a:rPr lang="cs-CZ" dirty="0"/>
            <a:t>Technologie</a:t>
          </a:r>
          <a:endParaRPr lang="en-US" dirty="0"/>
        </a:p>
      </dgm:t>
    </dgm:pt>
    <dgm:pt modelId="{1AC7351E-9DE0-4EEA-9CDA-8A89B1EF1ECB}" type="parTrans" cxnId="{7FE3499A-53B7-43EC-9D47-7058457A2E9A}">
      <dgm:prSet/>
      <dgm:spPr/>
      <dgm:t>
        <a:bodyPr/>
        <a:lstStyle/>
        <a:p>
          <a:endParaRPr lang="en-US"/>
        </a:p>
      </dgm:t>
    </dgm:pt>
    <dgm:pt modelId="{837F2563-A56C-40B2-8D1C-822DEF8A217F}" type="sibTrans" cxnId="{7FE3499A-53B7-43EC-9D47-7058457A2E9A}">
      <dgm:prSet/>
      <dgm:spPr/>
      <dgm:t>
        <a:bodyPr/>
        <a:lstStyle/>
        <a:p>
          <a:endParaRPr lang="en-US"/>
        </a:p>
      </dgm:t>
    </dgm:pt>
    <dgm:pt modelId="{85F6AB5F-77B2-49C7-BE6A-D7E8DC7D8DE1}">
      <dgm:prSet/>
      <dgm:spPr/>
      <dgm:t>
        <a:bodyPr/>
        <a:lstStyle/>
        <a:p>
          <a:r>
            <a:rPr lang="cs-CZ" dirty="0"/>
            <a:t>Inspirace</a:t>
          </a:r>
          <a:endParaRPr lang="en-US" dirty="0"/>
        </a:p>
      </dgm:t>
    </dgm:pt>
    <dgm:pt modelId="{4DC92CB4-4594-4B9F-B3A3-8423A4C8A14F}" type="parTrans" cxnId="{536A4859-1BAE-4F94-9487-D2DC08BC5E4B}">
      <dgm:prSet/>
      <dgm:spPr/>
      <dgm:t>
        <a:bodyPr/>
        <a:lstStyle/>
        <a:p>
          <a:endParaRPr lang="en-US"/>
        </a:p>
      </dgm:t>
    </dgm:pt>
    <dgm:pt modelId="{33B4EAB0-FB24-4067-AB6C-F28F62E7AB4E}" type="sibTrans" cxnId="{536A4859-1BAE-4F94-9487-D2DC08BC5E4B}">
      <dgm:prSet/>
      <dgm:spPr/>
      <dgm:t>
        <a:bodyPr/>
        <a:lstStyle/>
        <a:p>
          <a:endParaRPr lang="en-US"/>
        </a:p>
      </dgm:t>
    </dgm:pt>
    <dgm:pt modelId="{D5137AFE-9B74-4BFC-BBED-C8B57282CAFF}">
      <dgm:prSet/>
      <dgm:spPr/>
      <dgm:t>
        <a:bodyPr/>
        <a:lstStyle/>
        <a:p>
          <a:r>
            <a:rPr lang="cs-CZ" dirty="0"/>
            <a:t>Návrhy, ukázka a cíle</a:t>
          </a:r>
          <a:endParaRPr lang="en-US" dirty="0"/>
        </a:p>
      </dgm:t>
    </dgm:pt>
    <dgm:pt modelId="{D4BE0A2B-45BE-40CC-86B5-0D79B6289500}" type="parTrans" cxnId="{923F9A0A-AEFD-4E98-BFC3-E0A7B37D172E}">
      <dgm:prSet/>
      <dgm:spPr/>
      <dgm:t>
        <a:bodyPr/>
        <a:lstStyle/>
        <a:p>
          <a:endParaRPr lang="en-US"/>
        </a:p>
      </dgm:t>
    </dgm:pt>
    <dgm:pt modelId="{D9D8A64C-905F-4952-B7EF-04A3CC18112A}" type="sibTrans" cxnId="{923F9A0A-AEFD-4E98-BFC3-E0A7B37D172E}">
      <dgm:prSet/>
      <dgm:spPr/>
      <dgm:t>
        <a:bodyPr/>
        <a:lstStyle/>
        <a:p>
          <a:endParaRPr lang="en-US"/>
        </a:p>
      </dgm:t>
    </dgm:pt>
    <dgm:pt modelId="{1B689D39-0651-47D5-B257-216B5E57233B}">
      <dgm:prSet/>
      <dgm:spPr/>
      <dgm:t>
        <a:bodyPr/>
        <a:lstStyle/>
        <a:p>
          <a:r>
            <a:rPr lang="cs-CZ" dirty="0"/>
            <a:t>Prostor pro otázky</a:t>
          </a:r>
          <a:endParaRPr lang="en-US" dirty="0"/>
        </a:p>
      </dgm:t>
    </dgm:pt>
    <dgm:pt modelId="{BD57BA1B-4218-404E-8DA4-04B21264CE4F}" type="parTrans" cxnId="{728183B0-C648-4487-B1ED-B5897789911F}">
      <dgm:prSet/>
      <dgm:spPr/>
      <dgm:t>
        <a:bodyPr/>
        <a:lstStyle/>
        <a:p>
          <a:endParaRPr lang="en-US"/>
        </a:p>
      </dgm:t>
    </dgm:pt>
    <dgm:pt modelId="{9631715B-EF19-49C2-A536-ED981ADB2B23}" type="sibTrans" cxnId="{728183B0-C648-4487-B1ED-B5897789911F}">
      <dgm:prSet/>
      <dgm:spPr/>
      <dgm:t>
        <a:bodyPr/>
        <a:lstStyle/>
        <a:p>
          <a:endParaRPr lang="en-US"/>
        </a:p>
      </dgm:t>
    </dgm:pt>
    <dgm:pt modelId="{B483B964-49D8-4EFA-B134-4EB34451D70B}" type="pres">
      <dgm:prSet presAssocID="{27D16381-DDC2-4E0E-9240-A1E00DF88631}" presName="root" presStyleCnt="0">
        <dgm:presLayoutVars>
          <dgm:dir/>
          <dgm:resizeHandles val="exact"/>
        </dgm:presLayoutVars>
      </dgm:prSet>
      <dgm:spPr/>
    </dgm:pt>
    <dgm:pt modelId="{837210DF-AA15-4BA9-8D66-35E62D6BD44E}" type="pres">
      <dgm:prSet presAssocID="{EA199AA1-BA19-4A0D-BADE-E14E714A7020}" presName="compNode" presStyleCnt="0"/>
      <dgm:spPr/>
    </dgm:pt>
    <dgm:pt modelId="{44DEDC14-051B-4907-9BE7-BFDFB1DA6602}" type="pres">
      <dgm:prSet presAssocID="{EA199AA1-BA19-4A0D-BADE-E14E714A7020}" presName="bgRect" presStyleLbl="bgShp" presStyleIdx="0" presStyleCnt="5"/>
      <dgm:spPr/>
    </dgm:pt>
    <dgm:pt modelId="{8A3A53E9-C6B8-4504-A1CD-71A42E54852A}" type="pres">
      <dgm:prSet presAssocID="{EA199AA1-BA19-4A0D-BADE-E14E714A70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9759C177-043B-42D3-8965-3DC278D4B407}" type="pres">
      <dgm:prSet presAssocID="{EA199AA1-BA19-4A0D-BADE-E14E714A7020}" presName="spaceRect" presStyleCnt="0"/>
      <dgm:spPr/>
    </dgm:pt>
    <dgm:pt modelId="{89B3BD85-AADF-4D22-827E-B8AEA5F90590}" type="pres">
      <dgm:prSet presAssocID="{EA199AA1-BA19-4A0D-BADE-E14E714A7020}" presName="parTx" presStyleLbl="revTx" presStyleIdx="0" presStyleCnt="5">
        <dgm:presLayoutVars>
          <dgm:chMax val="0"/>
          <dgm:chPref val="0"/>
        </dgm:presLayoutVars>
      </dgm:prSet>
      <dgm:spPr/>
    </dgm:pt>
    <dgm:pt modelId="{48254C3A-1A32-439B-95B0-9FF3FAC6610F}" type="pres">
      <dgm:prSet presAssocID="{3D9402CA-A7FB-4AF8-959A-9BA352282F7B}" presName="sibTrans" presStyleCnt="0"/>
      <dgm:spPr/>
    </dgm:pt>
    <dgm:pt modelId="{47610133-7C36-4A3C-B169-91EACFF7B187}" type="pres">
      <dgm:prSet presAssocID="{B0126FAA-E5E5-4BF0-82C3-B262607A45D2}" presName="compNode" presStyleCnt="0"/>
      <dgm:spPr/>
    </dgm:pt>
    <dgm:pt modelId="{4EB35044-8A73-434B-BA87-5DA335CCA930}" type="pres">
      <dgm:prSet presAssocID="{B0126FAA-E5E5-4BF0-82C3-B262607A45D2}" presName="bgRect" presStyleLbl="bgShp" presStyleIdx="1" presStyleCnt="5"/>
      <dgm:spPr/>
    </dgm:pt>
    <dgm:pt modelId="{4425ACD8-5D51-4F0A-B6F2-3BC40B62BA58}" type="pres">
      <dgm:prSet presAssocID="{B0126FAA-E5E5-4BF0-82C3-B262607A45D2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8403C5B1-7CCA-484F-930D-DA15831C5D77}" type="pres">
      <dgm:prSet presAssocID="{B0126FAA-E5E5-4BF0-82C3-B262607A45D2}" presName="spaceRect" presStyleCnt="0"/>
      <dgm:spPr/>
    </dgm:pt>
    <dgm:pt modelId="{8948039A-EE8D-49B7-A9C6-F7D282704B3C}" type="pres">
      <dgm:prSet presAssocID="{B0126FAA-E5E5-4BF0-82C3-B262607A45D2}" presName="parTx" presStyleLbl="revTx" presStyleIdx="1" presStyleCnt="5">
        <dgm:presLayoutVars>
          <dgm:chMax val="0"/>
          <dgm:chPref val="0"/>
        </dgm:presLayoutVars>
      </dgm:prSet>
      <dgm:spPr/>
    </dgm:pt>
    <dgm:pt modelId="{B6A9725E-F7C2-49F9-89BA-3D1CFA9462AC}" type="pres">
      <dgm:prSet presAssocID="{837F2563-A56C-40B2-8D1C-822DEF8A217F}" presName="sibTrans" presStyleCnt="0"/>
      <dgm:spPr/>
    </dgm:pt>
    <dgm:pt modelId="{E085F6FC-EECD-4DFD-BFD7-38416984537E}" type="pres">
      <dgm:prSet presAssocID="{85F6AB5F-77B2-49C7-BE6A-D7E8DC7D8DE1}" presName="compNode" presStyleCnt="0"/>
      <dgm:spPr/>
    </dgm:pt>
    <dgm:pt modelId="{57163BDA-916D-4979-BB10-988D0489E4E3}" type="pres">
      <dgm:prSet presAssocID="{85F6AB5F-77B2-49C7-BE6A-D7E8DC7D8DE1}" presName="bgRect" presStyleLbl="bgShp" presStyleIdx="2" presStyleCnt="5"/>
      <dgm:spPr/>
    </dgm:pt>
    <dgm:pt modelId="{6CAA6EDA-A20C-4679-BCFC-CEE14196283C}" type="pres">
      <dgm:prSet presAssocID="{85F6AB5F-77B2-49C7-BE6A-D7E8DC7D8DE1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D058F8FB-27CD-4364-AA9E-8C839995B3CD}" type="pres">
      <dgm:prSet presAssocID="{85F6AB5F-77B2-49C7-BE6A-D7E8DC7D8DE1}" presName="spaceRect" presStyleCnt="0"/>
      <dgm:spPr/>
    </dgm:pt>
    <dgm:pt modelId="{43141503-A0FB-4206-B274-F16A0492977F}" type="pres">
      <dgm:prSet presAssocID="{85F6AB5F-77B2-49C7-BE6A-D7E8DC7D8DE1}" presName="parTx" presStyleLbl="revTx" presStyleIdx="2" presStyleCnt="5">
        <dgm:presLayoutVars>
          <dgm:chMax val="0"/>
          <dgm:chPref val="0"/>
        </dgm:presLayoutVars>
      </dgm:prSet>
      <dgm:spPr/>
    </dgm:pt>
    <dgm:pt modelId="{F59B61D1-7A84-4E6F-92FB-29120CA53CBE}" type="pres">
      <dgm:prSet presAssocID="{33B4EAB0-FB24-4067-AB6C-F28F62E7AB4E}" presName="sibTrans" presStyleCnt="0"/>
      <dgm:spPr/>
    </dgm:pt>
    <dgm:pt modelId="{498705EB-0807-42A8-AE81-9FDC18B5F159}" type="pres">
      <dgm:prSet presAssocID="{D5137AFE-9B74-4BFC-BBED-C8B57282CAFF}" presName="compNode" presStyleCnt="0"/>
      <dgm:spPr/>
    </dgm:pt>
    <dgm:pt modelId="{27762F6E-A8A7-4E37-82B4-A7DEA3A504C1}" type="pres">
      <dgm:prSet presAssocID="{D5137AFE-9B74-4BFC-BBED-C8B57282CAFF}" presName="bgRect" presStyleLbl="bgShp" presStyleIdx="3" presStyleCnt="5"/>
      <dgm:spPr/>
    </dgm:pt>
    <dgm:pt modelId="{864AD43F-C855-471B-8E5F-4A7472626B04}" type="pres">
      <dgm:prSet presAssocID="{D5137AFE-9B74-4BFC-BBED-C8B57282CA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4411F091-BAA2-4511-88C6-7E2A42D1757C}" type="pres">
      <dgm:prSet presAssocID="{D5137AFE-9B74-4BFC-BBED-C8B57282CAFF}" presName="spaceRect" presStyleCnt="0"/>
      <dgm:spPr/>
    </dgm:pt>
    <dgm:pt modelId="{4F3A8FBB-F25E-4053-9B62-48DB1B56974D}" type="pres">
      <dgm:prSet presAssocID="{D5137AFE-9B74-4BFC-BBED-C8B57282CAFF}" presName="parTx" presStyleLbl="revTx" presStyleIdx="3" presStyleCnt="5">
        <dgm:presLayoutVars>
          <dgm:chMax val="0"/>
          <dgm:chPref val="0"/>
        </dgm:presLayoutVars>
      </dgm:prSet>
      <dgm:spPr/>
    </dgm:pt>
    <dgm:pt modelId="{47069B07-86CD-4093-8908-4DA8EC5CE16C}" type="pres">
      <dgm:prSet presAssocID="{D9D8A64C-905F-4952-B7EF-04A3CC18112A}" presName="sibTrans" presStyleCnt="0"/>
      <dgm:spPr/>
    </dgm:pt>
    <dgm:pt modelId="{75056870-2DAC-45E8-B31E-5F8A22F682B8}" type="pres">
      <dgm:prSet presAssocID="{1B689D39-0651-47D5-B257-216B5E57233B}" presName="compNode" presStyleCnt="0"/>
      <dgm:spPr/>
    </dgm:pt>
    <dgm:pt modelId="{D2E1F3FE-921A-4299-8807-7FD6ABF1B2B3}" type="pres">
      <dgm:prSet presAssocID="{1B689D39-0651-47D5-B257-216B5E57233B}" presName="bgRect" presStyleLbl="bgShp" presStyleIdx="4" presStyleCnt="5"/>
      <dgm:spPr/>
    </dgm:pt>
    <dgm:pt modelId="{F040895B-DC7A-40F7-ABE6-E79E0009C404}" type="pres">
      <dgm:prSet presAssocID="{1B689D39-0651-47D5-B257-216B5E5723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a"/>
        </a:ext>
      </dgm:extLst>
    </dgm:pt>
    <dgm:pt modelId="{C511CD82-528B-4C54-9449-1D58E39F2C67}" type="pres">
      <dgm:prSet presAssocID="{1B689D39-0651-47D5-B257-216B5E57233B}" presName="spaceRect" presStyleCnt="0"/>
      <dgm:spPr/>
    </dgm:pt>
    <dgm:pt modelId="{E30D98AF-7D24-40D6-BD44-B09AC8FBDA86}" type="pres">
      <dgm:prSet presAssocID="{1B689D39-0651-47D5-B257-216B5E5723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738900-3CE9-4338-9D8C-15D9F5A18B16}" type="presOf" srcId="{EA199AA1-BA19-4A0D-BADE-E14E714A7020}" destId="{89B3BD85-AADF-4D22-827E-B8AEA5F90590}" srcOrd="0" destOrd="0" presId="urn:microsoft.com/office/officeart/2018/2/layout/IconVerticalSolidList"/>
    <dgm:cxn modelId="{923F9A0A-AEFD-4E98-BFC3-E0A7B37D172E}" srcId="{27D16381-DDC2-4E0E-9240-A1E00DF88631}" destId="{D5137AFE-9B74-4BFC-BBED-C8B57282CAFF}" srcOrd="3" destOrd="0" parTransId="{D4BE0A2B-45BE-40CC-86B5-0D79B6289500}" sibTransId="{D9D8A64C-905F-4952-B7EF-04A3CC18112A}"/>
    <dgm:cxn modelId="{5F224F71-8E32-46C8-BB2D-ECEC9F2EAD10}" type="presOf" srcId="{85F6AB5F-77B2-49C7-BE6A-D7E8DC7D8DE1}" destId="{43141503-A0FB-4206-B274-F16A0492977F}" srcOrd="0" destOrd="0" presId="urn:microsoft.com/office/officeart/2018/2/layout/IconVerticalSolidList"/>
    <dgm:cxn modelId="{536A4859-1BAE-4F94-9487-D2DC08BC5E4B}" srcId="{27D16381-DDC2-4E0E-9240-A1E00DF88631}" destId="{85F6AB5F-77B2-49C7-BE6A-D7E8DC7D8DE1}" srcOrd="2" destOrd="0" parTransId="{4DC92CB4-4594-4B9F-B3A3-8423A4C8A14F}" sibTransId="{33B4EAB0-FB24-4067-AB6C-F28F62E7AB4E}"/>
    <dgm:cxn modelId="{A40A407B-4767-432C-9715-C8DDCC53C032}" type="presOf" srcId="{D5137AFE-9B74-4BFC-BBED-C8B57282CAFF}" destId="{4F3A8FBB-F25E-4053-9B62-48DB1B56974D}" srcOrd="0" destOrd="0" presId="urn:microsoft.com/office/officeart/2018/2/layout/IconVerticalSolidList"/>
    <dgm:cxn modelId="{804A4095-A5DE-4A6E-A80C-8606BFF4ADE5}" type="presOf" srcId="{B0126FAA-E5E5-4BF0-82C3-B262607A45D2}" destId="{8948039A-EE8D-49B7-A9C6-F7D282704B3C}" srcOrd="0" destOrd="0" presId="urn:microsoft.com/office/officeart/2018/2/layout/IconVerticalSolidList"/>
    <dgm:cxn modelId="{7FE3499A-53B7-43EC-9D47-7058457A2E9A}" srcId="{27D16381-DDC2-4E0E-9240-A1E00DF88631}" destId="{B0126FAA-E5E5-4BF0-82C3-B262607A45D2}" srcOrd="1" destOrd="0" parTransId="{1AC7351E-9DE0-4EEA-9CDA-8A89B1EF1ECB}" sibTransId="{837F2563-A56C-40B2-8D1C-822DEF8A217F}"/>
    <dgm:cxn modelId="{CEE76FA4-B9F7-4CF7-AEDC-73070C3D0D17}" type="presOf" srcId="{1B689D39-0651-47D5-B257-216B5E57233B}" destId="{E30D98AF-7D24-40D6-BD44-B09AC8FBDA86}" srcOrd="0" destOrd="0" presId="urn:microsoft.com/office/officeart/2018/2/layout/IconVerticalSolidList"/>
    <dgm:cxn modelId="{728183B0-C648-4487-B1ED-B5897789911F}" srcId="{27D16381-DDC2-4E0E-9240-A1E00DF88631}" destId="{1B689D39-0651-47D5-B257-216B5E57233B}" srcOrd="4" destOrd="0" parTransId="{BD57BA1B-4218-404E-8DA4-04B21264CE4F}" sibTransId="{9631715B-EF19-49C2-A536-ED981ADB2B23}"/>
    <dgm:cxn modelId="{F3982AD4-63EB-4EB9-B5FB-CE0EAC749743}" srcId="{27D16381-DDC2-4E0E-9240-A1E00DF88631}" destId="{EA199AA1-BA19-4A0D-BADE-E14E714A7020}" srcOrd="0" destOrd="0" parTransId="{5192DFE5-0DA3-4562-A9F1-7B2E30A3F68D}" sibTransId="{3D9402CA-A7FB-4AF8-959A-9BA352282F7B}"/>
    <dgm:cxn modelId="{BBEA38D4-3A9E-45D2-8062-D6B5F15A2249}" type="presOf" srcId="{27D16381-DDC2-4E0E-9240-A1E00DF88631}" destId="{B483B964-49D8-4EFA-B134-4EB34451D70B}" srcOrd="0" destOrd="0" presId="urn:microsoft.com/office/officeart/2018/2/layout/IconVerticalSolidList"/>
    <dgm:cxn modelId="{5958AAF3-7FE3-4684-8A12-440DB56FFC3A}" type="presParOf" srcId="{B483B964-49D8-4EFA-B134-4EB34451D70B}" destId="{837210DF-AA15-4BA9-8D66-35E62D6BD44E}" srcOrd="0" destOrd="0" presId="urn:microsoft.com/office/officeart/2018/2/layout/IconVerticalSolidList"/>
    <dgm:cxn modelId="{A75931B1-FA36-4A8F-AC11-6D2EDD9CAC99}" type="presParOf" srcId="{837210DF-AA15-4BA9-8D66-35E62D6BD44E}" destId="{44DEDC14-051B-4907-9BE7-BFDFB1DA6602}" srcOrd="0" destOrd="0" presId="urn:microsoft.com/office/officeart/2018/2/layout/IconVerticalSolidList"/>
    <dgm:cxn modelId="{D1FE1C05-3E93-4D31-BC51-EE40EF89A44C}" type="presParOf" srcId="{837210DF-AA15-4BA9-8D66-35E62D6BD44E}" destId="{8A3A53E9-C6B8-4504-A1CD-71A42E54852A}" srcOrd="1" destOrd="0" presId="urn:microsoft.com/office/officeart/2018/2/layout/IconVerticalSolidList"/>
    <dgm:cxn modelId="{CF5E311B-76B9-4454-A72F-51D48880A300}" type="presParOf" srcId="{837210DF-AA15-4BA9-8D66-35E62D6BD44E}" destId="{9759C177-043B-42D3-8965-3DC278D4B407}" srcOrd="2" destOrd="0" presId="urn:microsoft.com/office/officeart/2018/2/layout/IconVerticalSolidList"/>
    <dgm:cxn modelId="{EB2E7ED5-9673-45DD-B758-FEB3D20001F9}" type="presParOf" srcId="{837210DF-AA15-4BA9-8D66-35E62D6BD44E}" destId="{89B3BD85-AADF-4D22-827E-B8AEA5F90590}" srcOrd="3" destOrd="0" presId="urn:microsoft.com/office/officeart/2018/2/layout/IconVerticalSolidList"/>
    <dgm:cxn modelId="{2016F35C-2E30-4A46-B589-8E24256D7646}" type="presParOf" srcId="{B483B964-49D8-4EFA-B134-4EB34451D70B}" destId="{48254C3A-1A32-439B-95B0-9FF3FAC6610F}" srcOrd="1" destOrd="0" presId="urn:microsoft.com/office/officeart/2018/2/layout/IconVerticalSolidList"/>
    <dgm:cxn modelId="{453B2DA1-F34B-43F8-92FA-1CE376B42D9C}" type="presParOf" srcId="{B483B964-49D8-4EFA-B134-4EB34451D70B}" destId="{47610133-7C36-4A3C-B169-91EACFF7B187}" srcOrd="2" destOrd="0" presId="urn:microsoft.com/office/officeart/2018/2/layout/IconVerticalSolidList"/>
    <dgm:cxn modelId="{8D1DB2BA-D8F0-4383-B2B0-2E5A65D1AD01}" type="presParOf" srcId="{47610133-7C36-4A3C-B169-91EACFF7B187}" destId="{4EB35044-8A73-434B-BA87-5DA335CCA930}" srcOrd="0" destOrd="0" presId="urn:microsoft.com/office/officeart/2018/2/layout/IconVerticalSolidList"/>
    <dgm:cxn modelId="{6BA62006-1A51-4F50-836B-226711F0D07D}" type="presParOf" srcId="{47610133-7C36-4A3C-B169-91EACFF7B187}" destId="{4425ACD8-5D51-4F0A-B6F2-3BC40B62BA58}" srcOrd="1" destOrd="0" presId="urn:microsoft.com/office/officeart/2018/2/layout/IconVerticalSolidList"/>
    <dgm:cxn modelId="{2637F014-1782-4BC2-827D-9337822FA08C}" type="presParOf" srcId="{47610133-7C36-4A3C-B169-91EACFF7B187}" destId="{8403C5B1-7CCA-484F-930D-DA15831C5D77}" srcOrd="2" destOrd="0" presId="urn:microsoft.com/office/officeart/2018/2/layout/IconVerticalSolidList"/>
    <dgm:cxn modelId="{1AA33080-0648-464D-B5DD-A6BD8358E59B}" type="presParOf" srcId="{47610133-7C36-4A3C-B169-91EACFF7B187}" destId="{8948039A-EE8D-49B7-A9C6-F7D282704B3C}" srcOrd="3" destOrd="0" presId="urn:microsoft.com/office/officeart/2018/2/layout/IconVerticalSolidList"/>
    <dgm:cxn modelId="{9FAE5FA3-CFEA-4FF3-84DC-380D0310451F}" type="presParOf" srcId="{B483B964-49D8-4EFA-B134-4EB34451D70B}" destId="{B6A9725E-F7C2-49F9-89BA-3D1CFA9462AC}" srcOrd="3" destOrd="0" presId="urn:microsoft.com/office/officeart/2018/2/layout/IconVerticalSolidList"/>
    <dgm:cxn modelId="{238B36B0-8C25-45FD-A47B-29026C3422E9}" type="presParOf" srcId="{B483B964-49D8-4EFA-B134-4EB34451D70B}" destId="{E085F6FC-EECD-4DFD-BFD7-38416984537E}" srcOrd="4" destOrd="0" presId="urn:microsoft.com/office/officeart/2018/2/layout/IconVerticalSolidList"/>
    <dgm:cxn modelId="{77CB9CA7-4566-4D82-9515-6B5AB00E87E2}" type="presParOf" srcId="{E085F6FC-EECD-4DFD-BFD7-38416984537E}" destId="{57163BDA-916D-4979-BB10-988D0489E4E3}" srcOrd="0" destOrd="0" presId="urn:microsoft.com/office/officeart/2018/2/layout/IconVerticalSolidList"/>
    <dgm:cxn modelId="{AB4ACEE2-7507-4AFE-8E4F-42FE52650ABA}" type="presParOf" srcId="{E085F6FC-EECD-4DFD-BFD7-38416984537E}" destId="{6CAA6EDA-A20C-4679-BCFC-CEE14196283C}" srcOrd="1" destOrd="0" presId="urn:microsoft.com/office/officeart/2018/2/layout/IconVerticalSolidList"/>
    <dgm:cxn modelId="{8938636D-2D5A-4BFE-908C-B7ED67A52F25}" type="presParOf" srcId="{E085F6FC-EECD-4DFD-BFD7-38416984537E}" destId="{D058F8FB-27CD-4364-AA9E-8C839995B3CD}" srcOrd="2" destOrd="0" presId="urn:microsoft.com/office/officeart/2018/2/layout/IconVerticalSolidList"/>
    <dgm:cxn modelId="{BE611EAE-DF9E-402C-8500-8A8B7C17FAED}" type="presParOf" srcId="{E085F6FC-EECD-4DFD-BFD7-38416984537E}" destId="{43141503-A0FB-4206-B274-F16A0492977F}" srcOrd="3" destOrd="0" presId="urn:microsoft.com/office/officeart/2018/2/layout/IconVerticalSolidList"/>
    <dgm:cxn modelId="{2F2EF4DA-D41C-44B0-9B34-EC6D71E6FCAD}" type="presParOf" srcId="{B483B964-49D8-4EFA-B134-4EB34451D70B}" destId="{F59B61D1-7A84-4E6F-92FB-29120CA53CBE}" srcOrd="5" destOrd="0" presId="urn:microsoft.com/office/officeart/2018/2/layout/IconVerticalSolidList"/>
    <dgm:cxn modelId="{64CC9D38-F2E8-426F-B499-E21CEC111114}" type="presParOf" srcId="{B483B964-49D8-4EFA-B134-4EB34451D70B}" destId="{498705EB-0807-42A8-AE81-9FDC18B5F159}" srcOrd="6" destOrd="0" presId="urn:microsoft.com/office/officeart/2018/2/layout/IconVerticalSolidList"/>
    <dgm:cxn modelId="{9B45FB28-1DBB-4B04-81C5-53A2995950D7}" type="presParOf" srcId="{498705EB-0807-42A8-AE81-9FDC18B5F159}" destId="{27762F6E-A8A7-4E37-82B4-A7DEA3A504C1}" srcOrd="0" destOrd="0" presId="urn:microsoft.com/office/officeart/2018/2/layout/IconVerticalSolidList"/>
    <dgm:cxn modelId="{3E40C46C-52E7-4959-AD4B-96BB51586215}" type="presParOf" srcId="{498705EB-0807-42A8-AE81-9FDC18B5F159}" destId="{864AD43F-C855-471B-8E5F-4A7472626B04}" srcOrd="1" destOrd="0" presId="urn:microsoft.com/office/officeart/2018/2/layout/IconVerticalSolidList"/>
    <dgm:cxn modelId="{F7B7423B-A90D-4AB5-AEF6-CB7126744C8E}" type="presParOf" srcId="{498705EB-0807-42A8-AE81-9FDC18B5F159}" destId="{4411F091-BAA2-4511-88C6-7E2A42D1757C}" srcOrd="2" destOrd="0" presId="urn:microsoft.com/office/officeart/2018/2/layout/IconVerticalSolidList"/>
    <dgm:cxn modelId="{A4EED441-8DE8-4434-8337-2B2EF254A6E5}" type="presParOf" srcId="{498705EB-0807-42A8-AE81-9FDC18B5F159}" destId="{4F3A8FBB-F25E-4053-9B62-48DB1B56974D}" srcOrd="3" destOrd="0" presId="urn:microsoft.com/office/officeart/2018/2/layout/IconVerticalSolidList"/>
    <dgm:cxn modelId="{BAF4BB54-22C1-4DF7-8EFD-7A2695312188}" type="presParOf" srcId="{B483B964-49D8-4EFA-B134-4EB34451D70B}" destId="{47069B07-86CD-4093-8908-4DA8EC5CE16C}" srcOrd="7" destOrd="0" presId="urn:microsoft.com/office/officeart/2018/2/layout/IconVerticalSolidList"/>
    <dgm:cxn modelId="{D8B3CAF5-EF95-47E5-AB0C-AD4273957D21}" type="presParOf" srcId="{B483B964-49D8-4EFA-B134-4EB34451D70B}" destId="{75056870-2DAC-45E8-B31E-5F8A22F682B8}" srcOrd="8" destOrd="0" presId="urn:microsoft.com/office/officeart/2018/2/layout/IconVerticalSolidList"/>
    <dgm:cxn modelId="{1C20C152-5F95-4CE8-8740-2E5794496158}" type="presParOf" srcId="{75056870-2DAC-45E8-B31E-5F8A22F682B8}" destId="{D2E1F3FE-921A-4299-8807-7FD6ABF1B2B3}" srcOrd="0" destOrd="0" presId="urn:microsoft.com/office/officeart/2018/2/layout/IconVerticalSolidList"/>
    <dgm:cxn modelId="{DB720C27-D738-4740-9177-9C3DA8C1FD0B}" type="presParOf" srcId="{75056870-2DAC-45E8-B31E-5F8A22F682B8}" destId="{F040895B-DC7A-40F7-ABE6-E79E0009C404}" srcOrd="1" destOrd="0" presId="urn:microsoft.com/office/officeart/2018/2/layout/IconVerticalSolidList"/>
    <dgm:cxn modelId="{95169877-9FC7-4012-9CA6-C2B9C6B4F0DB}" type="presParOf" srcId="{75056870-2DAC-45E8-B31E-5F8A22F682B8}" destId="{C511CD82-528B-4C54-9449-1D58E39F2C67}" srcOrd="2" destOrd="0" presId="urn:microsoft.com/office/officeart/2018/2/layout/IconVerticalSolidList"/>
    <dgm:cxn modelId="{35574FC7-E380-47FE-B715-1F9670095CF6}" type="presParOf" srcId="{75056870-2DAC-45E8-B31E-5F8A22F682B8}" destId="{E30D98AF-7D24-40D6-BD44-B09AC8FBDA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0AE07-3C13-41D8-B0D2-C442ED7FE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4671F-B14A-4D5D-93C4-8446EFE6F60A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cs-CZ" dirty="0">
              <a:solidFill>
                <a:schemeClr val="tx1"/>
              </a:solidFill>
            </a:rPr>
            <a:t>Lehká implementace nových funkcí</a:t>
          </a:r>
          <a:endParaRPr lang="en-US" dirty="0">
            <a:solidFill>
              <a:schemeClr val="tx1"/>
            </a:solidFill>
          </a:endParaRPr>
        </a:p>
      </dgm:t>
    </dgm:pt>
    <dgm:pt modelId="{C0A0716C-EE42-441B-9995-33B3E7CF01C3}" type="parTrans" cxnId="{04946099-7D2C-4AFB-AD19-0CB7571E4F7E}">
      <dgm:prSet/>
      <dgm:spPr/>
      <dgm:t>
        <a:bodyPr/>
        <a:lstStyle/>
        <a:p>
          <a:endParaRPr lang="en-US"/>
        </a:p>
      </dgm:t>
    </dgm:pt>
    <dgm:pt modelId="{5661C4C9-507F-4AE3-8543-DDA565843428}" type="sibTrans" cxnId="{04946099-7D2C-4AFB-AD19-0CB7571E4F7E}">
      <dgm:prSet/>
      <dgm:spPr/>
      <dgm:t>
        <a:bodyPr/>
        <a:lstStyle/>
        <a:p>
          <a:endParaRPr lang="en-US"/>
        </a:p>
      </dgm:t>
    </dgm:pt>
    <dgm:pt modelId="{4362BF66-C9AE-475F-9895-79BDF00690D7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cs-CZ" dirty="0">
              <a:solidFill>
                <a:schemeClr val="tx1"/>
              </a:solidFill>
            </a:rPr>
            <a:t>Rozšířená hráčská základna</a:t>
          </a:r>
          <a:endParaRPr lang="en-US" dirty="0">
            <a:solidFill>
              <a:schemeClr val="tx1"/>
            </a:solidFill>
          </a:endParaRPr>
        </a:p>
      </dgm:t>
    </dgm:pt>
    <dgm:pt modelId="{080ACF95-7AF0-4F37-BB03-8B7BE4C6892B}" type="parTrans" cxnId="{695AAE33-917A-4CD2-A8A1-CA3808812A8F}">
      <dgm:prSet/>
      <dgm:spPr/>
      <dgm:t>
        <a:bodyPr/>
        <a:lstStyle/>
        <a:p>
          <a:endParaRPr lang="en-US"/>
        </a:p>
      </dgm:t>
    </dgm:pt>
    <dgm:pt modelId="{F962BE58-450F-414A-A120-8B0623F1B9C0}" type="sibTrans" cxnId="{695AAE33-917A-4CD2-A8A1-CA3808812A8F}">
      <dgm:prSet/>
      <dgm:spPr/>
      <dgm:t>
        <a:bodyPr/>
        <a:lstStyle/>
        <a:p>
          <a:endParaRPr lang="en-US"/>
        </a:p>
      </dgm:t>
    </dgm:pt>
    <dgm:pt modelId="{D4D783DE-327E-45C4-ABE8-D57A29E65AC9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cs-CZ" dirty="0">
              <a:solidFill>
                <a:schemeClr val="tx1"/>
              </a:solidFill>
            </a:rPr>
            <a:t>Jakákoliv možnost grafiky </a:t>
          </a:r>
          <a:endParaRPr lang="en-US" dirty="0">
            <a:solidFill>
              <a:schemeClr val="tx1"/>
            </a:solidFill>
          </a:endParaRPr>
        </a:p>
      </dgm:t>
    </dgm:pt>
    <dgm:pt modelId="{198A3661-5726-429D-9758-A7418B1E2012}" type="parTrans" cxnId="{CA4AE360-79B8-4A40-AF51-C0D201967FCA}">
      <dgm:prSet/>
      <dgm:spPr/>
      <dgm:t>
        <a:bodyPr/>
        <a:lstStyle/>
        <a:p>
          <a:endParaRPr lang="en-US"/>
        </a:p>
      </dgm:t>
    </dgm:pt>
    <dgm:pt modelId="{732269E4-9263-46D3-8D5A-2DF34FAC68C0}" type="sibTrans" cxnId="{CA4AE360-79B8-4A40-AF51-C0D201967FCA}">
      <dgm:prSet/>
      <dgm:spPr/>
      <dgm:t>
        <a:bodyPr/>
        <a:lstStyle/>
        <a:p>
          <a:endParaRPr lang="en-US"/>
        </a:p>
      </dgm:t>
    </dgm:pt>
    <dgm:pt modelId="{E27F0CD8-0E0B-4506-B2E2-6CD93018B7EE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cs-CZ" dirty="0">
              <a:solidFill>
                <a:schemeClr val="tx1"/>
              </a:solidFill>
            </a:rPr>
            <a:t>Hodně pod-žánrů (</a:t>
          </a:r>
          <a:r>
            <a:rPr lang="cs-CZ" dirty="0" err="1">
              <a:solidFill>
                <a:schemeClr val="tx1"/>
              </a:solidFill>
            </a:rPr>
            <a:t>Rogue</a:t>
          </a:r>
          <a:r>
            <a:rPr lang="cs-CZ" dirty="0">
              <a:solidFill>
                <a:schemeClr val="tx1"/>
              </a:solidFill>
            </a:rPr>
            <a:t> </a:t>
          </a:r>
          <a:r>
            <a:rPr lang="cs-CZ" dirty="0" err="1">
              <a:solidFill>
                <a:schemeClr val="tx1"/>
              </a:solidFill>
            </a:rPr>
            <a:t>like</a:t>
          </a:r>
          <a:r>
            <a:rPr lang="cs-CZ" dirty="0">
              <a:solidFill>
                <a:schemeClr val="tx1"/>
              </a:solidFill>
            </a:rPr>
            <a:t>, horror, </a:t>
          </a:r>
          <a:r>
            <a:rPr lang="cs-CZ" dirty="0" err="1">
              <a:solidFill>
                <a:schemeClr val="tx1"/>
              </a:solidFill>
            </a:rPr>
            <a:t>aventure</a:t>
          </a:r>
          <a:r>
            <a:rPr lang="cs-CZ" dirty="0">
              <a:solidFill>
                <a:schemeClr val="tx1"/>
              </a:solidFill>
            </a:rPr>
            <a:t>, s příběhem…)</a:t>
          </a:r>
          <a:endParaRPr lang="en-US" dirty="0">
            <a:solidFill>
              <a:schemeClr val="tx1"/>
            </a:solidFill>
          </a:endParaRPr>
        </a:p>
      </dgm:t>
    </dgm:pt>
    <dgm:pt modelId="{17191B06-3F3F-4928-A2B2-8384613C7C70}" type="parTrans" cxnId="{973915AD-3170-4105-A6CC-24E8DCE05DF9}">
      <dgm:prSet/>
      <dgm:spPr/>
      <dgm:t>
        <a:bodyPr/>
        <a:lstStyle/>
        <a:p>
          <a:endParaRPr lang="en-US"/>
        </a:p>
      </dgm:t>
    </dgm:pt>
    <dgm:pt modelId="{6E1FA1C8-05E9-4C45-8E20-9C2F2AC43E1D}" type="sibTrans" cxnId="{973915AD-3170-4105-A6CC-24E8DCE05DF9}">
      <dgm:prSet/>
      <dgm:spPr/>
      <dgm:t>
        <a:bodyPr/>
        <a:lstStyle/>
        <a:p>
          <a:endParaRPr lang="en-US"/>
        </a:p>
      </dgm:t>
    </dgm:pt>
    <dgm:pt modelId="{D30F6ED5-4B0B-41A5-B6B5-64348C1766CD}" type="pres">
      <dgm:prSet presAssocID="{5300AE07-3C13-41D8-B0D2-C442ED7FE861}" presName="linear" presStyleCnt="0">
        <dgm:presLayoutVars>
          <dgm:animLvl val="lvl"/>
          <dgm:resizeHandles val="exact"/>
        </dgm:presLayoutVars>
      </dgm:prSet>
      <dgm:spPr/>
    </dgm:pt>
    <dgm:pt modelId="{A1D9824A-91C6-4D3D-9060-E2B05B9DC212}" type="pres">
      <dgm:prSet presAssocID="{9FC4671F-B14A-4D5D-93C4-8446EFE6F6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3F7F89-75F2-4E92-8BF8-8248B08A9D83}" type="pres">
      <dgm:prSet presAssocID="{5661C4C9-507F-4AE3-8543-DDA565843428}" presName="spacer" presStyleCnt="0"/>
      <dgm:spPr/>
    </dgm:pt>
    <dgm:pt modelId="{CA9104D4-06E0-47A9-9CB3-5049E5500DEF}" type="pres">
      <dgm:prSet presAssocID="{4362BF66-C9AE-475F-9895-79BDF00690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4AE6DA-3111-49FA-94EE-EFC8820E0C22}" type="pres">
      <dgm:prSet presAssocID="{F962BE58-450F-414A-A120-8B0623F1B9C0}" presName="spacer" presStyleCnt="0"/>
      <dgm:spPr/>
    </dgm:pt>
    <dgm:pt modelId="{369E2C05-A7DF-44CE-9744-F7929AF6700C}" type="pres">
      <dgm:prSet presAssocID="{D4D783DE-327E-45C4-ABE8-D57A29E65A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E363A1-4D4E-43E3-A478-DABFBA39AE82}" type="pres">
      <dgm:prSet presAssocID="{732269E4-9263-46D3-8D5A-2DF34FAC68C0}" presName="spacer" presStyleCnt="0"/>
      <dgm:spPr/>
    </dgm:pt>
    <dgm:pt modelId="{1FC61FC0-3C08-4200-A9B7-744631D16FAA}" type="pres">
      <dgm:prSet presAssocID="{E27F0CD8-0E0B-4506-B2E2-6CD93018B7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EDDE0C-EDA3-4823-891E-56EBAC0ABC90}" type="presOf" srcId="{E27F0CD8-0E0B-4506-B2E2-6CD93018B7EE}" destId="{1FC61FC0-3C08-4200-A9B7-744631D16FAA}" srcOrd="0" destOrd="0" presId="urn:microsoft.com/office/officeart/2005/8/layout/vList2"/>
    <dgm:cxn modelId="{48170810-CD06-4F6C-8BB8-FEB75DF84D58}" type="presOf" srcId="{5300AE07-3C13-41D8-B0D2-C442ED7FE861}" destId="{D30F6ED5-4B0B-41A5-B6B5-64348C1766CD}" srcOrd="0" destOrd="0" presId="urn:microsoft.com/office/officeart/2005/8/layout/vList2"/>
    <dgm:cxn modelId="{695AAE33-917A-4CD2-A8A1-CA3808812A8F}" srcId="{5300AE07-3C13-41D8-B0D2-C442ED7FE861}" destId="{4362BF66-C9AE-475F-9895-79BDF00690D7}" srcOrd="1" destOrd="0" parTransId="{080ACF95-7AF0-4F37-BB03-8B7BE4C6892B}" sibTransId="{F962BE58-450F-414A-A120-8B0623F1B9C0}"/>
    <dgm:cxn modelId="{CA4AE360-79B8-4A40-AF51-C0D201967FCA}" srcId="{5300AE07-3C13-41D8-B0D2-C442ED7FE861}" destId="{D4D783DE-327E-45C4-ABE8-D57A29E65AC9}" srcOrd="2" destOrd="0" parTransId="{198A3661-5726-429D-9758-A7418B1E2012}" sibTransId="{732269E4-9263-46D3-8D5A-2DF34FAC68C0}"/>
    <dgm:cxn modelId="{AAAE4B4B-90AE-4D46-A4D8-312FA0F1E5C2}" type="presOf" srcId="{4362BF66-C9AE-475F-9895-79BDF00690D7}" destId="{CA9104D4-06E0-47A9-9CB3-5049E5500DEF}" srcOrd="0" destOrd="0" presId="urn:microsoft.com/office/officeart/2005/8/layout/vList2"/>
    <dgm:cxn modelId="{77F53880-E7EC-4A6B-9969-3E2B6B899946}" type="presOf" srcId="{D4D783DE-327E-45C4-ABE8-D57A29E65AC9}" destId="{369E2C05-A7DF-44CE-9744-F7929AF6700C}" srcOrd="0" destOrd="0" presId="urn:microsoft.com/office/officeart/2005/8/layout/vList2"/>
    <dgm:cxn modelId="{DCE1B991-AE13-4E8B-A522-8AF15C2B7966}" type="presOf" srcId="{9FC4671F-B14A-4D5D-93C4-8446EFE6F60A}" destId="{A1D9824A-91C6-4D3D-9060-E2B05B9DC212}" srcOrd="0" destOrd="0" presId="urn:microsoft.com/office/officeart/2005/8/layout/vList2"/>
    <dgm:cxn modelId="{04946099-7D2C-4AFB-AD19-0CB7571E4F7E}" srcId="{5300AE07-3C13-41D8-B0D2-C442ED7FE861}" destId="{9FC4671F-B14A-4D5D-93C4-8446EFE6F60A}" srcOrd="0" destOrd="0" parTransId="{C0A0716C-EE42-441B-9995-33B3E7CF01C3}" sibTransId="{5661C4C9-507F-4AE3-8543-DDA565843428}"/>
    <dgm:cxn modelId="{973915AD-3170-4105-A6CC-24E8DCE05DF9}" srcId="{5300AE07-3C13-41D8-B0D2-C442ED7FE861}" destId="{E27F0CD8-0E0B-4506-B2E2-6CD93018B7EE}" srcOrd="3" destOrd="0" parTransId="{17191B06-3F3F-4928-A2B2-8384613C7C70}" sibTransId="{6E1FA1C8-05E9-4C45-8E20-9C2F2AC43E1D}"/>
    <dgm:cxn modelId="{34F3963D-6209-4641-9B6C-0B1E72B18493}" type="presParOf" srcId="{D30F6ED5-4B0B-41A5-B6B5-64348C1766CD}" destId="{A1D9824A-91C6-4D3D-9060-E2B05B9DC212}" srcOrd="0" destOrd="0" presId="urn:microsoft.com/office/officeart/2005/8/layout/vList2"/>
    <dgm:cxn modelId="{845A73C6-92D9-45EA-945C-D028A7D33416}" type="presParOf" srcId="{D30F6ED5-4B0B-41A5-B6B5-64348C1766CD}" destId="{AF3F7F89-75F2-4E92-8BF8-8248B08A9D83}" srcOrd="1" destOrd="0" presId="urn:microsoft.com/office/officeart/2005/8/layout/vList2"/>
    <dgm:cxn modelId="{FB8A5034-2F86-4D3D-A74B-FC2D74B82120}" type="presParOf" srcId="{D30F6ED5-4B0B-41A5-B6B5-64348C1766CD}" destId="{CA9104D4-06E0-47A9-9CB3-5049E5500DEF}" srcOrd="2" destOrd="0" presId="urn:microsoft.com/office/officeart/2005/8/layout/vList2"/>
    <dgm:cxn modelId="{48C583BB-EAA8-4489-9A34-13144C4596BA}" type="presParOf" srcId="{D30F6ED5-4B0B-41A5-B6B5-64348C1766CD}" destId="{084AE6DA-3111-49FA-94EE-EFC8820E0C22}" srcOrd="3" destOrd="0" presId="urn:microsoft.com/office/officeart/2005/8/layout/vList2"/>
    <dgm:cxn modelId="{22E0DF76-7281-4E73-B1BB-D3C126FEDFD8}" type="presParOf" srcId="{D30F6ED5-4B0B-41A5-B6B5-64348C1766CD}" destId="{369E2C05-A7DF-44CE-9744-F7929AF6700C}" srcOrd="4" destOrd="0" presId="urn:microsoft.com/office/officeart/2005/8/layout/vList2"/>
    <dgm:cxn modelId="{D3A7D366-945B-49D4-881C-401196E4B05E}" type="presParOf" srcId="{D30F6ED5-4B0B-41A5-B6B5-64348C1766CD}" destId="{96E363A1-4D4E-43E3-A478-DABFBA39AE82}" srcOrd="5" destOrd="0" presId="urn:microsoft.com/office/officeart/2005/8/layout/vList2"/>
    <dgm:cxn modelId="{1F47851E-F3F4-4642-BD41-477FDF295FB8}" type="presParOf" srcId="{D30F6ED5-4B0B-41A5-B6B5-64348C1766CD}" destId="{1FC61FC0-3C08-4200-A9B7-744631D16F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EDC14-051B-4907-9BE7-BFDFB1DA6602}">
      <dsp:nvSpPr>
        <dsp:cNvPr id="0" name=""/>
        <dsp:cNvSpPr/>
      </dsp:nvSpPr>
      <dsp:spPr>
        <a:xfrm>
          <a:off x="0" y="304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A53E9-C6B8-4504-A1CD-71A42E54852A}">
      <dsp:nvSpPr>
        <dsp:cNvPr id="0" name=""/>
        <dsp:cNvSpPr/>
      </dsp:nvSpPr>
      <dsp:spPr>
        <a:xfrm>
          <a:off x="196510" y="149214"/>
          <a:ext cx="357290" cy="35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BD85-AADF-4D22-827E-B8AEA5F90590}">
      <dsp:nvSpPr>
        <dsp:cNvPr id="0" name=""/>
        <dsp:cNvSpPr/>
      </dsp:nvSpPr>
      <dsp:spPr>
        <a:xfrm>
          <a:off x="750310" y="304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Proč jsem si vybral hru v tomto žánru</a:t>
          </a:r>
          <a:endParaRPr lang="en-US" sz="1900" kern="1200" dirty="0"/>
        </a:p>
      </dsp:txBody>
      <dsp:txXfrm>
        <a:off x="750310" y="3049"/>
        <a:ext cx="9692137" cy="649619"/>
      </dsp:txXfrm>
    </dsp:sp>
    <dsp:sp modelId="{4EB35044-8A73-434B-BA87-5DA335CCA930}">
      <dsp:nvSpPr>
        <dsp:cNvPr id="0" name=""/>
        <dsp:cNvSpPr/>
      </dsp:nvSpPr>
      <dsp:spPr>
        <a:xfrm>
          <a:off x="0" y="815074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5ACD8-5D51-4F0A-B6F2-3BC40B62BA58}">
      <dsp:nvSpPr>
        <dsp:cNvPr id="0" name=""/>
        <dsp:cNvSpPr/>
      </dsp:nvSpPr>
      <dsp:spPr>
        <a:xfrm>
          <a:off x="196510" y="961239"/>
          <a:ext cx="357290" cy="35729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8039A-EE8D-49B7-A9C6-F7D282704B3C}">
      <dsp:nvSpPr>
        <dsp:cNvPr id="0" name=""/>
        <dsp:cNvSpPr/>
      </dsp:nvSpPr>
      <dsp:spPr>
        <a:xfrm>
          <a:off x="750310" y="815074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Technologie</a:t>
          </a:r>
          <a:endParaRPr lang="en-US" sz="1900" kern="1200" dirty="0"/>
        </a:p>
      </dsp:txBody>
      <dsp:txXfrm>
        <a:off x="750310" y="815074"/>
        <a:ext cx="9692137" cy="649619"/>
      </dsp:txXfrm>
    </dsp:sp>
    <dsp:sp modelId="{57163BDA-916D-4979-BB10-988D0489E4E3}">
      <dsp:nvSpPr>
        <dsp:cNvPr id="0" name=""/>
        <dsp:cNvSpPr/>
      </dsp:nvSpPr>
      <dsp:spPr>
        <a:xfrm>
          <a:off x="0" y="162709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A6EDA-A20C-4679-BCFC-CEE14196283C}">
      <dsp:nvSpPr>
        <dsp:cNvPr id="0" name=""/>
        <dsp:cNvSpPr/>
      </dsp:nvSpPr>
      <dsp:spPr>
        <a:xfrm>
          <a:off x="196510" y="1773264"/>
          <a:ext cx="357290" cy="35729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41503-A0FB-4206-B274-F16A0492977F}">
      <dsp:nvSpPr>
        <dsp:cNvPr id="0" name=""/>
        <dsp:cNvSpPr/>
      </dsp:nvSpPr>
      <dsp:spPr>
        <a:xfrm>
          <a:off x="750310" y="162709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Inspirace</a:t>
          </a:r>
          <a:endParaRPr lang="en-US" sz="1900" kern="1200" dirty="0"/>
        </a:p>
      </dsp:txBody>
      <dsp:txXfrm>
        <a:off x="750310" y="1627099"/>
        <a:ext cx="9692137" cy="649619"/>
      </dsp:txXfrm>
    </dsp:sp>
    <dsp:sp modelId="{27762F6E-A8A7-4E37-82B4-A7DEA3A504C1}">
      <dsp:nvSpPr>
        <dsp:cNvPr id="0" name=""/>
        <dsp:cNvSpPr/>
      </dsp:nvSpPr>
      <dsp:spPr>
        <a:xfrm>
          <a:off x="0" y="2439124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AD43F-C855-471B-8E5F-4A7472626B04}">
      <dsp:nvSpPr>
        <dsp:cNvPr id="0" name=""/>
        <dsp:cNvSpPr/>
      </dsp:nvSpPr>
      <dsp:spPr>
        <a:xfrm>
          <a:off x="196510" y="2585288"/>
          <a:ext cx="357290" cy="35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A8FBB-F25E-4053-9B62-48DB1B56974D}">
      <dsp:nvSpPr>
        <dsp:cNvPr id="0" name=""/>
        <dsp:cNvSpPr/>
      </dsp:nvSpPr>
      <dsp:spPr>
        <a:xfrm>
          <a:off x="750310" y="2439124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Návrhy, ukázka a cíle</a:t>
          </a:r>
          <a:endParaRPr lang="en-US" sz="1900" kern="1200" dirty="0"/>
        </a:p>
      </dsp:txBody>
      <dsp:txXfrm>
        <a:off x="750310" y="2439124"/>
        <a:ext cx="9692137" cy="649619"/>
      </dsp:txXfrm>
    </dsp:sp>
    <dsp:sp modelId="{D2E1F3FE-921A-4299-8807-7FD6ABF1B2B3}">
      <dsp:nvSpPr>
        <dsp:cNvPr id="0" name=""/>
        <dsp:cNvSpPr/>
      </dsp:nvSpPr>
      <dsp:spPr>
        <a:xfrm>
          <a:off x="0" y="3251149"/>
          <a:ext cx="10442448" cy="649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0895B-DC7A-40F7-ABE6-E79E0009C404}">
      <dsp:nvSpPr>
        <dsp:cNvPr id="0" name=""/>
        <dsp:cNvSpPr/>
      </dsp:nvSpPr>
      <dsp:spPr>
        <a:xfrm>
          <a:off x="196510" y="3397313"/>
          <a:ext cx="357290" cy="3572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D98AF-7D24-40D6-BD44-B09AC8FBDA86}">
      <dsp:nvSpPr>
        <dsp:cNvPr id="0" name=""/>
        <dsp:cNvSpPr/>
      </dsp:nvSpPr>
      <dsp:spPr>
        <a:xfrm>
          <a:off x="750310" y="3251149"/>
          <a:ext cx="9692137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Prostor pro otázky</a:t>
          </a:r>
          <a:endParaRPr lang="en-US" sz="1900" kern="1200" dirty="0"/>
        </a:p>
      </dsp:txBody>
      <dsp:txXfrm>
        <a:off x="750310" y="3251149"/>
        <a:ext cx="9692137" cy="64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9824A-91C6-4D3D-9060-E2B05B9DC212}">
      <dsp:nvSpPr>
        <dsp:cNvPr id="0" name=""/>
        <dsp:cNvSpPr/>
      </dsp:nvSpPr>
      <dsp:spPr>
        <a:xfrm>
          <a:off x="0" y="10191"/>
          <a:ext cx="5922489" cy="119340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>
              <a:solidFill>
                <a:schemeClr val="tx1"/>
              </a:solidFill>
            </a:rPr>
            <a:t>Lehká implementace nových funkcí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257" y="68448"/>
        <a:ext cx="5805975" cy="1076886"/>
      </dsp:txXfrm>
    </dsp:sp>
    <dsp:sp modelId="{CA9104D4-06E0-47A9-9CB3-5049E5500DEF}">
      <dsp:nvSpPr>
        <dsp:cNvPr id="0" name=""/>
        <dsp:cNvSpPr/>
      </dsp:nvSpPr>
      <dsp:spPr>
        <a:xfrm>
          <a:off x="0" y="1289991"/>
          <a:ext cx="5922489" cy="119340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>
              <a:solidFill>
                <a:schemeClr val="tx1"/>
              </a:solidFill>
            </a:rPr>
            <a:t>Rozšířená hráčská základna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257" y="1348248"/>
        <a:ext cx="5805975" cy="1076886"/>
      </dsp:txXfrm>
    </dsp:sp>
    <dsp:sp modelId="{369E2C05-A7DF-44CE-9744-F7929AF6700C}">
      <dsp:nvSpPr>
        <dsp:cNvPr id="0" name=""/>
        <dsp:cNvSpPr/>
      </dsp:nvSpPr>
      <dsp:spPr>
        <a:xfrm>
          <a:off x="0" y="2569791"/>
          <a:ext cx="5922489" cy="119340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>
              <a:solidFill>
                <a:schemeClr val="tx1"/>
              </a:solidFill>
            </a:rPr>
            <a:t>Jakákoliv možnost grafiky 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257" y="2628048"/>
        <a:ext cx="5805975" cy="1076886"/>
      </dsp:txXfrm>
    </dsp:sp>
    <dsp:sp modelId="{1FC61FC0-3C08-4200-A9B7-744631D16FAA}">
      <dsp:nvSpPr>
        <dsp:cNvPr id="0" name=""/>
        <dsp:cNvSpPr/>
      </dsp:nvSpPr>
      <dsp:spPr>
        <a:xfrm>
          <a:off x="0" y="3849591"/>
          <a:ext cx="5922489" cy="119340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>
              <a:solidFill>
                <a:schemeClr val="tx1"/>
              </a:solidFill>
            </a:rPr>
            <a:t>Hodně pod-žánrů (</a:t>
          </a:r>
          <a:r>
            <a:rPr lang="cs-CZ" sz="3000" kern="1200" dirty="0" err="1">
              <a:solidFill>
                <a:schemeClr val="tx1"/>
              </a:solidFill>
            </a:rPr>
            <a:t>Rogue</a:t>
          </a:r>
          <a:r>
            <a:rPr lang="cs-CZ" sz="3000" kern="1200" dirty="0">
              <a:solidFill>
                <a:schemeClr val="tx1"/>
              </a:solidFill>
            </a:rPr>
            <a:t> </a:t>
          </a:r>
          <a:r>
            <a:rPr lang="cs-CZ" sz="3000" kern="1200" dirty="0" err="1">
              <a:solidFill>
                <a:schemeClr val="tx1"/>
              </a:solidFill>
            </a:rPr>
            <a:t>like</a:t>
          </a:r>
          <a:r>
            <a:rPr lang="cs-CZ" sz="3000" kern="1200" dirty="0">
              <a:solidFill>
                <a:schemeClr val="tx1"/>
              </a:solidFill>
            </a:rPr>
            <a:t>, horror, </a:t>
          </a:r>
          <a:r>
            <a:rPr lang="cs-CZ" sz="3000" kern="1200" dirty="0" err="1">
              <a:solidFill>
                <a:schemeClr val="tx1"/>
              </a:solidFill>
            </a:rPr>
            <a:t>aventure</a:t>
          </a:r>
          <a:r>
            <a:rPr lang="cs-CZ" sz="3000" kern="1200" dirty="0">
              <a:solidFill>
                <a:schemeClr val="tx1"/>
              </a:solidFill>
            </a:rPr>
            <a:t>, s příběhem…)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257" y="3907848"/>
        <a:ext cx="5805975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41DFC-6B83-C73E-E351-83F62434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/>
          <a:p>
            <a:r>
              <a:rPr lang="cs-CZ" sz="4400" dirty="0" err="1">
                <a:latin typeface="+mn-lt"/>
              </a:rPr>
              <a:t>Village</a:t>
            </a:r>
            <a:r>
              <a:rPr lang="cs-CZ" sz="4400" dirty="0">
                <a:latin typeface="+mn-lt"/>
              </a:rPr>
              <a:t> </a:t>
            </a:r>
            <a:r>
              <a:rPr lang="cs-CZ" sz="4400" dirty="0" err="1">
                <a:latin typeface="+mn-lt"/>
              </a:rPr>
              <a:t>Realm</a:t>
            </a:r>
            <a:endParaRPr lang="cs-CZ" sz="4400" dirty="0">
              <a:latin typeface="+mn-l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30774B-8D79-F1C1-7DA1-608527B3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/>
          <a:p>
            <a:r>
              <a:rPr lang="cs-CZ" dirty="0"/>
              <a:t>Zdeněk Vostrovský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9DB9A7B-73A2-8217-FF03-20E8834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C9F5005-EC25-4FB9-B19B-2437F0B120D2}" type="datetime1">
              <a:rPr lang="en-US" smtClean="0"/>
              <a:pPr>
                <a:spcAft>
                  <a:spcPts val="600"/>
                </a:spcAft>
              </a:pPr>
              <a:t>1/22/2024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7F34E3B-C972-0B7B-FA17-C8305C12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63EA01-ED58-90BD-249C-D2E4A8E155B1}"/>
              </a:ext>
            </a:extLst>
          </p:cNvPr>
          <p:cNvSpPr txBox="1"/>
          <p:nvPr/>
        </p:nvSpPr>
        <p:spPr>
          <a:xfrm>
            <a:off x="1474236" y="5720318"/>
            <a:ext cx="26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Vedoucí práce - Bc. Jiří Mít</a:t>
            </a:r>
          </a:p>
        </p:txBody>
      </p:sp>
    </p:spTree>
    <p:extLst>
      <p:ext uri="{BB962C8B-B14F-4D97-AF65-F5344CB8AC3E}">
        <p14:creationId xmlns:p14="http://schemas.microsoft.com/office/powerpoint/2010/main" val="423272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:a16="http://schemas.microsoft.com/office/drawing/2014/main" id="{81E4FB8E-6DAE-4D25-D927-B12F7D43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4715"/>
            <a:ext cx="9144000" cy="1407477"/>
          </a:xfrm>
        </p:spPr>
        <p:txBody>
          <a:bodyPr>
            <a:normAutofit/>
          </a:bodyPr>
          <a:lstStyle/>
          <a:p>
            <a:r>
              <a:rPr lang="cs-CZ" sz="6000" dirty="0">
                <a:latin typeface="+mn-lt"/>
              </a:rPr>
              <a:t>Díky za pozornost!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9258533-5F86-D121-B4AA-3F1BB209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1/22/2024</a:t>
            </a:fld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505FCA3-89B4-6DAC-D744-90C0444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4C4984-F7C8-8785-B437-8B8EADF4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cs-CZ" sz="4400" dirty="0">
                <a:latin typeface="+mn-lt"/>
              </a:rPr>
              <a:t>Obsah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AB2CEF-562B-C2DC-9B6D-E150E1C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FB1DD93-7C9D-4E53-81F0-DDE57FEA7EDB}" type="datetime1">
              <a:rPr lang="en-US" smtClean="0"/>
              <a:pPr>
                <a:spcAft>
                  <a:spcPts val="600"/>
                </a:spcAft>
              </a:pPr>
              <a:t>1/22/2024</a:t>
            </a:fld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B9F0B7-25BD-2393-6697-8D2096FF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Zástupný obsah 2">
            <a:extLst>
              <a:ext uri="{FF2B5EF4-FFF2-40B4-BE49-F238E27FC236}">
                <a16:creationId xmlns:a16="http://schemas.microsoft.com/office/drawing/2014/main" id="{17E72F49-F407-5571-FE74-9F19EBF07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89244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4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3DB1ED-73DC-7132-C29D-A702B49F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807867"/>
            <a:ext cx="3640713" cy="2062594"/>
          </a:xfrm>
        </p:spPr>
        <p:txBody>
          <a:bodyPr anchor="t">
            <a:noAutofit/>
          </a:bodyPr>
          <a:lstStyle/>
          <a:p>
            <a:r>
              <a:rPr lang="cs-CZ" sz="4400" dirty="0">
                <a:latin typeface="+mn-lt"/>
              </a:rPr>
              <a:t>Proč jsem si vybral hru v tomto žánru?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88238F-18D6-BCDE-6531-451828B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1/22/2024</a:t>
            </a:fld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CC6E16-A719-A710-5861-31EF4249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0" name="Picture Placeholder 2">
            <a:extLst>
              <a:ext uri="{FF2B5EF4-FFF2-40B4-BE49-F238E27FC236}">
                <a16:creationId xmlns:a16="http://schemas.microsoft.com/office/drawing/2014/main" id="{B57F8179-C90B-EFE6-C941-0BFCF5933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18826"/>
              </p:ext>
            </p:extLst>
          </p:nvPr>
        </p:nvGraphicFramePr>
        <p:xfrm>
          <a:off x="5432898" y="807867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98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B8772-8449-6D35-D1F0-5562F42E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848212"/>
          </a:xfrm>
        </p:spPr>
        <p:txBody>
          <a:bodyPr>
            <a:normAutofit/>
          </a:bodyPr>
          <a:lstStyle/>
          <a:p>
            <a:r>
              <a:rPr lang="cs-CZ" sz="4400" dirty="0">
                <a:latin typeface="+mn-lt"/>
              </a:rPr>
              <a:t>Technologie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1BE815-CFAD-1BC2-79FA-C8F9E890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1/22/2024</a:t>
            </a:fld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50882D-CC79-B4FD-8BB4-B650649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8" name="Zástupný obsah 7" descr="Unity">
            <a:extLst>
              <a:ext uri="{FF2B5EF4-FFF2-40B4-BE49-F238E27FC236}">
                <a16:creationId xmlns:a16="http://schemas.microsoft.com/office/drawing/2014/main" id="{0A9209F4-E3DF-9CB0-68B2-0E451249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76" y="104378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ázek 8" descr="Exercises C# – Aplikace na Google Play">
            <a:extLst>
              <a:ext uri="{FF2B5EF4-FFF2-40B4-BE49-F238E27FC236}">
                <a16:creationId xmlns:a16="http://schemas.microsoft.com/office/drawing/2014/main" id="{4ACA06CA-8D48-5851-0C77-F3D4FE202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14" y="1043782"/>
            <a:ext cx="2143124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ázek 9" descr="Visual Studio Community 2022 - Aplikace Microsoft">
            <a:extLst>
              <a:ext uri="{FF2B5EF4-FFF2-40B4-BE49-F238E27FC236}">
                <a16:creationId xmlns:a16="http://schemas.microsoft.com/office/drawing/2014/main" id="{C8E2D8E7-AEA9-5B14-1DDD-5A03450C1E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863" y="1043781"/>
            <a:ext cx="2143123" cy="214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Obrázek 10" descr="paint.net - Aplikace Microsoft">
            <a:extLst>
              <a:ext uri="{FF2B5EF4-FFF2-40B4-BE49-F238E27FC236}">
                <a16:creationId xmlns:a16="http://schemas.microsoft.com/office/drawing/2014/main" id="{5BF87646-3C8A-12A6-A978-7F5A00A039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1927" r="22019" b="27982"/>
          <a:stretch/>
        </p:blipFill>
        <p:spPr bwMode="auto">
          <a:xfrm>
            <a:off x="4857175" y="3186904"/>
            <a:ext cx="2138409" cy="2414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F00938A3-44CD-18BE-CBFC-238E05AFD9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4" y="3186903"/>
            <a:ext cx="2414927" cy="2414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ek 12" descr="Your very First GitHub Repository. | by olatunde ibitoye | Medium">
            <a:extLst>
              <a:ext uri="{FF2B5EF4-FFF2-40B4-BE49-F238E27FC236}">
                <a16:creationId xmlns:a16="http://schemas.microsoft.com/office/drawing/2014/main" id="{824F153F-7DBF-275D-FF72-6D2A912DBB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60" y="3752289"/>
            <a:ext cx="2751076" cy="101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BFC6477A-BDF2-BB58-F636-17C86FF2D0AA}"/>
              </a:ext>
            </a:extLst>
          </p:cNvPr>
          <p:cNvSpPr txBox="1"/>
          <p:nvPr/>
        </p:nvSpPr>
        <p:spPr>
          <a:xfrm>
            <a:off x="884491" y="2115342"/>
            <a:ext cx="3139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- Unity</a:t>
            </a:r>
          </a:p>
          <a:p>
            <a:r>
              <a:rPr lang="cs-CZ" sz="1600" dirty="0"/>
              <a:t>- C#</a:t>
            </a:r>
            <a:br>
              <a:rPr lang="cs-CZ" sz="1600" dirty="0"/>
            </a:br>
            <a:r>
              <a:rPr lang="cs-CZ" sz="1600" dirty="0"/>
              <a:t>- </a:t>
            </a:r>
            <a:r>
              <a:rPr lang="cs-CZ" sz="1600" dirty="0" err="1"/>
              <a:t>Visual</a:t>
            </a:r>
            <a:r>
              <a:rPr lang="cs-CZ" sz="1600" dirty="0"/>
              <a:t> Studio 2022</a:t>
            </a:r>
          </a:p>
          <a:p>
            <a:r>
              <a:rPr lang="cs-CZ" sz="1600" dirty="0"/>
              <a:t>- Paint.NET</a:t>
            </a:r>
          </a:p>
          <a:p>
            <a:r>
              <a:rPr lang="cs-CZ" sz="1600" dirty="0"/>
              <a:t>- </a:t>
            </a:r>
            <a:r>
              <a:rPr lang="cs-CZ" sz="1600" dirty="0" err="1"/>
              <a:t>Github</a:t>
            </a:r>
            <a:r>
              <a:rPr lang="cs-CZ" sz="1600" dirty="0"/>
              <a:t> Desktop</a:t>
            </a:r>
          </a:p>
          <a:p>
            <a:r>
              <a:rPr lang="cs-CZ" sz="1600" dirty="0"/>
              <a:t>- </a:t>
            </a:r>
            <a:r>
              <a:rPr lang="cs-CZ" sz="1600" dirty="0" err="1"/>
              <a:t>Github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187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2CC350-C4F3-35D5-F5E6-F36595E6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87430"/>
            <a:ext cx="6152777" cy="2062594"/>
          </a:xfrm>
        </p:spPr>
        <p:txBody>
          <a:bodyPr>
            <a:normAutofit/>
          </a:bodyPr>
          <a:lstStyle/>
          <a:p>
            <a:r>
              <a:rPr lang="cs-CZ" sz="4400" dirty="0">
                <a:latin typeface="+mn-lt"/>
              </a:rPr>
              <a:t>Inspirace - </a:t>
            </a:r>
            <a:r>
              <a:rPr lang="cs-CZ" sz="4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Don</a:t>
            </a:r>
            <a:r>
              <a:rPr lang="en-GB" sz="4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’t </a:t>
            </a:r>
            <a:r>
              <a:rPr lang="cs-CZ" sz="4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cs-CZ" sz="44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Starve</a:t>
            </a:r>
            <a:endParaRPr lang="cs-CZ" sz="4400" dirty="0">
              <a:latin typeface="+mn-lt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1FA610-9E35-F451-55C3-FD7C494B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39973" y="1623258"/>
            <a:ext cx="6332382" cy="947191"/>
          </a:xfrm>
        </p:spPr>
        <p:txBody>
          <a:bodyPr>
            <a:noAutofit/>
          </a:bodyPr>
          <a:lstStyle/>
          <a:p>
            <a: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 Hra o přežití</a:t>
            </a:r>
            <a:b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 Zkušenosti k odemykání postav </a:t>
            </a:r>
            <a:b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 Střídání dne</a:t>
            </a:r>
            <a:r>
              <a:rPr lang="cs-CZ" dirty="0">
                <a:ea typeface="DengXia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cs-CZ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noci, počasí a ročního období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5610B3-072B-417C-F94F-4D31DE7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1/22/2024</a:t>
            </a:fld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6EC26AD-666D-AE5E-2221-93297B44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8" name="Obrázek 7" descr="Don't Starve - Wikipedia">
            <a:extLst>
              <a:ext uri="{FF2B5EF4-FFF2-40B4-BE49-F238E27FC236}">
                <a16:creationId xmlns:a16="http://schemas.microsoft.com/office/drawing/2014/main" id="{5C010969-9F95-6781-807C-A52C9526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1618727"/>
            <a:ext cx="3013710" cy="451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69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FA9B33-1636-1900-3F8C-F89C5A4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827008"/>
          </a:xfrm>
        </p:spPr>
        <p:txBody>
          <a:bodyPr>
            <a:normAutofit/>
          </a:bodyPr>
          <a:lstStyle/>
          <a:p>
            <a:r>
              <a:rPr lang="cs-CZ" sz="4400" dirty="0">
                <a:latin typeface="+mn-lt"/>
              </a:rPr>
              <a:t>Návrhy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093593-2CEB-7F29-0E04-3F6FD15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C978A3-5371-A925-2E36-4F6463E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07238E7-6747-2D08-4C48-5F3F1CAE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B04AFA7-468D-5CB4-B192-DFE8B0FD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8" y="3494542"/>
            <a:ext cx="1969262" cy="196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532A6FD-DA4B-67EA-9F50-5DAB781EE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89" y="3517402"/>
            <a:ext cx="1933018" cy="193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AA1F7C2-062C-AF1A-F73F-9621A83E3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65" y="3517402"/>
            <a:ext cx="1933018" cy="193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ek 12" descr="Obsah obrázku dinosaurus, kreslené, Postavička zvířete, savec&#10;&#10;Popis byl vytvořen automaticky">
            <a:extLst>
              <a:ext uri="{FF2B5EF4-FFF2-40B4-BE49-F238E27FC236}">
                <a16:creationId xmlns:a16="http://schemas.microsoft.com/office/drawing/2014/main" id="{BD4ED5AA-1CFA-AE28-8E28-54F216879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03" y="1221372"/>
            <a:ext cx="1730233" cy="1730233"/>
          </a:xfrm>
          <a:prstGeom prst="rect">
            <a:avLst/>
          </a:prstGeom>
        </p:spPr>
      </p:pic>
      <p:pic>
        <p:nvPicPr>
          <p:cNvPr id="19" name="Obrázek 18" descr="Obsah obrázku kreslené, klipart, kresba, skica&#10;&#10;Popis byl vytvořen automaticky">
            <a:extLst>
              <a:ext uri="{FF2B5EF4-FFF2-40B4-BE49-F238E27FC236}">
                <a16:creationId xmlns:a16="http://schemas.microsoft.com/office/drawing/2014/main" id="{FDA50BDE-894D-9F85-BAC9-0C5994FE0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814" y="1221373"/>
            <a:ext cx="1730232" cy="1730232"/>
          </a:xfrm>
          <a:prstGeom prst="rect">
            <a:avLst/>
          </a:prstGeom>
        </p:spPr>
      </p:pic>
      <p:pic>
        <p:nvPicPr>
          <p:cNvPr id="25" name="Obrázek 24" descr="Obsah obrázku kreslené, Animace, Kreslený film, klipart&#10;&#10;Popis byl vytvořen automaticky">
            <a:extLst>
              <a:ext uri="{FF2B5EF4-FFF2-40B4-BE49-F238E27FC236}">
                <a16:creationId xmlns:a16="http://schemas.microsoft.com/office/drawing/2014/main" id="{6F0D37DB-8187-8C77-EBFA-FDABF10D6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63" y="2923745"/>
            <a:ext cx="1730232" cy="1730232"/>
          </a:xfrm>
          <a:prstGeom prst="rect">
            <a:avLst/>
          </a:prstGeom>
        </p:spPr>
      </p:pic>
      <p:sp>
        <p:nvSpPr>
          <p:cNvPr id="36" name="TextovéPole 35">
            <a:extLst>
              <a:ext uri="{FF2B5EF4-FFF2-40B4-BE49-F238E27FC236}">
                <a16:creationId xmlns:a16="http://schemas.microsoft.com/office/drawing/2014/main" id="{E2551EEE-E03F-2771-07B9-9A49D015AD1F}"/>
              </a:ext>
            </a:extLst>
          </p:cNvPr>
          <p:cNvSpPr txBox="1"/>
          <p:nvPr/>
        </p:nvSpPr>
        <p:spPr>
          <a:xfrm>
            <a:off x="877824" y="2245360"/>
            <a:ext cx="25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Ukázka všech mých postav</a:t>
            </a:r>
          </a:p>
        </p:txBody>
      </p:sp>
    </p:spTree>
    <p:extLst>
      <p:ext uri="{BB962C8B-B14F-4D97-AF65-F5344CB8AC3E}">
        <p14:creationId xmlns:p14="http://schemas.microsoft.com/office/powerpoint/2010/main" val="150557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:a16="http://schemas.microsoft.com/office/drawing/2014/main" id="{81E4FB8E-6DAE-4D25-D927-B12F7D43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4715"/>
            <a:ext cx="9144000" cy="1407477"/>
          </a:xfrm>
        </p:spPr>
        <p:txBody>
          <a:bodyPr>
            <a:normAutofit/>
          </a:bodyPr>
          <a:lstStyle/>
          <a:p>
            <a:r>
              <a:rPr lang="cs-CZ" sz="6000" dirty="0">
                <a:latin typeface="+mn-lt"/>
              </a:rPr>
              <a:t>Ukázka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9258533-5F86-D121-B4AA-3F1BB209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1/22/2024</a:t>
            </a:fld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505FCA3-89B4-6DAC-D744-90C0444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04E1663B-3DFE-316B-FCA9-57508C4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>
                <a:latin typeface="+mn-lt"/>
              </a:rPr>
              <a:t>Cíle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B4D32163-6D00-F49B-A0E1-611629827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000"/>
              <a:t>Splněno</a:t>
            </a:r>
            <a:endParaRPr lang="cs-CZ" sz="2000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6341A16-8BBE-C464-132D-7758FBA0F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b="0" i="0" dirty="0">
                <a:solidFill>
                  <a:srgbClr val="000000"/>
                </a:solidFill>
                <a:effectLst/>
              </a:rPr>
              <a:t>- Grafický návrh postav, </a:t>
            </a:r>
            <a:r>
              <a:rPr lang="cs-CZ" b="0" i="0" dirty="0" err="1">
                <a:solidFill>
                  <a:srgbClr val="000000"/>
                </a:solidFill>
                <a:effectLst/>
              </a:rPr>
              <a:t>itemů</a:t>
            </a:r>
            <a:r>
              <a:rPr lang="cs-CZ" b="0" i="0" dirty="0">
                <a:solidFill>
                  <a:srgbClr val="000000"/>
                </a:solidFill>
                <a:effectLst/>
              </a:rPr>
              <a:t>, animací, stavebních prvků, textur</a:t>
            </a:r>
            <a:r>
              <a:rPr lang="cs-CZ" dirty="0">
                <a:solidFill>
                  <a:srgbClr val="000000"/>
                </a:solidFill>
              </a:rPr>
              <a:t>, surovin, těžitelných materiálů a GUI</a:t>
            </a:r>
            <a:br>
              <a:rPr lang="cs-CZ" b="0" i="0" dirty="0">
                <a:solidFill>
                  <a:srgbClr val="000000"/>
                </a:solidFill>
                <a:effectLst/>
              </a:rPr>
            </a:br>
            <a:r>
              <a:rPr lang="cs-CZ" b="0" i="0" dirty="0">
                <a:solidFill>
                  <a:srgbClr val="000000"/>
                </a:solidFill>
                <a:effectLst/>
              </a:rPr>
              <a:t>- Systém pohybu</a:t>
            </a:r>
            <a:r>
              <a:rPr lang="cs-CZ" dirty="0">
                <a:solidFill>
                  <a:srgbClr val="000000"/>
                </a:solidFill>
              </a:rPr>
              <a:t> a </a:t>
            </a:r>
            <a:r>
              <a:rPr lang="cs-CZ" b="0" i="0" dirty="0">
                <a:solidFill>
                  <a:srgbClr val="000000"/>
                </a:solidFill>
                <a:effectLst/>
              </a:rPr>
              <a:t>útoku</a:t>
            </a:r>
            <a:br>
              <a:rPr lang="cs-CZ" b="0" i="0" dirty="0">
                <a:solidFill>
                  <a:srgbClr val="000000"/>
                </a:solidFill>
                <a:effectLst/>
              </a:rPr>
            </a:br>
            <a:r>
              <a:rPr lang="cs-CZ" b="0" i="0" dirty="0">
                <a:solidFill>
                  <a:srgbClr val="000000"/>
                </a:solidFill>
                <a:effectLst/>
              </a:rPr>
              <a:t>- Inventář</a:t>
            </a:r>
            <a:br>
              <a:rPr lang="cs-CZ" b="0" i="0" dirty="0">
                <a:solidFill>
                  <a:srgbClr val="000000"/>
                </a:solidFill>
                <a:effectLst/>
              </a:rPr>
            </a:br>
            <a:r>
              <a:rPr lang="cs-CZ" b="0" i="0" dirty="0">
                <a:solidFill>
                  <a:srgbClr val="000000"/>
                </a:solidFill>
                <a:effectLst/>
              </a:rPr>
              <a:t>- </a:t>
            </a:r>
            <a:r>
              <a:rPr lang="cs-CZ" b="0" i="0" dirty="0" err="1">
                <a:solidFill>
                  <a:srgbClr val="000000"/>
                </a:solidFill>
                <a:effectLst/>
              </a:rPr>
              <a:t>Spawning</a:t>
            </a:r>
            <a:r>
              <a:rPr lang="cs-CZ" b="0" i="0" dirty="0">
                <a:solidFill>
                  <a:srgbClr val="000000"/>
                </a:solidFill>
                <a:effectLst/>
              </a:rPr>
              <a:t> příšer</a:t>
            </a:r>
            <a:br>
              <a:rPr lang="cs-CZ" b="0" i="0" dirty="0">
                <a:solidFill>
                  <a:srgbClr val="000000"/>
                </a:solidFill>
                <a:effectLst/>
              </a:rPr>
            </a:br>
            <a:r>
              <a:rPr lang="cs-CZ" dirty="0">
                <a:solidFill>
                  <a:srgbClr val="000000"/>
                </a:solidFill>
              </a:rPr>
              <a:t>   </a:t>
            </a:r>
            <a:r>
              <a:rPr lang="cs-CZ" b="0" i="0" dirty="0">
                <a:solidFill>
                  <a:srgbClr val="000000"/>
                </a:solidFill>
                <a:effectLst/>
              </a:rPr>
              <a:t>+ Sběr a těžba surovin</a:t>
            </a:r>
          </a:p>
          <a:p>
            <a:pPr algn="l"/>
            <a:endParaRPr lang="cs-CZ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cs-CZ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cs-CZ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E71E7E33-BDFC-3E9E-66AF-5BE48834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sz="2000"/>
              <a:t>Nesplněno</a:t>
            </a:r>
            <a:endParaRPr lang="cs-CZ" sz="2000" dirty="0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27565A44-EE76-94BE-D46B-C25A7C312D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- Návrh mapy</a:t>
            </a:r>
            <a:br>
              <a:rPr lang="cs-CZ" dirty="0"/>
            </a:br>
            <a:r>
              <a:rPr lang="cs-CZ" dirty="0"/>
              <a:t>- Mob dropy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6EC8441-0A4D-D127-3E55-7A47E3FE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1/22/2024</a:t>
            </a:fld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47067D-D418-AEB5-72AC-B318EC68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:a16="http://schemas.microsoft.com/office/drawing/2014/main" id="{81E4FB8E-6DAE-4D25-D927-B12F7D43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815" y="319088"/>
            <a:ext cx="6260370" cy="1067377"/>
          </a:xfrm>
        </p:spPr>
        <p:txBody>
          <a:bodyPr anchor="t">
            <a:normAutofit/>
          </a:bodyPr>
          <a:lstStyle/>
          <a:p>
            <a:r>
              <a:rPr lang="cs-CZ" sz="6000" dirty="0">
                <a:latin typeface="+mn-lt"/>
              </a:rPr>
              <a:t>Prostor pro otázky</a:t>
            </a:r>
          </a:p>
        </p:txBody>
      </p:sp>
      <p:pic>
        <p:nvPicPr>
          <p:cNvPr id="1026" name="Picture 2" descr="The history/origin of the question mark - Where did it come from?">
            <a:extLst>
              <a:ext uri="{FF2B5EF4-FFF2-40B4-BE49-F238E27FC236}">
                <a16:creationId xmlns:a16="http://schemas.microsoft.com/office/drawing/2014/main" id="{772E44EE-89FE-F66C-645B-3742DC92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2272" y="1525298"/>
            <a:ext cx="4587456" cy="501361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9258533-5F86-D121-B4AA-3F1BB209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88DB08-3B01-46DD-99F2-F6F6334EA669}" type="datetime1">
              <a:rPr lang="en-US" smtClean="0"/>
              <a:pPr>
                <a:spcAft>
                  <a:spcPts val="600"/>
                </a:spcAft>
              </a:pPr>
              <a:t>1/22/2024</a:t>
            </a:fld>
            <a:endParaRPr lang="en-US"/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55899D31-5CA3-F211-3435-E96419A6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505FCA3-89B4-6DAC-D744-90C0444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197</Words>
  <Application>Microsoft Office PowerPoint</Application>
  <PresentationFormat>Širokoúhlá obrazovka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DengXian</vt:lpstr>
      <vt:lpstr>Aptos Light</vt:lpstr>
      <vt:lpstr>Arial</vt:lpstr>
      <vt:lpstr>Times New Roman</vt:lpstr>
      <vt:lpstr>Walbaum Display</vt:lpstr>
      <vt:lpstr>BohoVogueVTI</vt:lpstr>
      <vt:lpstr>Village Realm</vt:lpstr>
      <vt:lpstr>Obsah</vt:lpstr>
      <vt:lpstr>Proč jsem si vybral hru v tomto žánru?</vt:lpstr>
      <vt:lpstr>Technologie</vt:lpstr>
      <vt:lpstr>Inspirace - Don’t  Starve</vt:lpstr>
      <vt:lpstr>Návrhy</vt:lpstr>
      <vt:lpstr>Ukázka</vt:lpstr>
      <vt:lpstr>Cíle</vt:lpstr>
      <vt:lpstr>Prostor pro otázky</vt:lpstr>
      <vt:lpstr>Díky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Village Realm</dc:title>
  <dc:creator>Zdeněk Vostrovský</dc:creator>
  <cp:lastModifiedBy>Zdeněk Vostrovský</cp:lastModifiedBy>
  <cp:revision>18</cp:revision>
  <dcterms:created xsi:type="dcterms:W3CDTF">2024-01-22T07:10:31Z</dcterms:created>
  <dcterms:modified xsi:type="dcterms:W3CDTF">2024-01-22T18:29:53Z</dcterms:modified>
</cp:coreProperties>
</file>