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72" r:id="rId4"/>
    <p:sldId id="259" r:id="rId5"/>
    <p:sldId id="277" r:id="rId6"/>
    <p:sldId id="262" r:id="rId7"/>
    <p:sldId id="278" r:id="rId8"/>
    <p:sldId id="267" r:id="rId9"/>
    <p:sldId id="268" r:id="rId10"/>
    <p:sldId id="273" r:id="rId11"/>
    <p:sldId id="266" r:id="rId12"/>
    <p:sldId id="263" r:id="rId13"/>
    <p:sldId id="264" r:id="rId14"/>
    <p:sldId id="265" r:id="rId15"/>
    <p:sldId id="269" r:id="rId16"/>
    <p:sldId id="270" r:id="rId17"/>
    <p:sldId id="275" r:id="rId18"/>
    <p:sldId id="279" r:id="rId19"/>
    <p:sldId id="276" r:id="rId20"/>
    <p:sldId id="274" r:id="rId21"/>
    <p:sldId id="271" r:id="rId22"/>
    <p:sldId id="281" r:id="rId23"/>
    <p:sldId id="282" r:id="rId24"/>
    <p:sldId id="280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51084-9F56-4472-A6E8-92C54C0ACF45}" v="96" dt="2020-02-04T00:37:46.654"/>
    <p1510:client id="{18D45138-11A1-4949-9090-A741EB7782B7}" v="8" dt="2020-02-04T03:35:28.591"/>
    <p1510:client id="{2E9F298F-5ABD-40B1-B6DE-24CF1747AB47}" v="86" dt="2020-02-04T03:28:11.336"/>
    <p1510:client id="{DCB19A1A-A192-4DE9-80CE-91B28F6D8791}" v="28" dt="2020-02-04T03:32:34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Nguyen" userId="35ea824a9571a24d" providerId="LiveId" clId="{00951084-9F56-4472-A6E8-92C54C0ACF45}"/>
    <pc:docChg chg="undo custSel mod addSld delSld modSld sldOrd">
      <pc:chgData name="Joe Nguyen" userId="35ea824a9571a24d" providerId="LiveId" clId="{00951084-9F56-4472-A6E8-92C54C0ACF45}" dt="2020-02-04T00:37:46.654" v="2692"/>
      <pc:docMkLst>
        <pc:docMk/>
      </pc:docMkLst>
      <pc:sldChg chg="addSp modSp">
        <pc:chgData name="Joe Nguyen" userId="35ea824a9571a24d" providerId="LiveId" clId="{00951084-9F56-4472-A6E8-92C54C0ACF45}" dt="2020-02-03T00:49:16.300" v="589" actId="1076"/>
        <pc:sldMkLst>
          <pc:docMk/>
          <pc:sldMk cId="223896016" sldId="259"/>
        </pc:sldMkLst>
        <pc:spChg chg="mod">
          <ac:chgData name="Joe Nguyen" userId="35ea824a9571a24d" providerId="LiveId" clId="{00951084-9F56-4472-A6E8-92C54C0ACF45}" dt="2020-02-01T16:05:12.790" v="322"/>
          <ac:spMkLst>
            <pc:docMk/>
            <pc:sldMk cId="223896016" sldId="259"/>
            <ac:spMk id="2" creationId="{BA86BF0B-BD1D-498C-AEF4-D279E924490A}"/>
          </ac:spMkLst>
        </pc:spChg>
        <pc:spChg chg="add mod">
          <ac:chgData name="Joe Nguyen" userId="35ea824a9571a24d" providerId="LiveId" clId="{00951084-9F56-4472-A6E8-92C54C0ACF45}" dt="2020-02-03T00:49:16.300" v="589" actId="1076"/>
          <ac:spMkLst>
            <pc:docMk/>
            <pc:sldMk cId="223896016" sldId="259"/>
            <ac:spMk id="8" creationId="{C45DD924-D0DE-46C4-B2C7-F1AAD9C399F0}"/>
          </ac:spMkLst>
        </pc:spChg>
        <pc:picChg chg="mod">
          <ac:chgData name="Joe Nguyen" userId="35ea824a9571a24d" providerId="LiveId" clId="{00951084-9F56-4472-A6E8-92C54C0ACF45}" dt="2020-02-01T16:10:16.378" v="367" actId="1076"/>
          <ac:picMkLst>
            <pc:docMk/>
            <pc:sldMk cId="223896016" sldId="259"/>
            <ac:picMk id="4" creationId="{DA472ECE-33A3-4FD7-AAA5-A2FBE3D6B7C2}"/>
          </ac:picMkLst>
        </pc:picChg>
        <pc:picChg chg="add mod">
          <ac:chgData name="Joe Nguyen" userId="35ea824a9571a24d" providerId="LiveId" clId="{00951084-9F56-4472-A6E8-92C54C0ACF45}" dt="2020-02-03T00:48:56.376" v="575" actId="1076"/>
          <ac:picMkLst>
            <pc:docMk/>
            <pc:sldMk cId="223896016" sldId="259"/>
            <ac:picMk id="7" creationId="{2BF8AD47-6519-49E3-9A7A-9240DF670FFF}"/>
          </ac:picMkLst>
        </pc:picChg>
      </pc:sldChg>
      <pc:sldChg chg="modSp">
        <pc:chgData name="Joe Nguyen" userId="35ea824a9571a24d" providerId="LiveId" clId="{00951084-9F56-4472-A6E8-92C54C0ACF45}" dt="2020-02-04T00:37:12.400" v="2677" actId="20577"/>
        <pc:sldMkLst>
          <pc:docMk/>
          <pc:sldMk cId="3447088783" sldId="260"/>
        </pc:sldMkLst>
        <pc:spChg chg="mod">
          <ac:chgData name="Joe Nguyen" userId="35ea824a9571a24d" providerId="LiveId" clId="{00951084-9F56-4472-A6E8-92C54C0ACF45}" dt="2020-02-04T00:37:12.400" v="2677" actId="20577"/>
          <ac:spMkLst>
            <pc:docMk/>
            <pc:sldMk cId="3447088783" sldId="260"/>
            <ac:spMk id="5" creationId="{7677FE22-D026-4DB8-8292-2FBE33484409}"/>
          </ac:spMkLst>
        </pc:spChg>
      </pc:sldChg>
      <pc:sldChg chg="addSp delSp modSp del ord">
        <pc:chgData name="Joe Nguyen" userId="35ea824a9571a24d" providerId="LiveId" clId="{00951084-9F56-4472-A6E8-92C54C0ACF45}" dt="2020-02-03T15:39:53.420" v="1724" actId="2696"/>
        <pc:sldMkLst>
          <pc:docMk/>
          <pc:sldMk cId="1602639362" sldId="261"/>
        </pc:sldMkLst>
        <pc:spChg chg="mod">
          <ac:chgData name="Joe Nguyen" userId="35ea824a9571a24d" providerId="LiveId" clId="{00951084-9F56-4472-A6E8-92C54C0ACF45}" dt="2020-02-03T15:37:51.034" v="1720" actId="20577"/>
          <ac:spMkLst>
            <pc:docMk/>
            <pc:sldMk cId="1602639362" sldId="261"/>
            <ac:spMk id="2" creationId="{957AAB46-9735-45B4-B5EC-269CCE9DE5B4}"/>
          </ac:spMkLst>
        </pc:spChg>
        <pc:picChg chg="add mod">
          <ac:chgData name="Joe Nguyen" userId="35ea824a9571a24d" providerId="LiveId" clId="{00951084-9F56-4472-A6E8-92C54C0ACF45}" dt="2020-02-03T15:28:57.238" v="1447" actId="1076"/>
          <ac:picMkLst>
            <pc:docMk/>
            <pc:sldMk cId="1602639362" sldId="261"/>
            <ac:picMk id="3" creationId="{2B9F67FA-8D47-4D05-95FB-7D31FA9B4F3D}"/>
          </ac:picMkLst>
        </pc:picChg>
        <pc:picChg chg="add del mod">
          <ac:chgData name="Joe Nguyen" userId="35ea824a9571a24d" providerId="LiveId" clId="{00951084-9F56-4472-A6E8-92C54C0ACF45}" dt="2020-02-03T03:42:26.793" v="713" actId="478"/>
          <ac:picMkLst>
            <pc:docMk/>
            <pc:sldMk cId="1602639362" sldId="261"/>
            <ac:picMk id="3" creationId="{66E5F30A-FEB5-4777-BD5B-B4286806A6A7}"/>
          </ac:picMkLst>
        </pc:picChg>
        <pc:picChg chg="add del mod">
          <ac:chgData name="Joe Nguyen" userId="35ea824a9571a24d" providerId="LiveId" clId="{00951084-9F56-4472-A6E8-92C54C0ACF45}" dt="2020-02-03T15:28:43.683" v="1445" actId="478"/>
          <ac:picMkLst>
            <pc:docMk/>
            <pc:sldMk cId="1602639362" sldId="261"/>
            <ac:picMk id="4" creationId="{BD11837B-8492-45D7-A0A8-7191754853D0}"/>
          </ac:picMkLst>
        </pc:picChg>
        <pc:picChg chg="del mod">
          <ac:chgData name="Joe Nguyen" userId="35ea824a9571a24d" providerId="LiveId" clId="{00951084-9F56-4472-A6E8-92C54C0ACF45}" dt="2020-02-03T01:55:46.108" v="686" actId="478"/>
          <ac:picMkLst>
            <pc:docMk/>
            <pc:sldMk cId="1602639362" sldId="261"/>
            <ac:picMk id="6" creationId="{9724AA3E-CDC0-4BB7-B597-FC4DFE31CB49}"/>
          </ac:picMkLst>
        </pc:picChg>
      </pc:sldChg>
      <pc:sldChg chg="addSp delSp modSp add ord">
        <pc:chgData name="Joe Nguyen" userId="35ea824a9571a24d" providerId="LiveId" clId="{00951084-9F56-4472-A6E8-92C54C0ACF45}" dt="2020-02-03T15:54:28.264" v="1818" actId="20577"/>
        <pc:sldMkLst>
          <pc:docMk/>
          <pc:sldMk cId="328637847" sldId="262"/>
        </pc:sldMkLst>
        <pc:spChg chg="mod">
          <ac:chgData name="Joe Nguyen" userId="35ea824a9571a24d" providerId="LiveId" clId="{00951084-9F56-4472-A6E8-92C54C0ACF45}" dt="2020-02-03T15:54:28.264" v="1818" actId="20577"/>
          <ac:spMkLst>
            <pc:docMk/>
            <pc:sldMk cId="328637847" sldId="262"/>
            <ac:spMk id="2" creationId="{BA86BF0B-BD1D-498C-AEF4-D279E924490A}"/>
          </ac:spMkLst>
        </pc:spChg>
        <pc:picChg chg="add mod">
          <ac:chgData name="Joe Nguyen" userId="35ea824a9571a24d" providerId="LiveId" clId="{00951084-9F56-4472-A6E8-92C54C0ACF45}" dt="2020-02-03T00:51:04.008" v="615" actId="1076"/>
          <ac:picMkLst>
            <pc:docMk/>
            <pc:sldMk cId="328637847" sldId="262"/>
            <ac:picMk id="3" creationId="{33600AC9-7D5B-46E9-A7A6-825AFF722542}"/>
          </ac:picMkLst>
        </pc:picChg>
        <pc:picChg chg="del">
          <ac:chgData name="Joe Nguyen" userId="35ea824a9571a24d" providerId="LiveId" clId="{00951084-9F56-4472-A6E8-92C54C0ACF45}" dt="2020-02-01T01:51:54" v="18" actId="478"/>
          <ac:picMkLst>
            <pc:docMk/>
            <pc:sldMk cId="328637847" sldId="262"/>
            <ac:picMk id="4" creationId="{DA472ECE-33A3-4FD7-AAA5-A2FBE3D6B7C2}"/>
          </ac:picMkLst>
        </pc:picChg>
      </pc:sldChg>
      <pc:sldChg chg="addSp modSp add">
        <pc:chgData name="Joe Nguyen" userId="35ea824a9571a24d" providerId="LiveId" clId="{00951084-9F56-4472-A6E8-92C54C0ACF45}" dt="2020-02-01T02:09:20.265" v="287" actId="20577"/>
        <pc:sldMkLst>
          <pc:docMk/>
          <pc:sldMk cId="2440886155" sldId="263"/>
        </pc:sldMkLst>
        <pc:spChg chg="mod">
          <ac:chgData name="Joe Nguyen" userId="35ea824a9571a24d" providerId="LiveId" clId="{00951084-9F56-4472-A6E8-92C54C0ACF45}" dt="2020-02-01T02:09:20.265" v="287" actId="20577"/>
          <ac:spMkLst>
            <pc:docMk/>
            <pc:sldMk cId="2440886155" sldId="263"/>
            <ac:spMk id="2" creationId="{BA86BF0B-BD1D-498C-AEF4-D279E924490A}"/>
          </ac:spMkLst>
        </pc:spChg>
        <pc:picChg chg="add mod">
          <ac:chgData name="Joe Nguyen" userId="35ea824a9571a24d" providerId="LiveId" clId="{00951084-9F56-4472-A6E8-92C54C0ACF45}" dt="2020-02-01T02:08:38.081" v="278" actId="1076"/>
          <ac:picMkLst>
            <pc:docMk/>
            <pc:sldMk cId="2440886155" sldId="263"/>
            <ac:picMk id="3" creationId="{D7BE3F91-4363-4254-A356-002C2B6E5AB8}"/>
          </ac:picMkLst>
        </pc:picChg>
      </pc:sldChg>
      <pc:sldChg chg="addSp delSp modSp add setBg delDesignElem">
        <pc:chgData name="Joe Nguyen" userId="35ea824a9571a24d" providerId="LiveId" clId="{00951084-9F56-4472-A6E8-92C54C0ACF45}" dt="2020-02-01T02:09:23.548" v="288" actId="20577"/>
        <pc:sldMkLst>
          <pc:docMk/>
          <pc:sldMk cId="1855619889" sldId="264"/>
        </pc:sldMkLst>
        <pc:spChg chg="mod">
          <ac:chgData name="Joe Nguyen" userId="35ea824a9571a24d" providerId="LiveId" clId="{00951084-9F56-4472-A6E8-92C54C0ACF45}" dt="2020-02-01T02:09:23.548" v="288" actId="20577"/>
          <ac:spMkLst>
            <pc:docMk/>
            <pc:sldMk cId="1855619889" sldId="264"/>
            <ac:spMk id="2" creationId="{BA86BF0B-BD1D-498C-AEF4-D279E924490A}"/>
          </ac:spMkLst>
        </pc:spChg>
        <pc:spChg chg="add del">
          <ac:chgData name="Joe Nguyen" userId="35ea824a9571a24d" providerId="LiveId" clId="{00951084-9F56-4472-A6E8-92C54C0ACF45}" dt="2020-02-01T02:05:51.401" v="246"/>
          <ac:spMkLst>
            <pc:docMk/>
            <pc:sldMk cId="1855619889" sldId="264"/>
            <ac:spMk id="9" creationId="{133F8CB7-795C-4272-9073-64D8CF97F220}"/>
          </ac:spMkLst>
        </pc:spChg>
        <pc:spChg chg="add del">
          <ac:chgData name="Joe Nguyen" userId="35ea824a9571a24d" providerId="LiveId" clId="{00951084-9F56-4472-A6E8-92C54C0ACF45}" dt="2020-02-01T02:05:51.401" v="246"/>
          <ac:spMkLst>
            <pc:docMk/>
            <pc:sldMk cId="1855619889" sldId="264"/>
            <ac:spMk id="11" creationId="{B7743172-17A8-4FA4-8434-B813E03B7665}"/>
          </ac:spMkLst>
        </pc:spChg>
        <pc:spChg chg="add del">
          <ac:chgData name="Joe Nguyen" userId="35ea824a9571a24d" providerId="LiveId" clId="{00951084-9F56-4472-A6E8-92C54C0ACF45}" dt="2020-02-01T02:05:51.401" v="246"/>
          <ac:spMkLst>
            <pc:docMk/>
            <pc:sldMk cId="1855619889" sldId="264"/>
            <ac:spMk id="13" creationId="{4CE1233C-FD2F-489E-BFDE-086F5FED6491}"/>
          </ac:spMkLst>
        </pc:spChg>
        <pc:picChg chg="del">
          <ac:chgData name="Joe Nguyen" userId="35ea824a9571a24d" providerId="LiveId" clId="{00951084-9F56-4472-A6E8-92C54C0ACF45}" dt="2020-02-01T01:57:21.103" v="94" actId="478"/>
          <ac:picMkLst>
            <pc:docMk/>
            <pc:sldMk cId="1855619889" sldId="264"/>
            <ac:picMk id="3" creationId="{D7BE3F91-4363-4254-A356-002C2B6E5AB8}"/>
          </ac:picMkLst>
        </pc:picChg>
        <pc:picChg chg="add mod">
          <ac:chgData name="Joe Nguyen" userId="35ea824a9571a24d" providerId="LiveId" clId="{00951084-9F56-4472-A6E8-92C54C0ACF45}" dt="2020-02-01T02:05:19.699" v="243" actId="14861"/>
          <ac:picMkLst>
            <pc:docMk/>
            <pc:sldMk cId="1855619889" sldId="264"/>
            <ac:picMk id="4" creationId="{235B7C70-1E5C-4F04-B5A6-CD308336D736}"/>
          </ac:picMkLst>
        </pc:picChg>
      </pc:sldChg>
      <pc:sldChg chg="addSp delSp modSp add mod setBg setClrOvrMap">
        <pc:chgData name="Joe Nguyen" userId="35ea824a9571a24d" providerId="LiveId" clId="{00951084-9F56-4472-A6E8-92C54C0ACF45}" dt="2020-02-01T02:09:29.588" v="289" actId="255"/>
        <pc:sldMkLst>
          <pc:docMk/>
          <pc:sldMk cId="3728120592" sldId="265"/>
        </pc:sldMkLst>
        <pc:spChg chg="mod ord">
          <ac:chgData name="Joe Nguyen" userId="35ea824a9571a24d" providerId="LiveId" clId="{00951084-9F56-4472-A6E8-92C54C0ACF45}" dt="2020-02-01T02:09:29.588" v="289" actId="255"/>
          <ac:spMkLst>
            <pc:docMk/>
            <pc:sldMk cId="3728120592" sldId="265"/>
            <ac:spMk id="2" creationId="{BA86BF0B-BD1D-498C-AEF4-D279E924490A}"/>
          </ac:spMkLst>
        </pc:spChg>
        <pc:spChg chg="add del">
          <ac:chgData name="Joe Nguyen" userId="35ea824a9571a24d" providerId="LiveId" clId="{00951084-9F56-4472-A6E8-92C54C0ACF45}" dt="2020-02-01T02:01:11.530" v="161" actId="26606"/>
          <ac:spMkLst>
            <pc:docMk/>
            <pc:sldMk cId="3728120592" sldId="265"/>
            <ac:spMk id="9" creationId="{133F8CB7-795C-4272-9073-64D8CF97F220}"/>
          </ac:spMkLst>
        </pc:spChg>
        <pc:spChg chg="add del">
          <ac:chgData name="Joe Nguyen" userId="35ea824a9571a24d" providerId="LiveId" clId="{00951084-9F56-4472-A6E8-92C54C0ACF45}" dt="2020-02-01T02:01:11.530" v="161" actId="26606"/>
          <ac:spMkLst>
            <pc:docMk/>
            <pc:sldMk cId="3728120592" sldId="265"/>
            <ac:spMk id="11" creationId="{B7743172-17A8-4FA4-8434-B813E03B7665}"/>
          </ac:spMkLst>
        </pc:spChg>
        <pc:spChg chg="add del">
          <ac:chgData name="Joe Nguyen" userId="35ea824a9571a24d" providerId="LiveId" clId="{00951084-9F56-4472-A6E8-92C54C0ACF45}" dt="2020-02-01T02:01:11.530" v="161" actId="26606"/>
          <ac:spMkLst>
            <pc:docMk/>
            <pc:sldMk cId="3728120592" sldId="265"/>
            <ac:spMk id="13" creationId="{4CE1233C-FD2F-489E-BFDE-086F5FED6491}"/>
          </ac:spMkLst>
        </pc:spChg>
        <pc:spChg chg="add del">
          <ac:chgData name="Joe Nguyen" userId="35ea824a9571a24d" providerId="LiveId" clId="{00951084-9F56-4472-A6E8-92C54C0ACF45}" dt="2020-02-01T02:01:04.087" v="156" actId="26606"/>
          <ac:spMkLst>
            <pc:docMk/>
            <pc:sldMk cId="3728120592" sldId="265"/>
            <ac:spMk id="18" creationId="{E446B7E6-8568-417F-959E-DB3D1E70F648}"/>
          </ac:spMkLst>
        </pc:spChg>
        <pc:spChg chg="add del">
          <ac:chgData name="Joe Nguyen" userId="35ea824a9571a24d" providerId="LiveId" clId="{00951084-9F56-4472-A6E8-92C54C0ACF45}" dt="2020-02-01T02:01:04.087" v="156" actId="26606"/>
          <ac:spMkLst>
            <pc:docMk/>
            <pc:sldMk cId="3728120592" sldId="265"/>
            <ac:spMk id="20" creationId="{54047A07-72EC-41BC-A55F-C264F639FB20}"/>
          </ac:spMkLst>
        </pc:spChg>
        <pc:spChg chg="add del">
          <ac:chgData name="Joe Nguyen" userId="35ea824a9571a24d" providerId="LiveId" clId="{00951084-9F56-4472-A6E8-92C54C0ACF45}" dt="2020-02-01T02:01:07.266" v="158" actId="26606"/>
          <ac:spMkLst>
            <pc:docMk/>
            <pc:sldMk cId="3728120592" sldId="265"/>
            <ac:spMk id="22" creationId="{C701CDB4-05E2-481A-9165-2455B6FE22A8}"/>
          </ac:spMkLst>
        </pc:spChg>
        <pc:spChg chg="add del">
          <ac:chgData name="Joe Nguyen" userId="35ea824a9571a24d" providerId="LiveId" clId="{00951084-9F56-4472-A6E8-92C54C0ACF45}" dt="2020-02-01T02:01:07.266" v="158" actId="26606"/>
          <ac:spMkLst>
            <pc:docMk/>
            <pc:sldMk cId="3728120592" sldId="265"/>
            <ac:spMk id="23" creationId="{133F8CB7-795C-4272-9073-64D8CF97F220}"/>
          </ac:spMkLst>
        </pc:spChg>
        <pc:spChg chg="add del">
          <ac:chgData name="Joe Nguyen" userId="35ea824a9571a24d" providerId="LiveId" clId="{00951084-9F56-4472-A6E8-92C54C0ACF45}" dt="2020-02-01T02:01:07.266" v="158" actId="26606"/>
          <ac:spMkLst>
            <pc:docMk/>
            <pc:sldMk cId="3728120592" sldId="265"/>
            <ac:spMk id="24" creationId="{93C43E0F-EC0A-4928-BA40-42313C09961E}"/>
          </ac:spMkLst>
        </pc:spChg>
        <pc:spChg chg="add del">
          <ac:chgData name="Joe Nguyen" userId="35ea824a9571a24d" providerId="LiveId" clId="{00951084-9F56-4472-A6E8-92C54C0ACF45}" dt="2020-02-01T02:01:07.266" v="158" actId="26606"/>
          <ac:spMkLst>
            <pc:docMk/>
            <pc:sldMk cId="3728120592" sldId="265"/>
            <ac:spMk id="25" creationId="{9674F1F8-962D-4FF5-B378-D9D2FFDFD27E}"/>
          </ac:spMkLst>
        </pc:spChg>
        <pc:spChg chg="add del">
          <ac:chgData name="Joe Nguyen" userId="35ea824a9571a24d" providerId="LiveId" clId="{00951084-9F56-4472-A6E8-92C54C0ACF45}" dt="2020-02-01T02:01:11.499" v="160" actId="26606"/>
          <ac:spMkLst>
            <pc:docMk/>
            <pc:sldMk cId="3728120592" sldId="265"/>
            <ac:spMk id="27" creationId="{E446B7E6-8568-417F-959E-DB3D1E70F648}"/>
          </ac:spMkLst>
        </pc:spChg>
        <pc:spChg chg="add del">
          <ac:chgData name="Joe Nguyen" userId="35ea824a9571a24d" providerId="LiveId" clId="{00951084-9F56-4472-A6E8-92C54C0ACF45}" dt="2020-02-01T02:01:11.499" v="160" actId="26606"/>
          <ac:spMkLst>
            <pc:docMk/>
            <pc:sldMk cId="3728120592" sldId="265"/>
            <ac:spMk id="28" creationId="{AFB83730-58A8-42CA-90B3-5D5D2D1B00BC}"/>
          </ac:spMkLst>
        </pc:spChg>
        <pc:spChg chg="add">
          <ac:chgData name="Joe Nguyen" userId="35ea824a9571a24d" providerId="LiveId" clId="{00951084-9F56-4472-A6E8-92C54C0ACF45}" dt="2020-02-01T02:01:11.530" v="161" actId="26606"/>
          <ac:spMkLst>
            <pc:docMk/>
            <pc:sldMk cId="3728120592" sldId="265"/>
            <ac:spMk id="30" creationId="{133F8CB7-795C-4272-9073-64D8CF97F220}"/>
          </ac:spMkLst>
        </pc:spChg>
        <pc:spChg chg="add">
          <ac:chgData name="Joe Nguyen" userId="35ea824a9571a24d" providerId="LiveId" clId="{00951084-9F56-4472-A6E8-92C54C0ACF45}" dt="2020-02-01T02:01:11.530" v="161" actId="26606"/>
          <ac:spMkLst>
            <pc:docMk/>
            <pc:sldMk cId="3728120592" sldId="265"/>
            <ac:spMk id="31" creationId="{B7743172-17A8-4FA4-8434-B813E03B7665}"/>
          </ac:spMkLst>
        </pc:spChg>
        <pc:spChg chg="add">
          <ac:chgData name="Joe Nguyen" userId="35ea824a9571a24d" providerId="LiveId" clId="{00951084-9F56-4472-A6E8-92C54C0ACF45}" dt="2020-02-01T02:01:11.530" v="161" actId="26606"/>
          <ac:spMkLst>
            <pc:docMk/>
            <pc:sldMk cId="3728120592" sldId="265"/>
            <ac:spMk id="32" creationId="{4CE1233C-FD2F-489E-BFDE-086F5FED6491}"/>
          </ac:spMkLst>
        </pc:spChg>
        <pc:picChg chg="add mod">
          <ac:chgData name="Joe Nguyen" userId="35ea824a9571a24d" providerId="LiveId" clId="{00951084-9F56-4472-A6E8-92C54C0ACF45}" dt="2020-02-01T02:06:05.379" v="247" actId="14100"/>
          <ac:picMkLst>
            <pc:docMk/>
            <pc:sldMk cId="3728120592" sldId="265"/>
            <ac:picMk id="3" creationId="{1A0B6B48-DB08-4EBC-A548-7A938DDB51A7}"/>
          </ac:picMkLst>
        </pc:picChg>
        <pc:picChg chg="del">
          <ac:chgData name="Joe Nguyen" userId="35ea824a9571a24d" providerId="LiveId" clId="{00951084-9F56-4472-A6E8-92C54C0ACF45}" dt="2020-02-01T01:58:32.596" v="101" actId="478"/>
          <ac:picMkLst>
            <pc:docMk/>
            <pc:sldMk cId="3728120592" sldId="265"/>
            <ac:picMk id="4" creationId="{235B7C70-1E5C-4F04-B5A6-CD308336D736}"/>
          </ac:picMkLst>
        </pc:picChg>
      </pc:sldChg>
      <pc:sldChg chg="addSp delSp modSp add">
        <pc:chgData name="Joe Nguyen" userId="35ea824a9571a24d" providerId="LiveId" clId="{00951084-9F56-4472-A6E8-92C54C0ACF45}" dt="2020-02-03T15:56:44.850" v="1830" actId="1076"/>
        <pc:sldMkLst>
          <pc:docMk/>
          <pc:sldMk cId="1823979108" sldId="266"/>
        </pc:sldMkLst>
        <pc:spChg chg="mod">
          <ac:chgData name="Joe Nguyen" userId="35ea824a9571a24d" providerId="LiveId" clId="{00951084-9F56-4472-A6E8-92C54C0ACF45}" dt="2020-02-01T02:00:15.079" v="151" actId="20577"/>
          <ac:spMkLst>
            <pc:docMk/>
            <pc:sldMk cId="1823979108" sldId="266"/>
            <ac:spMk id="2" creationId="{BA86BF0B-BD1D-498C-AEF4-D279E924490A}"/>
          </ac:spMkLst>
        </pc:spChg>
        <pc:picChg chg="add del mod">
          <ac:chgData name="Joe Nguyen" userId="35ea824a9571a24d" providerId="LiveId" clId="{00951084-9F56-4472-A6E8-92C54C0ACF45}" dt="2020-02-03T15:56:09.764" v="1824" actId="478"/>
          <ac:picMkLst>
            <pc:docMk/>
            <pc:sldMk cId="1823979108" sldId="266"/>
            <ac:picMk id="3" creationId="{00E72A92-0915-43F5-8254-4A4EC0AE2A9E}"/>
          </ac:picMkLst>
        </pc:picChg>
        <pc:picChg chg="add del mod">
          <ac:chgData name="Joe Nguyen" userId="35ea824a9571a24d" providerId="LiveId" clId="{00951084-9F56-4472-A6E8-92C54C0ACF45}" dt="2020-02-03T03:49:04.568" v="904" actId="478"/>
          <ac:picMkLst>
            <pc:docMk/>
            <pc:sldMk cId="1823979108" sldId="266"/>
            <ac:picMk id="4" creationId="{89FEEEF9-35C9-4CF4-A0A3-C15684AB3CED}"/>
          </ac:picMkLst>
        </pc:picChg>
        <pc:picChg chg="add mod">
          <ac:chgData name="Joe Nguyen" userId="35ea824a9571a24d" providerId="LiveId" clId="{00951084-9F56-4472-A6E8-92C54C0ACF45}" dt="2020-02-03T15:56:44.850" v="1830" actId="1076"/>
          <ac:picMkLst>
            <pc:docMk/>
            <pc:sldMk cId="1823979108" sldId="266"/>
            <ac:picMk id="4" creationId="{E5B6FEF4-22D7-459C-A191-03062FD6DF9D}"/>
          </ac:picMkLst>
        </pc:picChg>
        <pc:picChg chg="add del mod">
          <ac:chgData name="Joe Nguyen" userId="35ea824a9571a24d" providerId="LiveId" clId="{00951084-9F56-4472-A6E8-92C54C0ACF45}" dt="2020-02-03T15:56:10.378" v="1825" actId="478"/>
          <ac:picMkLst>
            <pc:docMk/>
            <pc:sldMk cId="1823979108" sldId="266"/>
            <ac:picMk id="5" creationId="{37E3F573-44D0-43A2-9A8C-8A91B3A690AA}"/>
          </ac:picMkLst>
        </pc:picChg>
      </pc:sldChg>
      <pc:sldChg chg="add del">
        <pc:chgData name="Joe Nguyen" userId="35ea824a9571a24d" providerId="LiveId" clId="{00951084-9F56-4472-A6E8-92C54C0ACF45}" dt="2020-02-01T02:00:00.932" v="140" actId="47"/>
        <pc:sldMkLst>
          <pc:docMk/>
          <pc:sldMk cId="4051017231" sldId="266"/>
        </pc:sldMkLst>
      </pc:sldChg>
      <pc:sldChg chg="addSp delSp modSp add">
        <pc:chgData name="Joe Nguyen" userId="35ea824a9571a24d" providerId="LiveId" clId="{00951084-9F56-4472-A6E8-92C54C0ACF45}" dt="2020-02-01T02:02:16.606" v="172" actId="1076"/>
        <pc:sldMkLst>
          <pc:docMk/>
          <pc:sldMk cId="3234732409" sldId="267"/>
        </pc:sldMkLst>
        <pc:spChg chg="mod">
          <ac:chgData name="Joe Nguyen" userId="35ea824a9571a24d" providerId="LiveId" clId="{00951084-9F56-4472-A6E8-92C54C0ACF45}" dt="2020-02-01T02:01:49.190" v="169" actId="20577"/>
          <ac:spMkLst>
            <pc:docMk/>
            <pc:sldMk cId="3234732409" sldId="267"/>
            <ac:spMk id="2" creationId="{BA86BF0B-BD1D-498C-AEF4-D279E924490A}"/>
          </ac:spMkLst>
        </pc:spChg>
        <pc:picChg chg="add mod">
          <ac:chgData name="Joe Nguyen" userId="35ea824a9571a24d" providerId="LiveId" clId="{00951084-9F56-4472-A6E8-92C54C0ACF45}" dt="2020-02-01T02:02:16.606" v="172" actId="1076"/>
          <ac:picMkLst>
            <pc:docMk/>
            <pc:sldMk cId="3234732409" sldId="267"/>
            <ac:picMk id="3" creationId="{3A60AF85-8732-4312-B9F7-0000B9D2D140}"/>
          </ac:picMkLst>
        </pc:picChg>
        <pc:picChg chg="del">
          <ac:chgData name="Joe Nguyen" userId="35ea824a9571a24d" providerId="LiveId" clId="{00951084-9F56-4472-A6E8-92C54C0ACF45}" dt="2020-02-01T02:01:51.075" v="170" actId="478"/>
          <ac:picMkLst>
            <pc:docMk/>
            <pc:sldMk cId="3234732409" sldId="267"/>
            <ac:picMk id="4" creationId="{DA472ECE-33A3-4FD7-AAA5-A2FBE3D6B7C2}"/>
          </ac:picMkLst>
        </pc:picChg>
      </pc:sldChg>
      <pc:sldChg chg="addSp delSp modSp add">
        <pc:chgData name="Joe Nguyen" userId="35ea824a9571a24d" providerId="LiveId" clId="{00951084-9F56-4472-A6E8-92C54C0ACF45}" dt="2020-02-03T15:39:47.355" v="1723" actId="1076"/>
        <pc:sldMkLst>
          <pc:docMk/>
          <pc:sldMk cId="4254665806" sldId="268"/>
        </pc:sldMkLst>
        <pc:spChg chg="mod">
          <ac:chgData name="Joe Nguyen" userId="35ea824a9571a24d" providerId="LiveId" clId="{00951084-9F56-4472-A6E8-92C54C0ACF45}" dt="2020-02-01T02:02:27.477" v="180" actId="20577"/>
          <ac:spMkLst>
            <pc:docMk/>
            <pc:sldMk cId="4254665806" sldId="268"/>
            <ac:spMk id="2" creationId="{BA86BF0B-BD1D-498C-AEF4-D279E924490A}"/>
          </ac:spMkLst>
        </pc:spChg>
        <pc:picChg chg="del">
          <ac:chgData name="Joe Nguyen" userId="35ea824a9571a24d" providerId="LiveId" clId="{00951084-9F56-4472-A6E8-92C54C0ACF45}" dt="2020-02-01T02:02:29.141" v="181" actId="478"/>
          <ac:picMkLst>
            <pc:docMk/>
            <pc:sldMk cId="4254665806" sldId="268"/>
            <ac:picMk id="3" creationId="{3A60AF85-8732-4312-B9F7-0000B9D2D140}"/>
          </ac:picMkLst>
        </pc:picChg>
        <pc:picChg chg="add mod">
          <ac:chgData name="Joe Nguyen" userId="35ea824a9571a24d" providerId="LiveId" clId="{00951084-9F56-4472-A6E8-92C54C0ACF45}" dt="2020-02-03T15:39:47.355" v="1723" actId="1076"/>
          <ac:picMkLst>
            <pc:docMk/>
            <pc:sldMk cId="4254665806" sldId="268"/>
            <ac:picMk id="3" creationId="{DECD643D-5A32-4308-9A98-DE72504914E4}"/>
          </ac:picMkLst>
        </pc:picChg>
        <pc:picChg chg="add del mod">
          <ac:chgData name="Joe Nguyen" userId="35ea824a9571a24d" providerId="LiveId" clId="{00951084-9F56-4472-A6E8-92C54C0ACF45}" dt="2020-02-03T15:39:35.225" v="1721" actId="478"/>
          <ac:picMkLst>
            <pc:docMk/>
            <pc:sldMk cId="4254665806" sldId="268"/>
            <ac:picMk id="4" creationId="{52E67940-81EF-4392-ACFA-77E045E2445D}"/>
          </ac:picMkLst>
        </pc:picChg>
      </pc:sldChg>
      <pc:sldChg chg="addSp delSp modSp add">
        <pc:chgData name="Joe Nguyen" userId="35ea824a9571a24d" providerId="LiveId" clId="{00951084-9F56-4472-A6E8-92C54C0ACF45}" dt="2020-02-03T02:07:52.204" v="712" actId="14100"/>
        <pc:sldMkLst>
          <pc:docMk/>
          <pc:sldMk cId="2778109889" sldId="269"/>
        </pc:sldMkLst>
        <pc:spChg chg="mod">
          <ac:chgData name="Joe Nguyen" userId="35ea824a9571a24d" providerId="LiveId" clId="{00951084-9F56-4472-A6E8-92C54C0ACF45}" dt="2020-02-01T02:04:03.680" v="205" actId="255"/>
          <ac:spMkLst>
            <pc:docMk/>
            <pc:sldMk cId="2778109889" sldId="269"/>
            <ac:spMk id="2" creationId="{BA86BF0B-BD1D-498C-AEF4-D279E924490A}"/>
          </ac:spMkLst>
        </pc:spChg>
        <pc:picChg chg="del">
          <ac:chgData name="Joe Nguyen" userId="35ea824a9571a24d" providerId="LiveId" clId="{00951084-9F56-4472-A6E8-92C54C0ACF45}" dt="2020-02-01T02:03:50.838" v="186" actId="478"/>
          <ac:picMkLst>
            <pc:docMk/>
            <pc:sldMk cId="2778109889" sldId="269"/>
            <ac:picMk id="3" creationId="{1A0B6B48-DB08-4EBC-A548-7A938DDB51A7}"/>
          </ac:picMkLst>
        </pc:picChg>
        <pc:picChg chg="add mod">
          <ac:chgData name="Joe Nguyen" userId="35ea824a9571a24d" providerId="LiveId" clId="{00951084-9F56-4472-A6E8-92C54C0ACF45}" dt="2020-02-03T02:07:39.821" v="708" actId="1076"/>
          <ac:picMkLst>
            <pc:docMk/>
            <pc:sldMk cId="2778109889" sldId="269"/>
            <ac:picMk id="3" creationId="{FB0DF061-EB2C-4E62-A9EC-E2577E3B9431}"/>
          </ac:picMkLst>
        </pc:picChg>
        <pc:picChg chg="add mod">
          <ac:chgData name="Joe Nguyen" userId="35ea824a9571a24d" providerId="LiveId" clId="{00951084-9F56-4472-A6E8-92C54C0ACF45}" dt="2020-02-03T02:07:52.204" v="712" actId="14100"/>
          <ac:picMkLst>
            <pc:docMk/>
            <pc:sldMk cId="2778109889" sldId="269"/>
            <ac:picMk id="4" creationId="{75EFC65C-3DDB-4E6D-8351-7A6428963431}"/>
          </ac:picMkLst>
        </pc:picChg>
        <pc:picChg chg="add mod">
          <ac:chgData name="Joe Nguyen" userId="35ea824a9571a24d" providerId="LiveId" clId="{00951084-9F56-4472-A6E8-92C54C0ACF45}" dt="2020-02-03T02:07:47.713" v="711" actId="14100"/>
          <ac:picMkLst>
            <pc:docMk/>
            <pc:sldMk cId="2778109889" sldId="269"/>
            <ac:picMk id="5" creationId="{B037179A-5765-4300-B251-CF3CE5204FEC}"/>
          </ac:picMkLst>
        </pc:picChg>
      </pc:sldChg>
      <pc:sldChg chg="addSp modSp add">
        <pc:chgData name="Joe Nguyen" userId="35ea824a9571a24d" providerId="LiveId" clId="{00951084-9F56-4472-A6E8-92C54C0ACF45}" dt="2020-02-03T01:08:51.479" v="628" actId="1076"/>
        <pc:sldMkLst>
          <pc:docMk/>
          <pc:sldMk cId="1797284104" sldId="270"/>
        </pc:sldMkLst>
        <pc:picChg chg="add mod">
          <ac:chgData name="Joe Nguyen" userId="35ea824a9571a24d" providerId="LiveId" clId="{00951084-9F56-4472-A6E8-92C54C0ACF45}" dt="2020-02-03T01:08:51.479" v="628" actId="1076"/>
          <ac:picMkLst>
            <pc:docMk/>
            <pc:sldMk cId="1797284104" sldId="270"/>
            <ac:picMk id="3" creationId="{410FDB69-49C1-43C5-98B2-1442F979AAD4}"/>
          </ac:picMkLst>
        </pc:picChg>
      </pc:sldChg>
      <pc:sldChg chg="addSp modSp add">
        <pc:chgData name="Joe Nguyen" userId="35ea824a9571a24d" providerId="LiveId" clId="{00951084-9F56-4472-A6E8-92C54C0ACF45}" dt="2020-02-03T15:32:37.705" v="1677" actId="20577"/>
        <pc:sldMkLst>
          <pc:docMk/>
          <pc:sldMk cId="2025797008" sldId="271"/>
        </pc:sldMkLst>
        <pc:spChg chg="mod">
          <ac:chgData name="Joe Nguyen" userId="35ea824a9571a24d" providerId="LiveId" clId="{00951084-9F56-4472-A6E8-92C54C0ACF45}" dt="2020-02-01T02:07:02.119" v="267" actId="14100"/>
          <ac:spMkLst>
            <pc:docMk/>
            <pc:sldMk cId="2025797008" sldId="271"/>
            <ac:spMk id="2" creationId="{BA86BF0B-BD1D-498C-AEF4-D279E924490A}"/>
          </ac:spMkLst>
        </pc:spChg>
        <pc:spChg chg="add mod">
          <ac:chgData name="Joe Nguyen" userId="35ea824a9571a24d" providerId="LiveId" clId="{00951084-9F56-4472-A6E8-92C54C0ACF45}" dt="2020-02-03T15:32:37.705" v="1677" actId="20577"/>
          <ac:spMkLst>
            <pc:docMk/>
            <pc:sldMk cId="2025797008" sldId="271"/>
            <ac:spMk id="6" creationId="{28FAEC99-E1AD-427B-A444-2F1355F1C75F}"/>
          </ac:spMkLst>
        </pc:spChg>
      </pc:sldChg>
      <pc:sldChg chg="addSp delSp modSp add ord">
        <pc:chgData name="Joe Nguyen" userId="35ea824a9571a24d" providerId="LiveId" clId="{00951084-9F56-4472-A6E8-92C54C0ACF45}" dt="2020-02-03T01:47:18.513" v="684" actId="1076"/>
        <pc:sldMkLst>
          <pc:docMk/>
          <pc:sldMk cId="2633903051" sldId="272"/>
        </pc:sldMkLst>
        <pc:spChg chg="mod">
          <ac:chgData name="Joe Nguyen" userId="35ea824a9571a24d" providerId="LiveId" clId="{00951084-9F56-4472-A6E8-92C54C0ACF45}" dt="2020-02-01T16:05:07.931" v="321" actId="20577"/>
          <ac:spMkLst>
            <pc:docMk/>
            <pc:sldMk cId="2633903051" sldId="272"/>
            <ac:spMk id="2" creationId="{BA86BF0B-BD1D-498C-AEF4-D279E924490A}"/>
          </ac:spMkLst>
        </pc:spChg>
        <pc:spChg chg="add del mod">
          <ac:chgData name="Joe Nguyen" userId="35ea824a9571a24d" providerId="LiveId" clId="{00951084-9F56-4472-A6E8-92C54C0ACF45}" dt="2020-02-01T16:10:05.286" v="362" actId="478"/>
          <ac:spMkLst>
            <pc:docMk/>
            <pc:sldMk cId="2633903051" sldId="272"/>
            <ac:spMk id="6" creationId="{3E6B4AB9-E2A0-4A23-AD75-11CC740C4614}"/>
          </ac:spMkLst>
        </pc:spChg>
        <pc:spChg chg="add mod">
          <ac:chgData name="Joe Nguyen" userId="35ea824a9571a24d" providerId="LiveId" clId="{00951084-9F56-4472-A6E8-92C54C0ACF45}" dt="2020-02-03T01:46:58.729" v="679" actId="1076"/>
          <ac:spMkLst>
            <pc:docMk/>
            <pc:sldMk cId="2633903051" sldId="272"/>
            <ac:spMk id="7" creationId="{58DAF499-6AA1-41E9-A648-2D30DB9B8BA8}"/>
          </ac:spMkLst>
        </pc:spChg>
        <pc:picChg chg="add mod">
          <ac:chgData name="Joe Nguyen" userId="35ea824a9571a24d" providerId="LiveId" clId="{00951084-9F56-4472-A6E8-92C54C0ACF45}" dt="2020-02-03T01:47:18.513" v="684" actId="1076"/>
          <ac:picMkLst>
            <pc:docMk/>
            <pc:sldMk cId="2633903051" sldId="272"/>
            <ac:picMk id="3" creationId="{861D17A2-2FCF-44BE-963C-E54D03A19660}"/>
          </ac:picMkLst>
        </pc:picChg>
        <pc:picChg chg="add mod">
          <ac:chgData name="Joe Nguyen" userId="35ea824a9571a24d" providerId="LiveId" clId="{00951084-9F56-4472-A6E8-92C54C0ACF45}" dt="2020-02-03T01:47:16.518" v="683" actId="1076"/>
          <ac:picMkLst>
            <pc:docMk/>
            <pc:sldMk cId="2633903051" sldId="272"/>
            <ac:picMk id="4" creationId="{142FCF18-79FB-4E46-A405-E0348648F2F2}"/>
          </ac:picMkLst>
        </pc:picChg>
        <pc:picChg chg="del">
          <ac:chgData name="Joe Nguyen" userId="35ea824a9571a24d" providerId="LiveId" clId="{00951084-9F56-4472-A6E8-92C54C0ACF45}" dt="2020-02-01T16:04:17.269" v="293" actId="478"/>
          <ac:picMkLst>
            <pc:docMk/>
            <pc:sldMk cId="2633903051" sldId="272"/>
            <ac:picMk id="4" creationId="{DA472ECE-33A3-4FD7-AAA5-A2FBE3D6B7C2}"/>
          </ac:picMkLst>
        </pc:picChg>
        <pc:picChg chg="add del mod">
          <ac:chgData name="Joe Nguyen" userId="35ea824a9571a24d" providerId="LiveId" clId="{00951084-9F56-4472-A6E8-92C54C0ACF45}" dt="2020-02-01T16:10:06.943" v="363" actId="21"/>
          <ac:picMkLst>
            <pc:docMk/>
            <pc:sldMk cId="2633903051" sldId="272"/>
            <ac:picMk id="5" creationId="{9BCE9FEA-DEE5-4BD9-8947-7541A8E75653}"/>
          </ac:picMkLst>
        </pc:picChg>
      </pc:sldChg>
      <pc:sldChg chg="addSp delSp modSp add">
        <pc:chgData name="Joe Nguyen" userId="35ea824a9571a24d" providerId="LiveId" clId="{00951084-9F56-4472-A6E8-92C54C0ACF45}" dt="2020-02-03T16:02:37.208" v="1983" actId="1076"/>
        <pc:sldMkLst>
          <pc:docMk/>
          <pc:sldMk cId="2740646481" sldId="273"/>
        </pc:sldMkLst>
        <pc:spChg chg="mod">
          <ac:chgData name="Joe Nguyen" userId="35ea824a9571a24d" providerId="LiveId" clId="{00951084-9F56-4472-A6E8-92C54C0ACF45}" dt="2020-02-03T15:44:47.751" v="1765" actId="20577"/>
          <ac:spMkLst>
            <pc:docMk/>
            <pc:sldMk cId="2740646481" sldId="273"/>
            <ac:spMk id="2" creationId="{BA86BF0B-BD1D-498C-AEF4-D279E924490A}"/>
          </ac:spMkLst>
        </pc:spChg>
        <pc:spChg chg="add mod">
          <ac:chgData name="Joe Nguyen" userId="35ea824a9571a24d" providerId="LiveId" clId="{00951084-9F56-4472-A6E8-92C54C0ACF45}" dt="2020-02-03T16:02:30.508" v="1982" actId="27636"/>
          <ac:spMkLst>
            <pc:docMk/>
            <pc:sldMk cId="2740646481" sldId="273"/>
            <ac:spMk id="7" creationId="{8A67345A-1558-4823-B4E6-24F4DDB2C01F}"/>
          </ac:spMkLst>
        </pc:spChg>
        <pc:picChg chg="del">
          <ac:chgData name="Joe Nguyen" userId="35ea824a9571a24d" providerId="LiveId" clId="{00951084-9F56-4472-A6E8-92C54C0ACF45}" dt="2020-02-03T00:51:28.054" v="617" actId="478"/>
          <ac:picMkLst>
            <pc:docMk/>
            <pc:sldMk cId="2740646481" sldId="273"/>
            <ac:picMk id="3" creationId="{33600AC9-7D5B-46E9-A7A6-825AFF722542}"/>
          </ac:picMkLst>
        </pc:picChg>
        <pc:picChg chg="add mod">
          <ac:chgData name="Joe Nguyen" userId="35ea824a9571a24d" providerId="LiveId" clId="{00951084-9F56-4472-A6E8-92C54C0ACF45}" dt="2020-02-03T16:02:37.208" v="1983" actId="1076"/>
          <ac:picMkLst>
            <pc:docMk/>
            <pc:sldMk cId="2740646481" sldId="273"/>
            <ac:picMk id="3" creationId="{ABA335A0-F7AE-4F2A-97AF-65F66D9E0533}"/>
          </ac:picMkLst>
        </pc:picChg>
        <pc:picChg chg="add del mod">
          <ac:chgData name="Joe Nguyen" userId="35ea824a9571a24d" providerId="LiveId" clId="{00951084-9F56-4472-A6E8-92C54C0ACF45}" dt="2020-02-03T15:55:37.814" v="1819" actId="478"/>
          <ac:picMkLst>
            <pc:docMk/>
            <pc:sldMk cId="2740646481" sldId="273"/>
            <ac:picMk id="4" creationId="{E643AE98-6487-4C2A-9489-88ED6594403C}"/>
          </ac:picMkLst>
        </pc:picChg>
      </pc:sldChg>
      <pc:sldChg chg="addSp modSp add ord">
        <pc:chgData name="Joe Nguyen" userId="35ea824a9571a24d" providerId="LiveId" clId="{00951084-9F56-4472-A6E8-92C54C0ACF45}" dt="2020-02-03T05:18:48.412" v="1440" actId="20577"/>
        <pc:sldMkLst>
          <pc:docMk/>
          <pc:sldMk cId="47247697" sldId="274"/>
        </pc:sldMkLst>
        <pc:spChg chg="mod">
          <ac:chgData name="Joe Nguyen" userId="35ea824a9571a24d" providerId="LiveId" clId="{00951084-9F56-4472-A6E8-92C54C0ACF45}" dt="2020-02-03T04:07:23.742" v="972" actId="20577"/>
          <ac:spMkLst>
            <pc:docMk/>
            <pc:sldMk cId="47247697" sldId="274"/>
            <ac:spMk id="2" creationId="{BA86BF0B-BD1D-498C-AEF4-D279E924490A}"/>
          </ac:spMkLst>
        </pc:spChg>
        <pc:spChg chg="add mod">
          <ac:chgData name="Joe Nguyen" userId="35ea824a9571a24d" providerId="LiveId" clId="{00951084-9F56-4472-A6E8-92C54C0ACF45}" dt="2020-02-03T05:18:48.412" v="1440" actId="20577"/>
          <ac:spMkLst>
            <pc:docMk/>
            <pc:sldMk cId="47247697" sldId="274"/>
            <ac:spMk id="6" creationId="{BEF7CCD2-04BE-4B8C-BEEA-71632A77100E}"/>
          </ac:spMkLst>
        </pc:spChg>
      </pc:sldChg>
      <pc:sldChg chg="addSp delSp modSp add">
        <pc:chgData name="Joe Nguyen" userId="35ea824a9571a24d" providerId="LiveId" clId="{00951084-9F56-4472-A6E8-92C54C0ACF45}" dt="2020-02-04T00:36:56.325" v="2642" actId="1076"/>
        <pc:sldMkLst>
          <pc:docMk/>
          <pc:sldMk cId="3748705649" sldId="275"/>
        </pc:sldMkLst>
        <pc:spChg chg="mod">
          <ac:chgData name="Joe Nguyen" userId="35ea824a9571a24d" providerId="LiveId" clId="{00951084-9F56-4472-A6E8-92C54C0ACF45}" dt="2020-02-03T03:50:24.678" v="928" actId="20577"/>
          <ac:spMkLst>
            <pc:docMk/>
            <pc:sldMk cId="3748705649" sldId="275"/>
            <ac:spMk id="2" creationId="{BA86BF0B-BD1D-498C-AEF4-D279E924490A}"/>
          </ac:spMkLst>
        </pc:spChg>
        <pc:spChg chg="add del mod">
          <ac:chgData name="Joe Nguyen" userId="35ea824a9571a24d" providerId="LiveId" clId="{00951084-9F56-4472-A6E8-92C54C0ACF45}" dt="2020-02-04T00:36:52.042" v="2640" actId="478"/>
          <ac:spMkLst>
            <pc:docMk/>
            <pc:sldMk cId="3748705649" sldId="275"/>
            <ac:spMk id="6" creationId="{78069A79-8958-4996-8C35-49105600028C}"/>
          </ac:spMkLst>
        </pc:spChg>
        <pc:spChg chg="add del mod">
          <ac:chgData name="Joe Nguyen" userId="35ea824a9571a24d" providerId="LiveId" clId="{00951084-9F56-4472-A6E8-92C54C0ACF45}" dt="2020-02-04T00:36:49.561" v="2639" actId="478"/>
          <ac:spMkLst>
            <pc:docMk/>
            <pc:sldMk cId="3748705649" sldId="275"/>
            <ac:spMk id="9" creationId="{FD16FBAB-F952-4FC3-B9B7-40E7EDA09FDB}"/>
          </ac:spMkLst>
        </pc:spChg>
        <pc:picChg chg="del">
          <ac:chgData name="Joe Nguyen" userId="35ea824a9571a24d" providerId="LiveId" clId="{00951084-9F56-4472-A6E8-92C54C0ACF45}" dt="2020-02-03T03:50:28.754" v="929" actId="478"/>
          <ac:picMkLst>
            <pc:docMk/>
            <pc:sldMk cId="3748705649" sldId="275"/>
            <ac:picMk id="3" creationId="{410FDB69-49C1-43C5-98B2-1442F979AAD4}"/>
          </ac:picMkLst>
        </pc:picChg>
        <pc:picChg chg="add mod">
          <ac:chgData name="Joe Nguyen" userId="35ea824a9571a24d" providerId="LiveId" clId="{00951084-9F56-4472-A6E8-92C54C0ACF45}" dt="2020-02-04T00:36:56.325" v="2642" actId="1076"/>
          <ac:picMkLst>
            <pc:docMk/>
            <pc:sldMk cId="3748705649" sldId="275"/>
            <ac:picMk id="3" creationId="{50D909E3-C72C-48A7-8767-277322FE7794}"/>
          </ac:picMkLst>
        </pc:picChg>
        <pc:picChg chg="add del mod">
          <ac:chgData name="Joe Nguyen" userId="35ea824a9571a24d" providerId="LiveId" clId="{00951084-9F56-4472-A6E8-92C54C0ACF45}" dt="2020-02-03T17:12:18.364" v="2040" actId="478"/>
          <ac:picMkLst>
            <pc:docMk/>
            <pc:sldMk cId="3748705649" sldId="275"/>
            <ac:picMk id="4" creationId="{D6543932-B7D9-4D7D-B36D-92E1CA1F42F0}"/>
          </ac:picMkLst>
        </pc:picChg>
        <pc:picChg chg="add mod">
          <ac:chgData name="Joe Nguyen" userId="35ea824a9571a24d" providerId="LiveId" clId="{00951084-9F56-4472-A6E8-92C54C0ACF45}" dt="2020-02-04T00:36:54.697" v="2641" actId="1076"/>
          <ac:picMkLst>
            <pc:docMk/>
            <pc:sldMk cId="3748705649" sldId="275"/>
            <ac:picMk id="5" creationId="{19808466-7EBB-4B0E-81AD-40971733374D}"/>
          </ac:picMkLst>
        </pc:picChg>
      </pc:sldChg>
      <pc:sldChg chg="addSp modSp add">
        <pc:chgData name="Joe Nguyen" userId="35ea824a9571a24d" providerId="LiveId" clId="{00951084-9F56-4472-A6E8-92C54C0ACF45}" dt="2020-02-03T15:47:33.919" v="1776" actId="1076"/>
        <pc:sldMkLst>
          <pc:docMk/>
          <pc:sldMk cId="2589435164" sldId="276"/>
        </pc:sldMkLst>
        <pc:picChg chg="add mod">
          <ac:chgData name="Joe Nguyen" userId="35ea824a9571a24d" providerId="LiveId" clId="{00951084-9F56-4472-A6E8-92C54C0ACF45}" dt="2020-02-03T15:47:27.223" v="1775" actId="14100"/>
          <ac:picMkLst>
            <pc:docMk/>
            <pc:sldMk cId="2589435164" sldId="276"/>
            <ac:picMk id="3" creationId="{1F38ECEE-1BE8-4CFD-9259-A71192133751}"/>
          </ac:picMkLst>
        </pc:picChg>
        <pc:picChg chg="add mod">
          <ac:chgData name="Joe Nguyen" userId="35ea824a9571a24d" providerId="LiveId" clId="{00951084-9F56-4472-A6E8-92C54C0ACF45}" dt="2020-02-03T15:47:33.919" v="1776" actId="1076"/>
          <ac:picMkLst>
            <pc:docMk/>
            <pc:sldMk cId="2589435164" sldId="276"/>
            <ac:picMk id="4" creationId="{7BE25806-1E02-4F52-9E93-1F2AE2CB41F5}"/>
          </ac:picMkLst>
        </pc:picChg>
      </pc:sldChg>
      <pc:sldChg chg="addSp delSp modSp add ord">
        <pc:chgData name="Joe Nguyen" userId="35ea824a9571a24d" providerId="LiveId" clId="{00951084-9F56-4472-A6E8-92C54C0ACF45}" dt="2020-02-03T15:44:06.725" v="1746" actId="20577"/>
        <pc:sldMkLst>
          <pc:docMk/>
          <pc:sldMk cId="378461277" sldId="277"/>
        </pc:sldMkLst>
        <pc:spChg chg="mod">
          <ac:chgData name="Joe Nguyen" userId="35ea824a9571a24d" providerId="LiveId" clId="{00951084-9F56-4472-A6E8-92C54C0ACF45}" dt="2020-02-03T15:44:06.725" v="1746" actId="20577"/>
          <ac:spMkLst>
            <pc:docMk/>
            <pc:sldMk cId="378461277" sldId="277"/>
            <ac:spMk id="2" creationId="{957AAB46-9735-45B4-B5EC-269CCE9DE5B4}"/>
          </ac:spMkLst>
        </pc:spChg>
        <pc:picChg chg="del">
          <ac:chgData name="Joe Nguyen" userId="35ea824a9571a24d" providerId="LiveId" clId="{00951084-9F56-4472-A6E8-92C54C0ACF45}" dt="2020-02-03T15:43:46.995" v="1734" actId="478"/>
          <ac:picMkLst>
            <pc:docMk/>
            <pc:sldMk cId="378461277" sldId="277"/>
            <ac:picMk id="3" creationId="{2B9F67FA-8D47-4D05-95FB-7D31FA9B4F3D}"/>
          </ac:picMkLst>
        </pc:picChg>
        <pc:picChg chg="add mod">
          <ac:chgData name="Joe Nguyen" userId="35ea824a9571a24d" providerId="LiveId" clId="{00951084-9F56-4472-A6E8-92C54C0ACF45}" dt="2020-02-03T15:43:49.609" v="1736" actId="1076"/>
          <ac:picMkLst>
            <pc:docMk/>
            <pc:sldMk cId="378461277" sldId="277"/>
            <ac:picMk id="4" creationId="{9CABE459-8D5E-42F0-8BEB-F042D39C038C}"/>
          </ac:picMkLst>
        </pc:picChg>
      </pc:sldChg>
      <pc:sldChg chg="add">
        <pc:chgData name="Joe Nguyen" userId="35ea824a9571a24d" providerId="LiveId" clId="{00951084-9F56-4472-A6E8-92C54C0ACF45}" dt="2020-02-03T15:43:42.343" v="1731"/>
        <pc:sldMkLst>
          <pc:docMk/>
          <pc:sldMk cId="3619891727" sldId="278"/>
        </pc:sldMkLst>
      </pc:sldChg>
      <pc:sldChg chg="addSp delSp modSp add">
        <pc:chgData name="Joe Nguyen" userId="35ea824a9571a24d" providerId="LiveId" clId="{00951084-9F56-4472-A6E8-92C54C0ACF45}" dt="2020-02-03T17:47:01.233" v="2605" actId="478"/>
        <pc:sldMkLst>
          <pc:docMk/>
          <pc:sldMk cId="3553086235" sldId="279"/>
        </pc:sldMkLst>
        <pc:spChg chg="add del mod">
          <ac:chgData name="Joe Nguyen" userId="35ea824a9571a24d" providerId="LiveId" clId="{00951084-9F56-4472-A6E8-92C54C0ACF45}" dt="2020-02-03T17:47:01.233" v="2605" actId="478"/>
          <ac:spMkLst>
            <pc:docMk/>
            <pc:sldMk cId="3553086235" sldId="279"/>
            <ac:spMk id="4" creationId="{20070C61-22D0-44D7-9A12-89DC8DC32110}"/>
          </ac:spMkLst>
        </pc:spChg>
        <pc:spChg chg="add del mod">
          <ac:chgData name="Joe Nguyen" userId="35ea824a9571a24d" providerId="LiveId" clId="{00951084-9F56-4472-A6E8-92C54C0ACF45}" dt="2020-02-03T17:46:57.613" v="2604" actId="478"/>
          <ac:spMkLst>
            <pc:docMk/>
            <pc:sldMk cId="3553086235" sldId="279"/>
            <ac:spMk id="7" creationId="{62B20E4F-281B-4DE0-AFC9-7D0A27E7A3AF}"/>
          </ac:spMkLst>
        </pc:spChg>
        <pc:picChg chg="del">
          <ac:chgData name="Joe Nguyen" userId="35ea824a9571a24d" providerId="LiveId" clId="{00951084-9F56-4472-A6E8-92C54C0ACF45}" dt="2020-02-03T15:58:32.942" v="1836" actId="478"/>
          <ac:picMkLst>
            <pc:docMk/>
            <pc:sldMk cId="3553086235" sldId="279"/>
            <ac:picMk id="3" creationId="{50D909E3-C72C-48A7-8767-277322FE7794}"/>
          </ac:picMkLst>
        </pc:picChg>
        <pc:picChg chg="del mod">
          <ac:chgData name="Joe Nguyen" userId="35ea824a9571a24d" providerId="LiveId" clId="{00951084-9F56-4472-A6E8-92C54C0ACF45}" dt="2020-02-03T15:58:58.583" v="1840" actId="478"/>
          <ac:picMkLst>
            <pc:docMk/>
            <pc:sldMk cId="3553086235" sldId="279"/>
            <ac:picMk id="4" creationId="{D6543932-B7D9-4D7D-B36D-92E1CA1F42F0}"/>
          </ac:picMkLst>
        </pc:picChg>
        <pc:picChg chg="del">
          <ac:chgData name="Joe Nguyen" userId="35ea824a9571a24d" providerId="LiveId" clId="{00951084-9F56-4472-A6E8-92C54C0ACF45}" dt="2020-02-03T15:58:34.265" v="1837" actId="478"/>
          <ac:picMkLst>
            <pc:docMk/>
            <pc:sldMk cId="3553086235" sldId="279"/>
            <ac:picMk id="5" creationId="{19808466-7EBB-4B0E-81AD-40971733374D}"/>
          </ac:picMkLst>
        </pc:picChg>
        <pc:picChg chg="add mod">
          <ac:chgData name="Joe Nguyen" userId="35ea824a9571a24d" providerId="LiveId" clId="{00951084-9F56-4472-A6E8-92C54C0ACF45}" dt="2020-02-03T15:59:06.513" v="1844" actId="1076"/>
          <ac:picMkLst>
            <pc:docMk/>
            <pc:sldMk cId="3553086235" sldId="279"/>
            <ac:picMk id="6" creationId="{7BDFEDB5-E9CE-42F3-8B40-A438A6159940}"/>
          </ac:picMkLst>
        </pc:picChg>
      </pc:sldChg>
      <pc:sldChg chg="addSp delSp modSp add ord">
        <pc:chgData name="Joe Nguyen" userId="35ea824a9571a24d" providerId="LiveId" clId="{00951084-9F56-4472-A6E8-92C54C0ACF45}" dt="2020-02-04T00:37:36.846" v="2691" actId="20577"/>
        <pc:sldMkLst>
          <pc:docMk/>
          <pc:sldMk cId="4255169068" sldId="280"/>
        </pc:sldMkLst>
        <pc:spChg chg="mod">
          <ac:chgData name="Joe Nguyen" userId="35ea824a9571a24d" providerId="LiveId" clId="{00951084-9F56-4472-A6E8-92C54C0ACF45}" dt="2020-02-04T00:37:36.846" v="2691" actId="20577"/>
          <ac:spMkLst>
            <pc:docMk/>
            <pc:sldMk cId="4255169068" sldId="280"/>
            <ac:spMk id="2" creationId="{BA86BF0B-BD1D-498C-AEF4-D279E924490A}"/>
          </ac:spMkLst>
        </pc:spChg>
        <pc:spChg chg="add del mod">
          <ac:chgData name="Joe Nguyen" userId="35ea824a9571a24d" providerId="LiveId" clId="{00951084-9F56-4472-A6E8-92C54C0ACF45}" dt="2020-02-03T17:30:03.659" v="2042" actId="3680"/>
          <ac:spMkLst>
            <pc:docMk/>
            <pc:sldMk cId="4255169068" sldId="280"/>
            <ac:spMk id="8" creationId="{04BDA9CF-A0BE-48B2-8D7B-FBAECEFEBF10}"/>
          </ac:spMkLst>
        </pc:spChg>
        <pc:graphicFrameChg chg="add mod ord modGraphic">
          <ac:chgData name="Joe Nguyen" userId="35ea824a9571a24d" providerId="LiveId" clId="{00951084-9F56-4472-A6E8-92C54C0ACF45}" dt="2020-02-03T17:42:05.567" v="2313" actId="20577"/>
          <ac:graphicFrameMkLst>
            <pc:docMk/>
            <pc:sldMk cId="4255169068" sldId="280"/>
            <ac:graphicFrameMk id="5" creationId="{DEF7786E-AECE-4641-BE01-E5BB94157487}"/>
          </ac:graphicFrameMkLst>
        </pc:graphicFrameChg>
        <pc:picChg chg="del">
          <ac:chgData name="Joe Nguyen" userId="35ea824a9571a24d" providerId="LiveId" clId="{00951084-9F56-4472-A6E8-92C54C0ACF45}" dt="2020-02-03T16:57:40.976" v="1985" actId="478"/>
          <ac:picMkLst>
            <pc:docMk/>
            <pc:sldMk cId="4255169068" sldId="280"/>
            <ac:picMk id="3" creationId="{1F38ECEE-1BE8-4CFD-9259-A71192133751}"/>
          </ac:picMkLst>
        </pc:picChg>
        <pc:picChg chg="del">
          <ac:chgData name="Joe Nguyen" userId="35ea824a9571a24d" providerId="LiveId" clId="{00951084-9F56-4472-A6E8-92C54C0ACF45}" dt="2020-02-03T16:57:41.438" v="1986" actId="478"/>
          <ac:picMkLst>
            <pc:docMk/>
            <pc:sldMk cId="4255169068" sldId="280"/>
            <ac:picMk id="4" creationId="{7BE25806-1E02-4F52-9E93-1F2AE2CB41F5}"/>
          </ac:picMkLst>
        </pc:picChg>
      </pc:sldChg>
      <pc:sldChg chg="addSp delSp modSp add">
        <pc:chgData name="Joe Nguyen" userId="35ea824a9571a24d" providerId="LiveId" clId="{00951084-9F56-4472-A6E8-92C54C0ACF45}" dt="2020-02-03T17:48:51.566" v="2626" actId="478"/>
        <pc:sldMkLst>
          <pc:docMk/>
          <pc:sldMk cId="394961857" sldId="281"/>
        </pc:sldMkLst>
        <pc:spChg chg="mod">
          <ac:chgData name="Joe Nguyen" userId="35ea824a9571a24d" providerId="LiveId" clId="{00951084-9F56-4472-A6E8-92C54C0ACF45}" dt="2020-02-03T17:48:46.881" v="2624" actId="20577"/>
          <ac:spMkLst>
            <pc:docMk/>
            <pc:sldMk cId="394961857" sldId="281"/>
            <ac:spMk id="2" creationId="{BA86BF0B-BD1D-498C-AEF4-D279E924490A}"/>
          </ac:spMkLst>
        </pc:spChg>
        <pc:spChg chg="add del mod">
          <ac:chgData name="Joe Nguyen" userId="35ea824a9571a24d" providerId="LiveId" clId="{00951084-9F56-4472-A6E8-92C54C0ACF45}" dt="2020-02-03T17:48:51.566" v="2626" actId="478"/>
          <ac:spMkLst>
            <pc:docMk/>
            <pc:sldMk cId="394961857" sldId="281"/>
            <ac:spMk id="4" creationId="{D13025CF-D6D0-4521-8F54-09D6DF1AD0DE}"/>
          </ac:spMkLst>
        </pc:spChg>
        <pc:spChg chg="del">
          <ac:chgData name="Joe Nguyen" userId="35ea824a9571a24d" providerId="LiveId" clId="{00951084-9F56-4472-A6E8-92C54C0ACF45}" dt="2020-02-03T17:48:49.487" v="2625" actId="478"/>
          <ac:spMkLst>
            <pc:docMk/>
            <pc:sldMk cId="394961857" sldId="281"/>
            <ac:spMk id="6" creationId="{28FAEC99-E1AD-427B-A444-2F1355F1C75F}"/>
          </ac:spMkLst>
        </pc:spChg>
      </pc:sldChg>
      <pc:sldChg chg="addSp delSp modSp add">
        <pc:chgData name="Joe Nguyen" userId="35ea824a9571a24d" providerId="LiveId" clId="{00951084-9F56-4472-A6E8-92C54C0ACF45}" dt="2020-02-03T17:49:00.078" v="2633" actId="478"/>
        <pc:sldMkLst>
          <pc:docMk/>
          <pc:sldMk cId="2357928249" sldId="282"/>
        </pc:sldMkLst>
        <pc:spChg chg="mod">
          <ac:chgData name="Joe Nguyen" userId="35ea824a9571a24d" providerId="LiveId" clId="{00951084-9F56-4472-A6E8-92C54C0ACF45}" dt="2020-02-03T17:48:56.106" v="2631" actId="20577"/>
          <ac:spMkLst>
            <pc:docMk/>
            <pc:sldMk cId="2357928249" sldId="282"/>
            <ac:spMk id="2" creationId="{BA86BF0B-BD1D-498C-AEF4-D279E924490A}"/>
          </ac:spMkLst>
        </pc:spChg>
        <pc:spChg chg="add del mod">
          <ac:chgData name="Joe Nguyen" userId="35ea824a9571a24d" providerId="LiveId" clId="{00951084-9F56-4472-A6E8-92C54C0ACF45}" dt="2020-02-03T17:49:00.078" v="2633" actId="478"/>
          <ac:spMkLst>
            <pc:docMk/>
            <pc:sldMk cId="2357928249" sldId="282"/>
            <ac:spMk id="4" creationId="{FFEBF371-75A1-4D6D-B2DB-9140CF0FFC59}"/>
          </ac:spMkLst>
        </pc:spChg>
        <pc:spChg chg="del">
          <ac:chgData name="Joe Nguyen" userId="35ea824a9571a24d" providerId="LiveId" clId="{00951084-9F56-4472-A6E8-92C54C0ACF45}" dt="2020-02-03T17:48:58.629" v="2632" actId="478"/>
          <ac:spMkLst>
            <pc:docMk/>
            <pc:sldMk cId="2357928249" sldId="282"/>
            <ac:spMk id="6" creationId="{28FAEC99-E1AD-427B-A444-2F1355F1C75F}"/>
          </ac:spMkLst>
        </pc:spChg>
      </pc:sldChg>
      <pc:sldChg chg="modSp add ord">
        <pc:chgData name="Joe Nguyen" userId="35ea824a9571a24d" providerId="LiveId" clId="{00951084-9F56-4472-A6E8-92C54C0ACF45}" dt="2020-02-04T00:37:46.654" v="2692"/>
        <pc:sldMkLst>
          <pc:docMk/>
          <pc:sldMk cId="1768934240" sldId="283"/>
        </pc:sldMkLst>
        <pc:spChg chg="mod">
          <ac:chgData name="Joe Nguyen" userId="35ea824a9571a24d" providerId="LiveId" clId="{00951084-9F56-4472-A6E8-92C54C0ACF45}" dt="2020-02-04T00:37:46.654" v="2692"/>
          <ac:spMkLst>
            <pc:docMk/>
            <pc:sldMk cId="1768934240" sldId="283"/>
            <ac:spMk id="2" creationId="{BA86BF0B-BD1D-498C-AEF4-D279E924490A}"/>
          </ac:spMkLst>
        </pc:spChg>
      </pc:sldChg>
    </pc:docChg>
  </pc:docChgLst>
  <pc:docChgLst>
    <pc:chgData name="Joe Nguyen" userId="35ea824a9571a24d" providerId="Windows Live" clId="Web-{2E9F298F-5ABD-40B1-B6DE-24CF1747AB47}"/>
    <pc:docChg chg="modSld">
      <pc:chgData name="Joe Nguyen" userId="35ea824a9571a24d" providerId="Windows Live" clId="Web-{2E9F298F-5ABD-40B1-B6DE-24CF1747AB47}" dt="2020-02-04T03:28:11.336" v="83" actId="1076"/>
      <pc:docMkLst>
        <pc:docMk/>
      </pc:docMkLst>
      <pc:sldChg chg="modSp">
        <pc:chgData name="Joe Nguyen" userId="35ea824a9571a24d" providerId="Windows Live" clId="Web-{2E9F298F-5ABD-40B1-B6DE-24CF1747AB47}" dt="2020-02-04T03:28:11.336" v="83" actId="1076"/>
        <pc:sldMkLst>
          <pc:docMk/>
          <pc:sldMk cId="2515715725" sldId="256"/>
        </pc:sldMkLst>
        <pc:spChg chg="mod">
          <ac:chgData name="Joe Nguyen" userId="35ea824a9571a24d" providerId="Windows Live" clId="Web-{2E9F298F-5ABD-40B1-B6DE-24CF1747AB47}" dt="2020-02-04T03:28:11.336" v="83" actId="1076"/>
          <ac:spMkLst>
            <pc:docMk/>
            <pc:sldMk cId="2515715725" sldId="256"/>
            <ac:spMk id="3" creationId="{32AA3934-244E-43BB-84F1-F14B6981C9F0}"/>
          </ac:spMkLst>
        </pc:spChg>
      </pc:sldChg>
    </pc:docChg>
  </pc:docChgLst>
  <pc:docChgLst>
    <pc:chgData name="Joe Nguyen" userId="35ea824a9571a24d" providerId="Windows Live" clId="Web-{18D45138-11A1-4949-9090-A741EB7782B7}"/>
    <pc:docChg chg="modSld">
      <pc:chgData name="Joe Nguyen" userId="35ea824a9571a24d" providerId="Windows Live" clId="Web-{18D45138-11A1-4949-9090-A741EB7782B7}" dt="2020-02-04T03:35:28.591" v="7" actId="20577"/>
      <pc:docMkLst>
        <pc:docMk/>
      </pc:docMkLst>
      <pc:sldChg chg="modSp">
        <pc:chgData name="Joe Nguyen" userId="35ea824a9571a24d" providerId="Windows Live" clId="Web-{18D45138-11A1-4949-9090-A741EB7782B7}" dt="2020-02-04T03:35:28.591" v="6" actId="20577"/>
        <pc:sldMkLst>
          <pc:docMk/>
          <pc:sldMk cId="2515715725" sldId="256"/>
        </pc:sldMkLst>
        <pc:spChg chg="mod">
          <ac:chgData name="Joe Nguyen" userId="35ea824a9571a24d" providerId="Windows Live" clId="Web-{18D45138-11A1-4949-9090-A741EB7782B7}" dt="2020-02-04T03:35:28.591" v="6" actId="20577"/>
          <ac:spMkLst>
            <pc:docMk/>
            <pc:sldMk cId="2515715725" sldId="256"/>
            <ac:spMk id="3" creationId="{32AA3934-244E-43BB-84F1-F14B6981C9F0}"/>
          </ac:spMkLst>
        </pc:spChg>
      </pc:sldChg>
    </pc:docChg>
  </pc:docChgLst>
  <pc:docChgLst>
    <pc:chgData name="Joe Nguyen" userId="35ea824a9571a24d" providerId="Windows Live" clId="Web-{1E70618D-792C-4FD0-AC79-203FE8B315FA}"/>
    <pc:docChg chg="modSld">
      <pc:chgData name="Joe Nguyen" userId="35ea824a9571a24d" providerId="Windows Live" clId="Web-{1E70618D-792C-4FD0-AC79-203FE8B315FA}" dt="2020-01-30T16:52:40.862" v="6" actId="20577"/>
      <pc:docMkLst>
        <pc:docMk/>
      </pc:docMkLst>
      <pc:sldChg chg="modSp">
        <pc:chgData name="Joe Nguyen" userId="35ea824a9571a24d" providerId="Windows Live" clId="Web-{1E70618D-792C-4FD0-AC79-203FE8B315FA}" dt="2020-01-30T16:52:38.988" v="4" actId="20577"/>
        <pc:sldMkLst>
          <pc:docMk/>
          <pc:sldMk cId="2515715725" sldId="256"/>
        </pc:sldMkLst>
        <pc:spChg chg="mod">
          <ac:chgData name="Joe Nguyen" userId="35ea824a9571a24d" providerId="Windows Live" clId="Web-{1E70618D-792C-4FD0-AC79-203FE8B315FA}" dt="2020-01-30T16:52:38.988" v="4" actId="20577"/>
          <ac:spMkLst>
            <pc:docMk/>
            <pc:sldMk cId="2515715725" sldId="256"/>
            <ac:spMk id="2" creationId="{0F899B37-4F3A-4EB4-90B3-5A2028FCDE5A}"/>
          </ac:spMkLst>
        </pc:spChg>
      </pc:sldChg>
    </pc:docChg>
  </pc:docChgLst>
  <pc:docChgLst>
    <pc:chgData name="Joe Nguyen" userId="35ea824a9571a24d" providerId="Windows Live" clId="Web-{DCB19A1A-A192-4DE9-80CE-91B28F6D8791}"/>
    <pc:docChg chg="modSld">
      <pc:chgData name="Joe Nguyen" userId="35ea824a9571a24d" providerId="Windows Live" clId="Web-{DCB19A1A-A192-4DE9-80CE-91B28F6D8791}" dt="2020-02-04T03:32:34.285" v="26" actId="20577"/>
      <pc:docMkLst>
        <pc:docMk/>
      </pc:docMkLst>
      <pc:sldChg chg="modSp">
        <pc:chgData name="Joe Nguyen" userId="35ea824a9571a24d" providerId="Windows Live" clId="Web-{DCB19A1A-A192-4DE9-80CE-91B28F6D8791}" dt="2020-02-04T03:32:34.285" v="25" actId="20577"/>
        <pc:sldMkLst>
          <pc:docMk/>
          <pc:sldMk cId="2515715725" sldId="256"/>
        </pc:sldMkLst>
        <pc:spChg chg="mod">
          <ac:chgData name="Joe Nguyen" userId="35ea824a9571a24d" providerId="Windows Live" clId="Web-{DCB19A1A-A192-4DE9-80CE-91B28F6D8791}" dt="2020-02-04T03:31:35.908" v="17" actId="1076"/>
          <ac:spMkLst>
            <pc:docMk/>
            <pc:sldMk cId="2515715725" sldId="256"/>
            <ac:spMk id="2" creationId="{0F899B37-4F3A-4EB4-90B3-5A2028FCDE5A}"/>
          </ac:spMkLst>
        </pc:spChg>
        <pc:spChg chg="mod">
          <ac:chgData name="Joe Nguyen" userId="35ea824a9571a24d" providerId="Windows Live" clId="Web-{DCB19A1A-A192-4DE9-80CE-91B28F6D8791}" dt="2020-02-04T03:32:34.285" v="25" actId="20577"/>
          <ac:spMkLst>
            <pc:docMk/>
            <pc:sldMk cId="2515715725" sldId="256"/>
            <ac:spMk id="3" creationId="{32AA3934-244E-43BB-84F1-F14B6981C9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99B37-4F3A-4EB4-90B3-5A2028FCD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327872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en-US" sz="7200">
                <a:solidFill>
                  <a:schemeClr val="tx1"/>
                </a:solidFill>
              </a:rPr>
              <a:t>Observing </a:t>
            </a:r>
            <a:br>
              <a:rPr lang="en-US" sz="7200">
                <a:solidFill>
                  <a:schemeClr val="tx1"/>
                </a:solidFill>
              </a:rPr>
            </a:br>
            <a:r>
              <a:rPr lang="en-US" sz="7200">
                <a:solidFill>
                  <a:schemeClr val="tx1"/>
                </a:solidFill>
              </a:rPr>
              <a:t>The Air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A3934-244E-43BB-84F1-F14B6981C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2140" y="3579910"/>
            <a:ext cx="4726065" cy="1683009"/>
          </a:xfrm>
          <a:effectLst/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Professor: </a:t>
            </a:r>
            <a:r>
              <a:rPr lang="en-US" sz="1600" dirty="0" err="1">
                <a:ea typeface="+mn-lt"/>
                <a:cs typeface="+mn-lt"/>
              </a:rPr>
              <a:t>Mrudula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Mukadam</a:t>
            </a:r>
            <a:endParaRPr lang="en-US" sz="1600"/>
          </a:p>
          <a:p>
            <a:pPr>
              <a:lnSpc>
                <a:spcPct val="90000"/>
              </a:lnSpc>
            </a:pPr>
            <a:r>
              <a:rPr lang="en-US" sz="1600" b="1" dirty="0"/>
              <a:t>Students: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1. Tam Van Vo - </a:t>
            </a:r>
            <a:r>
              <a:rPr lang="en-US" sz="1500" dirty="0">
                <a:ea typeface="+mn-lt"/>
                <a:cs typeface="+mn-lt"/>
              </a:rPr>
              <a:t>610746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2. Minh Tuan Bui - </a:t>
            </a:r>
            <a:r>
              <a:rPr lang="en-US" sz="1500" dirty="0">
                <a:ea typeface="+mn-lt"/>
                <a:cs typeface="+mn-lt"/>
              </a:rPr>
              <a:t>610582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3. Bao Nguyen </a:t>
            </a:r>
            <a:r>
              <a:rPr lang="en-US" sz="1500" dirty="0" err="1"/>
              <a:t>Nguyen</a:t>
            </a:r>
            <a:r>
              <a:rPr lang="en-US" sz="1500" dirty="0"/>
              <a:t> - 610116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5715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6BF0B-BD1D-498C-AEF4-D279E924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Streaming:</a:t>
            </a:r>
            <a:br>
              <a:rPr lang="en-US" sz="4400" dirty="0"/>
            </a:br>
            <a:r>
              <a:rPr lang="en-US" sz="2400" dirty="0"/>
              <a:t>to Kafka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A67345A-1558-4823-B4E6-24F4DDB2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004" y="78264"/>
            <a:ext cx="7554995" cy="1293335"/>
          </a:xfrm>
        </p:spPr>
        <p:txBody>
          <a:bodyPr>
            <a:normAutofit/>
          </a:bodyPr>
          <a:lstStyle/>
          <a:p>
            <a:r>
              <a:rPr lang="en-US" dirty="0"/>
              <a:t>The Agent will get data from AWS Dataset through Restful API and then publish to Kafka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335A0-F7AE-4F2A-97AF-65F66D9E0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310" y="1657350"/>
            <a:ext cx="7396383" cy="462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46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6BF0B-BD1D-498C-AEF4-D279E924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Streaming:</a:t>
            </a:r>
            <a:br>
              <a:rPr lang="en-US" sz="4400" dirty="0"/>
            </a:br>
            <a:r>
              <a:rPr lang="en-US" sz="2400" dirty="0"/>
              <a:t>Kafka -&gt; HBase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B6FEF4-22D7-459C-A191-03062FD6D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457" y="1136194"/>
            <a:ext cx="7480090" cy="406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79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6BF0B-BD1D-498C-AEF4-D279E924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95152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/>
              <a:t>Hbase</a:t>
            </a:r>
            <a:r>
              <a:rPr lang="en-US" sz="4400" dirty="0"/>
              <a:t>: </a:t>
            </a:r>
            <a:br>
              <a:rPr lang="en-US" sz="4400" dirty="0"/>
            </a:br>
            <a:r>
              <a:rPr lang="en-US" sz="2400" dirty="0"/>
              <a:t>Connection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BE3F91-4363-4254-A356-002C2B6E5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799" y="1433546"/>
            <a:ext cx="7283406" cy="399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86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6BF0B-BD1D-498C-AEF4-D279E924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95152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/>
              <a:t>Hbase</a:t>
            </a:r>
            <a:r>
              <a:rPr lang="en-US" sz="4400" dirty="0"/>
              <a:t>: </a:t>
            </a:r>
            <a:br>
              <a:rPr lang="en-US" sz="4400" dirty="0"/>
            </a:br>
            <a:r>
              <a:rPr lang="en-US" sz="2400" dirty="0"/>
              <a:t>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B7C70-1E5C-4F04-B5A6-CD308336D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556" y="613285"/>
            <a:ext cx="7369892" cy="563143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55619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6BF0B-BD1D-498C-AEF4-D279E924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/>
              <a:t>Hbase</a:t>
            </a:r>
            <a:r>
              <a:rPr lang="en-US" sz="4400" dirty="0"/>
              <a:t>: </a:t>
            </a:r>
            <a:r>
              <a:rPr lang="en-US" sz="2400" dirty="0"/>
              <a:t>Repository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0B6B48-DB08-4EBC-A548-7A938DDB5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800" y="710120"/>
            <a:ext cx="7252716" cy="5203824"/>
          </a:xfrm>
          <a:prstGeom prst="roundRect">
            <a:avLst>
              <a:gd name="adj" fmla="val 0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28120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6BF0B-BD1D-498C-AEF4-D279E924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0DF061-EB2C-4E62-A9EC-E2577E3B9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347" y="45611"/>
            <a:ext cx="3433658" cy="9076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EFC65C-3DDB-4E6D-8351-7A6428963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212" y="45610"/>
            <a:ext cx="7497469" cy="30653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37179A-5765-4300-B251-CF3CE5204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212" y="3196713"/>
            <a:ext cx="6425243" cy="348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09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6BF0B-BD1D-498C-AEF4-D279E924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FDB69-49C1-43C5-98B2-1442F979A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827" y="756973"/>
            <a:ext cx="7285351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84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6BF0B-BD1D-498C-AEF4-D279E924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Spark SQL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909E3-C72C-48A7-8767-277322FE7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254" y="566659"/>
            <a:ext cx="6264183" cy="2467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808466-7EBB-4B0E-81AD-409717333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254" y="3179942"/>
            <a:ext cx="7336456" cy="230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05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6BF0B-BD1D-498C-AEF4-D279E924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Spark SQL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DFEDB5-E9CE-42F3-8B40-A438A6159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228" y="206032"/>
            <a:ext cx="6961961" cy="644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86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6BF0B-BD1D-498C-AEF4-D279E924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Spark SQL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38ECEE-1BE8-4CFD-9259-A7119213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028" y="0"/>
            <a:ext cx="7554995" cy="19887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E25806-1E02-4F52-9E93-1F2AE2CB4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16" y="2084340"/>
            <a:ext cx="7554995" cy="32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35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AAB46-9735-45B4-B5EC-269CCE9DE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77FE22-D026-4DB8-8292-2FBE3348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166" y="1488332"/>
            <a:ext cx="6496486" cy="32587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Introduction to Dataset</a:t>
            </a:r>
          </a:p>
          <a:p>
            <a:r>
              <a:rPr lang="en-US" dirty="0"/>
              <a:t>Study </a:t>
            </a:r>
            <a:r>
              <a:rPr lang="en-US" dirty="0" err="1"/>
              <a:t>Usecase</a:t>
            </a:r>
            <a:endParaRPr lang="en-US" dirty="0"/>
          </a:p>
          <a:p>
            <a:r>
              <a:rPr lang="en-US" dirty="0"/>
              <a:t>Streaming data from Agent to Kafka</a:t>
            </a:r>
          </a:p>
          <a:p>
            <a:r>
              <a:rPr lang="en-US" dirty="0"/>
              <a:t>Streaming data from Kafka to </a:t>
            </a:r>
            <a:r>
              <a:rPr lang="en-US" dirty="0" err="1"/>
              <a:t>Hbase</a:t>
            </a:r>
            <a:endParaRPr lang="en-US" dirty="0"/>
          </a:p>
          <a:p>
            <a:r>
              <a:rPr lang="en-US" dirty="0"/>
              <a:t>Spark SQL read/write </a:t>
            </a:r>
            <a:r>
              <a:rPr lang="en-US" dirty="0" err="1"/>
              <a:t>Hbase</a:t>
            </a:r>
            <a:r>
              <a:rPr lang="en-US" dirty="0"/>
              <a:t> using </a:t>
            </a:r>
            <a:r>
              <a:rPr lang="en-US" dirty="0" err="1"/>
              <a:t>Jupyter</a:t>
            </a:r>
            <a:endParaRPr lang="en-US" dirty="0"/>
          </a:p>
          <a:p>
            <a:r>
              <a:rPr lang="en-US" dirty="0"/>
              <a:t>Data Visualization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 &amp; A</a:t>
            </a:r>
          </a:p>
          <a:p>
            <a:r>
              <a:rPr lang="en-US" dirty="0"/>
              <a:t>Appendix: </a:t>
            </a:r>
            <a:r>
              <a:rPr lang="en-US" dirty="0" err="1"/>
              <a:t>DataFrame</a:t>
            </a:r>
            <a:r>
              <a:rPr lang="en-US" dirty="0"/>
              <a:t> vs </a:t>
            </a:r>
            <a:r>
              <a:rPr lang="en-US" dirty="0" err="1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88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6BF0B-BD1D-498C-AEF4-D279E924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741107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Some Issues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EF7CCD2-04BE-4B8C-BEEA-71632A771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527" y="170234"/>
            <a:ext cx="6496486" cy="325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 AWS S3 has a limitation on requests (2000 requests / month for free account)</a:t>
            </a:r>
          </a:p>
          <a:p>
            <a:pPr marL="0" indent="0">
              <a:buNone/>
            </a:pPr>
            <a:r>
              <a:rPr lang="en-US" dirty="0"/>
              <a:t>- Cloudera quick-start virtual machine is not fully updated with latest version and therefore, causes many bugs. </a:t>
            </a:r>
          </a:p>
          <a:p>
            <a:pPr marL="0" indent="0">
              <a:buNone/>
            </a:pPr>
            <a:r>
              <a:rPr lang="en-US" dirty="0" err="1"/>
              <a:t>E.g</a:t>
            </a:r>
            <a:r>
              <a:rPr lang="en-US" dirty="0"/>
              <a:t>: Spark 2.4 is not compatible with </a:t>
            </a:r>
            <a:r>
              <a:rPr lang="en-US" dirty="0" err="1"/>
              <a:t>Hbase</a:t>
            </a:r>
            <a:r>
              <a:rPr lang="en-US" dirty="0"/>
              <a:t> 1.2 and need to upgrade </a:t>
            </a:r>
            <a:r>
              <a:rPr lang="en-US" dirty="0" err="1"/>
              <a:t>Hbase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Lack of admin experiences with Cloudera Ecosystem</a:t>
            </a:r>
          </a:p>
        </p:txBody>
      </p:sp>
    </p:spTree>
    <p:extLst>
      <p:ext uri="{BB962C8B-B14F-4D97-AF65-F5344CB8AC3E}">
        <p14:creationId xmlns:p14="http://schemas.microsoft.com/office/powerpoint/2010/main" val="47247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6BF0B-BD1D-498C-AEF4-D279E924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741107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Future Improvement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8FAEC99-E1AD-427B-A444-2F1355F1C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527" y="170234"/>
            <a:ext cx="6496486" cy="325876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Improve data and server (config more clusters )to support data for all countries</a:t>
            </a:r>
          </a:p>
          <a:p>
            <a:pPr>
              <a:buFontTx/>
              <a:buChar char="-"/>
            </a:pPr>
            <a:r>
              <a:rPr lang="en-US" dirty="0"/>
              <a:t>Create different type of charts to increase user experience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97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6BF0B-BD1D-498C-AEF4-D279E924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741107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4961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6BF0B-BD1D-498C-AEF4-D279E924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741107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357928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6BF0B-BD1D-498C-AEF4-D279E924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Appendix:</a:t>
            </a:r>
            <a:br>
              <a:rPr lang="en-US" dirty="0"/>
            </a:br>
            <a:r>
              <a:rPr lang="en-US" sz="3600" dirty="0" err="1"/>
              <a:t>DataFrame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vs </a:t>
            </a:r>
            <a:r>
              <a:rPr lang="en-US" sz="3600" dirty="0" err="1"/>
              <a:t>DataSet</a:t>
            </a:r>
            <a:endParaRPr lang="en-US" sz="36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EF7786E-AECE-4641-BE01-E5BB94157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663554"/>
              </p:ext>
            </p:extLst>
          </p:nvPr>
        </p:nvGraphicFramePr>
        <p:xfrm>
          <a:off x="4637005" y="-3175"/>
          <a:ext cx="7554996" cy="6937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14">
                  <a:extLst>
                    <a:ext uri="{9D8B030D-6E8A-4147-A177-3AD203B41FA5}">
                      <a16:colId xmlns:a16="http://schemas.microsoft.com/office/drawing/2014/main" val="1269495010"/>
                    </a:ext>
                  </a:extLst>
                </a:gridCol>
                <a:gridCol w="2996119">
                  <a:extLst>
                    <a:ext uri="{9D8B030D-6E8A-4147-A177-3AD203B41FA5}">
                      <a16:colId xmlns:a16="http://schemas.microsoft.com/office/drawing/2014/main" val="3701416648"/>
                    </a:ext>
                  </a:extLst>
                </a:gridCol>
                <a:gridCol w="2999363">
                  <a:extLst>
                    <a:ext uri="{9D8B030D-6E8A-4147-A177-3AD203B41FA5}">
                      <a16:colId xmlns:a16="http://schemas.microsoft.com/office/drawing/2014/main" val="106183281"/>
                    </a:ext>
                  </a:extLst>
                </a:gridCol>
              </a:tblGrid>
              <a:tr h="3607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340562"/>
                  </a:ext>
                </a:extLst>
              </a:tr>
              <a:tr h="1773923">
                <a:tc>
                  <a:txBody>
                    <a:bodyPr/>
                    <a:lstStyle/>
                    <a:p>
                      <a:r>
                        <a:rPr lang="en-US" sz="1400" dirty="0"/>
                        <a:t>Data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is a distributed collection of data organized into named columns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It is conceptually equal to a table in a relational database.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is an extension of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API 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Is represented by a user-defined object so that you can refer to an individual column as a member variable of that object  -&gt; provide compile-type safety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860302"/>
                  </a:ext>
                </a:extLst>
              </a:tr>
              <a:tr h="1142527">
                <a:tc>
                  <a:txBody>
                    <a:bodyPr/>
                    <a:lstStyle/>
                    <a:p>
                      <a:r>
                        <a:rPr lang="en-US" sz="1400" dirty="0"/>
                        <a:t>Data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It works only on structured and semi-structured data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 It organizes the data in the named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It also efficiently processes structured and unstructured data -&gt; It represents data in the form of JVM objects of row or a collection of row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534565"/>
                  </a:ext>
                </a:extLst>
              </a:tr>
              <a:tr h="1298873">
                <a:tc>
                  <a:txBody>
                    <a:bodyPr/>
                    <a:lstStyle/>
                    <a:p>
                      <a:r>
                        <a:rPr lang="en-US" sz="1400" dirty="0"/>
                        <a:t>Data Source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Data source API allows Data processing in different formats (AVRO, CSV, JSON, and storage system HDFS, HIVE tables, MySQL)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Dataset API of spark also support data from different sources.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60868"/>
                  </a:ext>
                </a:extLst>
              </a:tr>
              <a:tr h="7215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Immutability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After transforming into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one cannot regenerate a domain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Datasets allow you to convert your existing RDD and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DataFrames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into Datasets.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286065"/>
                  </a:ext>
                </a:extLst>
              </a:tr>
              <a:tr h="15634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Compile-time type safety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If you are trying to access the column which does not exist in the table in such case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APIs does not support compile-time error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It detects attribute error only at runtime.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It provides compile-time type safety.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660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169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6BF0B-BD1D-498C-AEF4-D279E924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Appendix:</a:t>
            </a:r>
            <a:br>
              <a:rPr lang="en-US" dirty="0"/>
            </a:br>
            <a:r>
              <a:rPr lang="en-US" dirty="0" err="1"/>
              <a:t>DataFrame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vs </a:t>
            </a:r>
            <a:r>
              <a:rPr lang="en-US" dirty="0" err="1"/>
              <a:t>DataSet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909E3-C72C-48A7-8767-277322FE7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254" y="131606"/>
            <a:ext cx="6264183" cy="2467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808466-7EBB-4B0E-81AD-409717333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254" y="4045703"/>
            <a:ext cx="7336456" cy="2309894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D16FBAB-F952-4FC3-B9B7-40E7EDA09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254" y="2774016"/>
            <a:ext cx="6496486" cy="5382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DataFrame</a:t>
            </a:r>
            <a:r>
              <a:rPr lang="en-US" dirty="0"/>
              <a:t> to make use of the data format of </a:t>
            </a:r>
            <a:r>
              <a:rPr lang="en-US" dirty="0" err="1"/>
              <a:t>DataFrame</a:t>
            </a:r>
            <a:r>
              <a:rPr lang="en-US" dirty="0"/>
              <a:t>, which support the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1768934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6BF0B-BD1D-498C-AEF4-D279E924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Dataset: </a:t>
            </a:r>
            <a:r>
              <a:rPr lang="en-US" sz="3600" dirty="0" err="1"/>
              <a:t>OpenAQ</a:t>
            </a:r>
            <a:endParaRPr lang="en-US" sz="36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8DAF499-6AA1-41E9-A648-2D30DB9B8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005" y="131642"/>
            <a:ext cx="6496486" cy="15257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Global, aggregated physical air quality data from public data sources provided by government, research-grade and other sources. </a:t>
            </a:r>
          </a:p>
          <a:p>
            <a:r>
              <a:rPr lang="en-US" dirty="0"/>
              <a:t>Minutely CSVs of global air quality fetched from sources all over the world</a:t>
            </a:r>
          </a:p>
          <a:p>
            <a:r>
              <a:rPr lang="en-US" dirty="0"/>
              <a:t>Size: 6.6 mb each fetched into separate records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1D17A2-2FCF-44BE-963C-E54D03A19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232" y="3617513"/>
            <a:ext cx="7559681" cy="32404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2FCF18-79FB-4E46-A405-E0348648F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831" y="1611870"/>
            <a:ext cx="3672985" cy="200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03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6BF0B-BD1D-498C-AEF4-D279E924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Dataset: </a:t>
            </a:r>
            <a:r>
              <a:rPr lang="en-US" sz="3600" dirty="0" err="1"/>
              <a:t>OpenAQ</a:t>
            </a:r>
            <a:endParaRPr lang="en-US" sz="44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472ECE-33A3-4FD7-AAA5-A2FBE3D6B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471" y="231544"/>
            <a:ext cx="6268062" cy="517115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F8AD47-6519-49E3-9A7A-9240DF670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271" y="6041361"/>
            <a:ext cx="5776461" cy="548688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C45DD924-D0DE-46C4-B2C7-F1AAD9C39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047" y="5634239"/>
            <a:ext cx="6496486" cy="408562"/>
          </a:xfrm>
        </p:spPr>
        <p:txBody>
          <a:bodyPr/>
          <a:lstStyle/>
          <a:p>
            <a:r>
              <a:rPr lang="en-US" dirty="0"/>
              <a:t>Sample Data</a:t>
            </a:r>
          </a:p>
        </p:txBody>
      </p:sp>
    </p:spTree>
    <p:extLst>
      <p:ext uri="{BB962C8B-B14F-4D97-AF65-F5344CB8AC3E}">
        <p14:creationId xmlns:p14="http://schemas.microsoft.com/office/powerpoint/2010/main" val="223896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AAB46-9735-45B4-B5EC-269CCE9DE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Beta -</a:t>
            </a:r>
            <a:r>
              <a:rPr lang="en-US" sz="4400" dirty="0" err="1"/>
              <a:t>Usecase</a:t>
            </a: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BE459-8D5E-42F0-8BEB-F042D39C0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447" y="1419225"/>
            <a:ext cx="69056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1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6BF0B-BD1D-498C-AEF4-D279E924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47" y="1788189"/>
            <a:ext cx="4277139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Beta Streaming: </a:t>
            </a:r>
            <a:br>
              <a:rPr lang="en-US" sz="4400" dirty="0"/>
            </a:br>
            <a:r>
              <a:rPr lang="en-US" sz="2400" dirty="0"/>
              <a:t>DS -&gt; AWS Lambda -&gt; S3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600AC9-7D5B-46E9-A7A6-825AFF722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814" y="-14691"/>
            <a:ext cx="6981838" cy="688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AAB46-9735-45B4-B5EC-269CCE9DE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/>
              <a:t>Usecase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9F67FA-8D47-4D05-95FB-7D31FA9B4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665" y="1481137"/>
            <a:ext cx="73056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91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6BF0B-BD1D-498C-AEF4-D279E924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Model: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0AF85-8732-4312-B9F7-0000B9D2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619" y="2932246"/>
            <a:ext cx="9624894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32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6BF0B-BD1D-498C-AEF4-D279E924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Parser: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CD643D-5A32-4308-9A98-DE7250491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567" y="594114"/>
            <a:ext cx="7033870" cy="56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65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</TotalTime>
  <Words>513</Words>
  <Application>Microsoft Office PowerPoint</Application>
  <PresentationFormat>Widescreen</PresentationFormat>
  <Paragraphs>70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Quotable</vt:lpstr>
      <vt:lpstr>Observing  The Air Quality</vt:lpstr>
      <vt:lpstr>Outline</vt:lpstr>
      <vt:lpstr>Dataset: OpenAQ</vt:lpstr>
      <vt:lpstr>Dataset: OpenAQ</vt:lpstr>
      <vt:lpstr>Beta -Usecase</vt:lpstr>
      <vt:lpstr>Beta Streaming:  DS -&gt; AWS Lambda -&gt; S3</vt:lpstr>
      <vt:lpstr>Usecase</vt:lpstr>
      <vt:lpstr>Model:</vt:lpstr>
      <vt:lpstr>Parser:</vt:lpstr>
      <vt:lpstr>Streaming: to Kafka</vt:lpstr>
      <vt:lpstr>Streaming: Kafka -&gt; HBase</vt:lpstr>
      <vt:lpstr>Hbase:  Connection</vt:lpstr>
      <vt:lpstr>Hbase:  Repository</vt:lpstr>
      <vt:lpstr>Hbase: Repository</vt:lpstr>
      <vt:lpstr>Data Visualization</vt:lpstr>
      <vt:lpstr>Data Visualization</vt:lpstr>
      <vt:lpstr>Spark SQL</vt:lpstr>
      <vt:lpstr>Spark SQL</vt:lpstr>
      <vt:lpstr>Spark SQL</vt:lpstr>
      <vt:lpstr>Some Issues</vt:lpstr>
      <vt:lpstr>Future Improvement</vt:lpstr>
      <vt:lpstr>Demo</vt:lpstr>
      <vt:lpstr>Q &amp; A</vt:lpstr>
      <vt:lpstr>Appendix: DataFrame  vs DataSet</vt:lpstr>
      <vt:lpstr>Appendix: DataFrame  vs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Observing  The Air Quality</dc:title>
  <dc:creator>Joe Nguyen</dc:creator>
  <cp:lastModifiedBy>Joe Nguyen</cp:lastModifiedBy>
  <cp:revision>36</cp:revision>
  <dcterms:created xsi:type="dcterms:W3CDTF">2020-02-01T02:01:11Z</dcterms:created>
  <dcterms:modified xsi:type="dcterms:W3CDTF">2020-02-04T03:35:32Z</dcterms:modified>
</cp:coreProperties>
</file>