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4"/>
  </p:sldMasterIdLst>
  <p:notesMasterIdLst>
    <p:notesMasterId r:id="rId10"/>
  </p:notesMasterIdLst>
  <p:handoutMasterIdLst>
    <p:handoutMasterId r:id="rId11"/>
  </p:handoutMasterIdLst>
  <p:sldIdLst>
    <p:sldId id="3356" r:id="rId5"/>
    <p:sldId id="264" r:id="rId6"/>
    <p:sldId id="3358" r:id="rId7"/>
    <p:sldId id="3357" r:id="rId8"/>
    <p:sldId id="263" r:id="rId9"/>
  </p:sldIdLst>
  <p:sldSz cx="12192000" cy="6858000"/>
  <p:notesSz cx="6858000" cy="9144000"/>
  <p:custDataLst>
    <p:tags r:id="rId12"/>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972DB8-6560-475A-B962-1EA102BDE4AF}" v="48" dt="2023-03-10T09:36:33.108"/>
    <p1510:client id="{ADCE48E1-A0D7-4920-AA89-49EBCF2F18CA}" v="1" dt="2023-03-10T09:36:23.5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EB7130-0F67-463F-B4BE-49496E40CA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8DA0369-28BC-4356-B152-2266C00442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376C58-681F-4D5F-B261-E0E78D1BECF3}" type="datetimeFigureOut">
              <a:rPr lang="en-US" smtClean="0"/>
              <a:t>3/14/2023</a:t>
            </a:fld>
            <a:endParaRPr lang="en-US"/>
          </a:p>
        </p:txBody>
      </p:sp>
      <p:sp>
        <p:nvSpPr>
          <p:cNvPr id="4" name="Footer Placeholder 3">
            <a:extLst>
              <a:ext uri="{FF2B5EF4-FFF2-40B4-BE49-F238E27FC236}">
                <a16:creationId xmlns:a16="http://schemas.microsoft.com/office/drawing/2014/main" id="{76B10F64-4B55-4EC5-BD4E-B0C322EA8E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EDC5C92-D5D6-40ED-ABBD-6F6DB96BDD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438052-5175-45A9-873A-B51A89BE8247}" type="slidenum">
              <a:rPr lang="en-US" smtClean="0"/>
              <a:t>‹#›</a:t>
            </a:fld>
            <a:endParaRPr lang="en-US"/>
          </a:p>
        </p:txBody>
      </p:sp>
    </p:spTree>
    <p:extLst>
      <p:ext uri="{BB962C8B-B14F-4D97-AF65-F5344CB8AC3E}">
        <p14:creationId xmlns:p14="http://schemas.microsoft.com/office/powerpoint/2010/main" val="1374232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6BF83-0359-4E64-B09F-CC2A2CF5AF61}" type="datetimeFigureOut">
              <a:rPr lang="en-GB" smtClean="0"/>
              <a:t>14/03/2023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FB14A-AFF8-471E-9659-E55D205E9404}" type="slidenum">
              <a:rPr lang="en-GB" smtClean="0"/>
              <a:t>‹#›</a:t>
            </a:fld>
            <a:endParaRPr lang="en-GB"/>
          </a:p>
        </p:txBody>
      </p:sp>
    </p:spTree>
    <p:extLst>
      <p:ext uri="{BB962C8B-B14F-4D97-AF65-F5344CB8AC3E}">
        <p14:creationId xmlns:p14="http://schemas.microsoft.com/office/powerpoint/2010/main" val="786410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5.xml"/><Relationship Id="rId7"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5.jpeg"/><Relationship Id="rId5" Type="http://schemas.openxmlformats.org/officeDocument/2006/relationships/tags" Target="../tags/tag17.xml"/><Relationship Id="rId10" Type="http://schemas.openxmlformats.org/officeDocument/2006/relationships/image" Target="../media/image1.emf"/><Relationship Id="rId4" Type="http://schemas.openxmlformats.org/officeDocument/2006/relationships/tags" Target="../tags/tag16.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65.xml"/><Relationship Id="rId7" Type="http://schemas.openxmlformats.org/officeDocument/2006/relationships/image" Target="../media/image7.jpe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tags" Target="../tags/tag66.xml"/><Relationship Id="rId4" Type="http://schemas.openxmlformats.org/officeDocument/2006/relationships/image" Target="../media/image2.jpe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jpe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7.jpeg"/><Relationship Id="rId5" Type="http://schemas.openxmlformats.org/officeDocument/2006/relationships/image" Target="../media/image8.emf"/><Relationship Id="rId4" Type="http://schemas.openxmlformats.org/officeDocument/2006/relationships/oleObject" Target="../embeddings/oleObject11.bin"/></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1.xml"/><Relationship Id="rId1" Type="http://schemas.openxmlformats.org/officeDocument/2006/relationships/tags" Target="../tags/tag69.xml"/><Relationship Id="rId4" Type="http://schemas.openxmlformats.org/officeDocument/2006/relationships/image" Target="../media/image11.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1.xml"/><Relationship Id="rId1" Type="http://schemas.openxmlformats.org/officeDocument/2006/relationships/tags" Target="../tags/tag70.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71.xml"/><Relationship Id="rId6" Type="http://schemas.openxmlformats.org/officeDocument/2006/relationships/image" Target="../media/image14.svg"/><Relationship Id="rId5" Type="http://schemas.openxmlformats.org/officeDocument/2006/relationships/image" Target="../media/image13.png"/><Relationship Id="rId4" Type="http://schemas.microsoft.com/office/2007/relationships/hdphoto" Target="../media/hdphoto1.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72.xml"/><Relationship Id="rId6" Type="http://schemas.openxmlformats.org/officeDocument/2006/relationships/image" Target="../media/image14.svg"/><Relationship Id="rId5" Type="http://schemas.openxmlformats.org/officeDocument/2006/relationships/image" Target="../media/image13.png"/><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73.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4.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74.xml"/><Relationship Id="rId5" Type="http://schemas.openxmlformats.org/officeDocument/2006/relationships/image" Target="../media/image6.jpeg"/><Relationship Id="rId4" Type="http://schemas.microsoft.com/office/2007/relationships/hdphoto" Target="../media/hdphoto2.wdp"/></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75.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4.svg"/></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media/image6.jpeg"/><Relationship Id="rId4" Type="http://schemas.openxmlformats.org/officeDocument/2006/relationships/tags" Target="../tags/tag22.xml"/><Relationship Id="rId9"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Master" Target="../slideMasters/slideMaster1.xml"/><Relationship Id="rId1" Type="http://schemas.openxmlformats.org/officeDocument/2006/relationships/tags" Target="../tags/tag76.xml"/><Relationship Id="rId4" Type="http://schemas.openxmlformats.org/officeDocument/2006/relationships/image" Target="../media/image11.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77.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18.jpeg"/><Relationship Id="rId4"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10" Type="http://schemas.openxmlformats.org/officeDocument/2006/relationships/image" Target="../media/image6.jpeg"/><Relationship Id="rId4" Type="http://schemas.openxmlformats.org/officeDocument/2006/relationships/tags" Target="../tags/tag28.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5.jpeg"/><Relationship Id="rId5" Type="http://schemas.openxmlformats.org/officeDocument/2006/relationships/tags" Target="../tags/tag35.xml"/><Relationship Id="rId10" Type="http://schemas.openxmlformats.org/officeDocument/2006/relationships/image" Target="../media/image1.emf"/><Relationship Id="rId4" Type="http://schemas.openxmlformats.org/officeDocument/2006/relationships/tags" Target="../tags/tag34.xml"/><Relationship Id="rId9"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image" Target="../media/image5.jpeg"/><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image" Target="../media/image1.emf"/><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oleObject" Target="../embeddings/oleObject6.bin"/><Relationship Id="rId5" Type="http://schemas.openxmlformats.org/officeDocument/2006/relationships/tags" Target="../tags/tag42.xml"/><Relationship Id="rId10" Type="http://schemas.openxmlformats.org/officeDocument/2006/relationships/slideMaster" Target="../slideMasters/slideMaster1.xml"/><Relationship Id="rId4" Type="http://schemas.openxmlformats.org/officeDocument/2006/relationships/tags" Target="../tags/tag41.xml"/><Relationship Id="rId9" Type="http://schemas.openxmlformats.org/officeDocument/2006/relationships/tags" Target="../tags/tag46.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49.xml"/><Relationship Id="rId7"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7.jpeg"/><Relationship Id="rId5" Type="http://schemas.openxmlformats.org/officeDocument/2006/relationships/tags" Target="../tags/tag51.xml"/><Relationship Id="rId10" Type="http://schemas.openxmlformats.org/officeDocument/2006/relationships/image" Target="../media/image6.jpeg"/><Relationship Id="rId4" Type="http://schemas.openxmlformats.org/officeDocument/2006/relationships/tags" Target="../tags/tag50.xml"/><Relationship Id="rId9"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55.xml"/><Relationship Id="rId7"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image" Target="../media/image7.jpeg"/><Relationship Id="rId5" Type="http://schemas.openxmlformats.org/officeDocument/2006/relationships/tags" Target="../tags/tag57.xml"/><Relationship Id="rId10" Type="http://schemas.openxmlformats.org/officeDocument/2006/relationships/image" Target="../media/image6.jpeg"/><Relationship Id="rId4" Type="http://schemas.openxmlformats.org/officeDocument/2006/relationships/tags" Target="../tags/tag56.xml"/><Relationship Id="rId9"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8">
            <a:lum/>
          </a:blip>
          <a:stretch>
            <a:fillRect/>
          </a:stretch>
        </a:blip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47" imgH="348" progId="TCLayout.ActiveDocument.1">
                  <p:embed/>
                </p:oleObj>
              </mc:Choice>
              <mc:Fallback>
                <p:oleObj name="think-cell Slide" r:id="rId9" imgW="347" imgH="348" progId="TCLayout.ActiveDocument.1">
                  <p:embed/>
                  <p:pic>
                    <p:nvPicPr>
                      <p:cNvPr id="7" name="Object 6" hidden="1"/>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bwMode="gray">
          <a:xfrm>
            <a:off x="0" y="0"/>
            <a:ext cx="158750" cy="158750"/>
          </a:xfrm>
          <a:prstGeom prst="rect">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eaLnBrk="1">
              <a:lnSpc>
                <a:spcPct val="100000"/>
              </a:lnSpc>
              <a:spcBef>
                <a:spcPct val="0"/>
              </a:spcBef>
              <a:spcAft>
                <a:spcPct val="0"/>
              </a:spcAft>
              <a:buNone/>
            </a:pPr>
            <a:endParaRPr lang="en-US" sz="3200" b="0" i="0" baseline="0">
              <a:solidFill>
                <a:schemeClr val="tx1"/>
              </a:solidFill>
              <a:latin typeface="HEINEKEN Core ExtraBold" panose="02000503050000020004" pitchFamily="2" charset="0"/>
              <a:cs typeface="Arial" panose="020B0604020202020204" pitchFamily="34" charset="0"/>
              <a:sym typeface="HEINEKEN Core ExtraBold" panose="02000503050000020004" pitchFamily="2" charset="0"/>
            </a:endParaRPr>
          </a:p>
        </p:txBody>
      </p:sp>
      <p:sp>
        <p:nvSpPr>
          <p:cNvPr id="6" name="btfpLayoutConfig" hidden="1"/>
          <p:cNvSpPr txBox="1"/>
          <p:nvPr userDrawn="1">
            <p:custDataLst>
              <p:tags r:id="rId3"/>
            </p:custDataLst>
          </p:nvPr>
        </p:nvSpPr>
        <p:spPr>
          <a:xfrm>
            <a:off x="12700" y="12700"/>
            <a:ext cx="430173" cy="88092"/>
          </a:xfrm>
          <a:prstGeom prst="rect">
            <a:avLst/>
          </a:prstGeom>
          <a:noFill/>
        </p:spPr>
        <p:txBody>
          <a:bodyPr vert="horz" wrap="none" lIns="36000" tIns="36000" rIns="36000" bIns="36000" rtlCol="0">
            <a:spAutoFit/>
          </a:bodyPr>
          <a:lstStyle/>
          <a:p>
            <a:r>
              <a:rPr lang="en-US" sz="100">
                <a:solidFill>
                  <a:srgbClr val="FFFFFF">
                    <a:alpha val="0"/>
                  </a:srgbClr>
                </a:solidFill>
              </a:rPr>
              <a:t>overall_0_131468226384557565 columns_1_131468226384557565 </a:t>
            </a:r>
          </a:p>
        </p:txBody>
      </p:sp>
      <p:sp>
        <p:nvSpPr>
          <p:cNvPr id="4" name="Rectangle 3"/>
          <p:cNvSpPr/>
          <p:nvPr userDrawn="1"/>
        </p:nvSpPr>
        <p:spPr bwMode="gray">
          <a:xfrm>
            <a:off x="0" y="0"/>
            <a:ext cx="12192000" cy="6858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eaLnBrk="1">
              <a:buNone/>
            </a:pPr>
            <a:endParaRPr lang="en-US" sz="1600">
              <a:solidFill>
                <a:schemeClr val="tx1"/>
              </a:solidFill>
            </a:endParaRPr>
          </a:p>
        </p:txBody>
      </p:sp>
      <p:pic>
        <p:nvPicPr>
          <p:cNvPr id="8" name="Picture 7"/>
          <p:cNvPicPr>
            <a:picLocks noChangeAspect="1"/>
          </p:cNvPicPr>
          <p:nvPr userDrawn="1">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445888" y="134866"/>
            <a:ext cx="9299788" cy="4651207"/>
          </a:xfrm>
          <a:prstGeom prst="rect">
            <a:avLst/>
          </a:prstGeom>
        </p:spPr>
      </p:pic>
      <p:sp>
        <p:nvSpPr>
          <p:cNvPr id="3" name="Subtitle"/>
          <p:cNvSpPr>
            <a:spLocks noGrp="1"/>
          </p:cNvSpPr>
          <p:nvPr userDrawn="1">
            <p:ph type="subTitle" idx="1" hasCustomPrompt="1"/>
            <p:custDataLst>
              <p:tags r:id="rId5"/>
            </p:custDataLst>
          </p:nvPr>
        </p:nvSpPr>
        <p:spPr>
          <a:xfrm>
            <a:off x="4167738" y="4288146"/>
            <a:ext cx="7443811" cy="839788"/>
          </a:xfrm>
        </p:spPr>
        <p:txBody>
          <a:bodyPr vert="horz" lIns="91440" tIns="45720" rIns="91440" bIns="45720" rtlCol="0">
            <a:noAutofit/>
          </a:bodyPr>
          <a:lstStyle>
            <a:lvl1pPr>
              <a:defRPr kumimoji="0" lang="en-US" sz="1400" b="0" u="none" strike="noStrike" cap="small" spc="0" normalizeH="0" baseline="0">
                <a:ln>
                  <a:noFill/>
                </a:ln>
                <a:solidFill>
                  <a:srgbClr val="000000"/>
                </a:solidFill>
                <a:effectLst/>
                <a:uLnTx/>
                <a:uFillTx/>
                <a:latin typeface="HEINEKEN Core Light" panose="02000503040000020004" pitchFamily="2" charset="0"/>
                <a:cs typeface="Arial"/>
              </a:defRPr>
            </a:lvl1pPr>
          </a:lstStyle>
          <a:p>
            <a:pPr marL="0" marR="0" lvl="0" indent="0" fontAlgn="auto">
              <a:spcBef>
                <a:spcPct val="0"/>
              </a:spcBef>
              <a:spcAft>
                <a:spcPct val="0"/>
              </a:spcAft>
              <a:buClrTx/>
              <a:buSzTx/>
              <a:buNone/>
            </a:pPr>
            <a:r>
              <a:rPr lang="en-US"/>
              <a:t>Click to add subtitle/contacts/date</a:t>
            </a:r>
          </a:p>
        </p:txBody>
      </p:sp>
      <p:sp>
        <p:nvSpPr>
          <p:cNvPr id="2" name="Title"/>
          <p:cNvSpPr>
            <a:spLocks noGrp="1"/>
          </p:cNvSpPr>
          <p:nvPr userDrawn="1">
            <p:ph type="ctrTitle" hasCustomPrompt="1"/>
            <p:custDataLst>
              <p:tags r:id="rId6"/>
            </p:custDataLst>
          </p:nvPr>
        </p:nvSpPr>
        <p:spPr>
          <a:xfrm>
            <a:off x="4167738" y="3162542"/>
            <a:ext cx="7443811" cy="1085852"/>
          </a:xfrm>
        </p:spPr>
        <p:txBody>
          <a:bodyPr vert="horz" lIns="0" tIns="0" rIns="0" bIns="0" rtlCol="0" anchor="b" anchorCtr="0">
            <a:noAutofit/>
          </a:bodyPr>
          <a:lstStyle>
            <a:lvl1pPr>
              <a:defRPr kumimoji="0" lang="en-US" sz="3200" b="0" i="0" u="none" strike="noStrike" cap="none" spc="0" normalizeH="0" baseline="0">
                <a:ln>
                  <a:noFill/>
                </a:ln>
                <a:solidFill>
                  <a:srgbClr val="399C0F"/>
                </a:solidFill>
                <a:effectLst/>
                <a:uLnTx/>
                <a:uFillTx/>
                <a:latin typeface="HEINEKEN Core ExtraBold" panose="02000503050000020004" pitchFamily="2" charset="0"/>
                <a:cs typeface="Arial"/>
              </a:defRPr>
            </a:lvl1pPr>
          </a:lstStyle>
          <a:p>
            <a:pPr marL="87313" marR="0" lvl="0" indent="0" fontAlgn="auto">
              <a:spcAft>
                <a:spcPct val="0"/>
              </a:spcAft>
              <a:buClrTx/>
              <a:buSzTx/>
              <a:buFontTx/>
            </a:pPr>
            <a:r>
              <a:rPr lang="en-US"/>
              <a:t>Click to add title</a:t>
            </a:r>
          </a:p>
        </p:txBody>
      </p:sp>
    </p:spTree>
    <p:extLst>
      <p:ext uri="{BB962C8B-B14F-4D97-AF65-F5344CB8AC3E}">
        <p14:creationId xmlns:p14="http://schemas.microsoft.com/office/powerpoint/2010/main" val="3233386861"/>
      </p:ext>
    </p:extLst>
  </p:cSld>
  <p:clrMapOvr>
    <a:masterClrMapping/>
  </p:clrMapOvr>
  <p:transition/>
  <p:extLst>
    <p:ext uri="{DCECCB84-F9BA-43D5-87BE-67443E8EF086}">
      <p15:sldGuideLst xmlns:p15="http://schemas.microsoft.com/office/powerpoint/2012/main">
        <p15:guide id="1" pos="208">
          <p15:clr>
            <a:srgbClr val="CCCCCC"/>
          </p15:clr>
        </p15:guide>
        <p15:guide id="2" pos="7472">
          <p15:clr>
            <a:srgbClr val="CCCCCC"/>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2D8D64A-56A4-49DA-B3C9-C10588FD90CD}"/>
              </a:ext>
            </a:extLst>
          </p:cNvPr>
          <p:cNvGraphicFramePr>
            <a:graphicFrameLocks noChangeAspect="1"/>
          </p:cNvGraphicFramePr>
          <p:nvPr userDrawn="1">
            <p:custDataLst>
              <p:tags r:id="rId1"/>
            </p:custDataLst>
            <p:extLst>
              <p:ext uri="{D42A27DB-BD31-4B8C-83A1-F6EECF244321}">
                <p14:modId xmlns:p14="http://schemas.microsoft.com/office/powerpoint/2010/main" val="40222085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6" name="Object 5" hidden="1">
                        <a:extLst>
                          <a:ext uri="{FF2B5EF4-FFF2-40B4-BE49-F238E27FC236}">
                            <a16:creationId xmlns:a16="http://schemas.microsoft.com/office/drawing/2014/main" id="{62D8D64A-56A4-49DA-B3C9-C10588FD90C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4" name="Picture 3" descr="A picture containing text, tiger&#10;&#10;Description automatically generated">
            <a:extLst>
              <a:ext uri="{FF2B5EF4-FFF2-40B4-BE49-F238E27FC236}">
                <a16:creationId xmlns:a16="http://schemas.microsoft.com/office/drawing/2014/main" id="{389711B8-2C6A-484D-8A45-E9716661701A}"/>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63763" y="1304925"/>
            <a:ext cx="9525000" cy="4762500"/>
          </a:xfrm>
          <a:prstGeom prst="rect">
            <a:avLst/>
          </a:prstGeom>
        </p:spPr>
      </p:pic>
      <p:sp>
        <p:nvSpPr>
          <p:cNvPr id="9" name="TextBox 8">
            <a:extLst>
              <a:ext uri="{FF2B5EF4-FFF2-40B4-BE49-F238E27FC236}">
                <a16:creationId xmlns:a16="http://schemas.microsoft.com/office/drawing/2014/main" id="{8930B3BC-104A-458C-B52B-416A1F626F00}"/>
              </a:ext>
            </a:extLst>
          </p:cNvPr>
          <p:cNvSpPr txBox="1"/>
          <p:nvPr userDrawn="1"/>
        </p:nvSpPr>
        <p:spPr>
          <a:xfrm>
            <a:off x="1421805" y="6342834"/>
            <a:ext cx="2880917" cy="369332"/>
          </a:xfrm>
          <a:prstGeom prst="rect">
            <a:avLst/>
          </a:prstGeom>
          <a:noFill/>
        </p:spPr>
        <p:txBody>
          <a:bodyPr wrap="none" rtlCol="0">
            <a:spAutoFit/>
          </a:bodyPr>
          <a:lstStyle/>
          <a:p>
            <a:r>
              <a:rPr lang="nl-NL" b="1">
                <a:solidFill>
                  <a:srgbClr val="D3D3D3"/>
                </a:solidFill>
                <a:latin typeface="HEINEKEN Core" panose="02000503050000020004" pitchFamily="2" charset="0"/>
              </a:rPr>
              <a:t>Master Data Management</a:t>
            </a:r>
            <a:endParaRPr lang="en-GB" b="1">
              <a:solidFill>
                <a:srgbClr val="D3D3D3"/>
              </a:solidFill>
              <a:latin typeface="HEINEKEN Core" panose="02000503050000020004" pitchFamily="2" charset="0"/>
            </a:endParaRPr>
          </a:p>
        </p:txBody>
      </p:sp>
      <p:pic>
        <p:nvPicPr>
          <p:cNvPr id="10" name="Picture 9">
            <a:extLst>
              <a:ext uri="{FF2B5EF4-FFF2-40B4-BE49-F238E27FC236}">
                <a16:creationId xmlns:a16="http://schemas.microsoft.com/office/drawing/2014/main" id="{60B59869-EF1F-4DCE-A452-BF188358945A}"/>
              </a:ext>
            </a:extLst>
          </p:cNvPr>
          <p:cNvPicPr>
            <a:picLocks noChangeAspect="1"/>
          </p:cNvPicPr>
          <p:nvPr userDrawn="1">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21679" y="6294036"/>
            <a:ext cx="1000126" cy="500204"/>
          </a:xfrm>
          <a:prstGeom prst="rect">
            <a:avLst/>
          </a:prstGeom>
        </p:spPr>
      </p:pic>
      <p:sp>
        <p:nvSpPr>
          <p:cNvPr id="11" name="Text Placeholder 3">
            <a:extLst>
              <a:ext uri="{FF2B5EF4-FFF2-40B4-BE49-F238E27FC236}">
                <a16:creationId xmlns:a16="http://schemas.microsoft.com/office/drawing/2014/main" id="{E88B6CC9-A77F-4CA9-B40A-E8D3183EA5FA}"/>
              </a:ext>
            </a:extLst>
          </p:cNvPr>
          <p:cNvSpPr>
            <a:spLocks noGrp="1"/>
          </p:cNvSpPr>
          <p:nvPr>
            <p:ph type="body" sz="quarter" idx="22" hasCustomPrompt="1"/>
          </p:nvPr>
        </p:nvSpPr>
        <p:spPr>
          <a:xfrm>
            <a:off x="6096000" y="6277312"/>
            <a:ext cx="4594163" cy="632850"/>
          </a:xfrm>
          <a:prstGeom prst="rect">
            <a:avLst/>
          </a:prstGeom>
          <a:ln>
            <a:noFill/>
          </a:ln>
        </p:spPr>
        <p:txBody>
          <a:bodyPr tIns="91440" bIns="91440" anchor="t" anchorCtr="0"/>
          <a:lstStyle>
            <a:lvl1pPr marL="0" indent="0" algn="l">
              <a:spcBef>
                <a:spcPts val="0"/>
              </a:spcBef>
              <a:spcAft>
                <a:spcPts val="300"/>
              </a:spcAft>
              <a:buNone/>
              <a:defRPr sz="700" b="0" baseline="0">
                <a:solidFill>
                  <a:schemeClr val="tx1">
                    <a:lumMod val="50000"/>
                    <a:lumOff val="50000"/>
                  </a:schemeClr>
                </a:solidFill>
              </a:defRPr>
            </a:lvl1pPr>
          </a:lstStyle>
          <a:p>
            <a:pPr lvl="0"/>
            <a:r>
              <a:rPr lang="en-US"/>
              <a:t>Footnote:</a:t>
            </a:r>
          </a:p>
          <a:p>
            <a:pPr lvl="0"/>
            <a:r>
              <a:rPr lang="en-US"/>
              <a:t>1. </a:t>
            </a:r>
          </a:p>
          <a:p>
            <a:pPr lvl="0"/>
            <a:r>
              <a:rPr lang="en-US"/>
              <a:t>2. </a:t>
            </a:r>
          </a:p>
        </p:txBody>
      </p:sp>
      <p:sp>
        <p:nvSpPr>
          <p:cNvPr id="12" name="Title">
            <a:extLst>
              <a:ext uri="{FF2B5EF4-FFF2-40B4-BE49-F238E27FC236}">
                <a16:creationId xmlns:a16="http://schemas.microsoft.com/office/drawing/2014/main" id="{E624FC30-25E9-4C91-B297-898408E2A2B3}"/>
              </a:ext>
            </a:extLst>
          </p:cNvPr>
          <p:cNvSpPr>
            <a:spLocks noGrp="1"/>
          </p:cNvSpPr>
          <p:nvPr>
            <p:ph type="ctrTitle" hasCustomPrompt="1"/>
            <p:custDataLst>
              <p:tags r:id="rId3"/>
            </p:custDataLst>
          </p:nvPr>
        </p:nvSpPr>
        <p:spPr>
          <a:xfrm>
            <a:off x="1076401" y="145834"/>
            <a:ext cx="9512362" cy="1085852"/>
          </a:xfrm>
        </p:spPr>
        <p:txBody>
          <a:bodyPr vert="horz" lIns="0" tIns="0" rIns="0" bIns="0" rtlCol="0" anchor="ctr" anchorCtr="0">
            <a:noAutofit/>
          </a:bodyPr>
          <a:lstStyle>
            <a:lvl1pPr algn="ctr">
              <a:defRPr kumimoji="0" lang="en-US" sz="4400" b="0" i="0" u="none" strike="noStrike" cap="none" spc="0" normalizeH="0" baseline="0">
                <a:ln>
                  <a:noFill/>
                </a:ln>
                <a:solidFill>
                  <a:schemeClr val="tx2"/>
                </a:solidFill>
                <a:effectLst/>
                <a:uLnTx/>
                <a:uFillTx/>
                <a:latin typeface="HEINEKEN Core ExtraBold" panose="02000503050000020004" pitchFamily="2" charset="0"/>
                <a:cs typeface="Arial"/>
              </a:defRPr>
            </a:lvl1pPr>
          </a:lstStyle>
          <a:p>
            <a:pPr marL="87313" marR="0" lvl="0" indent="0" fontAlgn="auto">
              <a:spcAft>
                <a:spcPct val="0"/>
              </a:spcAft>
              <a:buClrTx/>
              <a:buSzTx/>
              <a:buFontTx/>
            </a:pPr>
            <a:r>
              <a:rPr lang="en-US"/>
              <a:t>Click to add title</a:t>
            </a:r>
          </a:p>
        </p:txBody>
      </p:sp>
    </p:spTree>
    <p:extLst>
      <p:ext uri="{BB962C8B-B14F-4D97-AF65-F5344CB8AC3E}">
        <p14:creationId xmlns:p14="http://schemas.microsoft.com/office/powerpoint/2010/main" val="34489862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0"/>
            <a:ext cx="2743200" cy="365125"/>
          </a:xfrm>
          <a:prstGeom prst="rect">
            <a:avLst/>
          </a:prstGeom>
        </p:spPr>
        <p:txBody>
          <a:bodyPr/>
          <a:lstStyle/>
          <a:p>
            <a:fld id="{228F7BFC-8682-4B2D-90AE-A4DFF9BCF54D}" type="datetimeFigureOut">
              <a:rPr lang="en-GB" smtClean="0"/>
              <a:t>14/03/2023</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00F1566-1558-44AF-B8A2-C7DDA6D450C3}" type="slidenum">
              <a:rPr lang="en-GB" smtClean="0"/>
              <a:t>‹#›</a:t>
            </a:fld>
            <a:endParaRPr lang="en-GB"/>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t="5901" b="6508"/>
          <a:stretch/>
        </p:blipFill>
        <p:spPr>
          <a:xfrm>
            <a:off x="-155275" y="-246743"/>
            <a:ext cx="12502550" cy="7300686"/>
          </a:xfrm>
          <a:prstGeom prst="rect">
            <a:avLst/>
          </a:prstGeom>
        </p:spPr>
      </p:pic>
      <p:sp>
        <p:nvSpPr>
          <p:cNvPr id="12" name="Title 1"/>
          <p:cNvSpPr>
            <a:spLocks noGrp="1"/>
          </p:cNvSpPr>
          <p:nvPr>
            <p:ph type="title" hasCustomPrompt="1"/>
          </p:nvPr>
        </p:nvSpPr>
        <p:spPr>
          <a:xfrm>
            <a:off x="350373" y="3429000"/>
            <a:ext cx="4717927" cy="1492783"/>
          </a:xfrm>
          <a:prstGeom prst="rect">
            <a:avLst/>
          </a:prstGeom>
        </p:spPr>
        <p:txBody>
          <a:bodyPr lIns="0" tIns="0" rIns="0" bIns="0" anchor="ctr" anchorCtr="0">
            <a:noAutofit/>
          </a:bodyPr>
          <a:lstStyle>
            <a:lvl1pPr algn="l">
              <a:defRPr sz="5400" b="1" i="0" baseline="0">
                <a:solidFill>
                  <a:schemeClr val="bg1">
                    <a:lumMod val="95000"/>
                  </a:schemeClr>
                </a:solidFill>
                <a:latin typeface="HEINEKEN Core" panose="02000503050000020004" pitchFamily="2" charset="0"/>
              </a:defRPr>
            </a:lvl1pPr>
          </a:lstStyle>
          <a:p>
            <a:r>
              <a:rPr lang="nl-NL"/>
              <a:t>Section</a:t>
            </a:r>
            <a:br>
              <a:rPr lang="nl-NL"/>
            </a:br>
            <a:r>
              <a:rPr lang="nl-NL"/>
              <a:t>Header</a:t>
            </a:r>
            <a:endParaRPr lang="en-US"/>
          </a:p>
        </p:txBody>
      </p:sp>
      <p:sp>
        <p:nvSpPr>
          <p:cNvPr id="13" name="Slide Number Placeholder 3"/>
          <p:cNvSpPr txBox="1">
            <a:spLocks/>
          </p:cNvSpPr>
          <p:nvPr userDrawn="1"/>
        </p:nvSpPr>
        <p:spPr>
          <a:xfrm>
            <a:off x="4724400" y="6356350"/>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lumMod val="85000"/>
                  </a:schemeClr>
                </a:solidFill>
                <a:latin typeface="HEINEKEN Core" panose="0200050305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0F1566-1558-44AF-B8A2-C7DDA6D450C3}" type="slidenum">
              <a:rPr lang="en-GB" smtClean="0"/>
              <a:pPr/>
              <a:t>‹#›</a:t>
            </a:fld>
            <a:endParaRPr lang="en-GB"/>
          </a:p>
        </p:txBody>
      </p:sp>
      <p:sp>
        <p:nvSpPr>
          <p:cNvPr id="17" name="Text Placeholder 16"/>
          <p:cNvSpPr>
            <a:spLocks noGrp="1"/>
          </p:cNvSpPr>
          <p:nvPr>
            <p:ph type="body" sz="quarter" idx="13" hasCustomPrompt="1"/>
          </p:nvPr>
        </p:nvSpPr>
        <p:spPr>
          <a:xfrm>
            <a:off x="350373" y="4921250"/>
            <a:ext cx="3231027" cy="1136650"/>
          </a:xfrm>
          <a:prstGeom prst="rect">
            <a:avLst/>
          </a:prstGeom>
        </p:spPr>
        <p:txBody>
          <a:bodyPr lIns="0" tIns="0" rIns="0" bIns="0" anchor="t" anchorCtr="0">
            <a:noAutofit/>
          </a:bodyPr>
          <a:lstStyle>
            <a:lvl1pPr marL="0" indent="0">
              <a:defRPr lang="en-US" sz="3200" b="0" i="0" baseline="0" smtClean="0">
                <a:solidFill>
                  <a:schemeClr val="bg1">
                    <a:lumMod val="95000"/>
                  </a:schemeClr>
                </a:solidFill>
                <a:latin typeface="HEINEKEN Core" panose="02000503050000020004" pitchFamily="2" charset="0"/>
                <a:ea typeface="+mj-ea"/>
                <a:cs typeface="+mj-cs"/>
              </a:defRPr>
            </a:lvl1pPr>
            <a:lvl2pPr>
              <a:defRPr lang="en-US" sz="1800" smtClean="0"/>
            </a:lvl2pPr>
            <a:lvl3pPr>
              <a:defRPr lang="en-US" sz="1800" smtClean="0"/>
            </a:lvl3pPr>
            <a:lvl4pPr marL="1371600" indent="0">
              <a:buNone/>
              <a:defRPr lang="en-US" sz="1800" smtClean="0"/>
            </a:lvl4pPr>
            <a:lvl5pPr marL="1828800" indent="0">
              <a:buNone/>
              <a:defRPr lang="en-GB" sz="1800"/>
            </a:lvl5pPr>
          </a:lstStyle>
          <a:p>
            <a:pPr lvl="0">
              <a:spcBef>
                <a:spcPct val="0"/>
              </a:spcBef>
              <a:buNone/>
            </a:pPr>
            <a:r>
              <a:rPr lang="en-US"/>
              <a:t>Section</a:t>
            </a:r>
            <a:br>
              <a:rPr lang="en-US"/>
            </a:br>
            <a:r>
              <a:rPr lang="en-US"/>
              <a:t>Sub-header</a:t>
            </a:r>
          </a:p>
        </p:txBody>
      </p:sp>
      <p:pic>
        <p:nvPicPr>
          <p:cNvPr id="10" name="pstToMSPicture 149">
            <a:extLst>
              <a:ext uri="{FF2B5EF4-FFF2-40B4-BE49-F238E27FC236}">
                <a16:creationId xmlns:a16="http://schemas.microsoft.com/office/drawing/2014/main" id="{2920E046-648A-40B0-8280-4007B81956C4}"/>
              </a:ext>
            </a:extLst>
          </p:cNvPr>
          <p:cNvPicPr>
            <a:picLocks noChangeAspect="1"/>
          </p:cNvPicPr>
          <p:nvPr userDrawn="1">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38200" y="1044575"/>
            <a:ext cx="2085975" cy="2085975"/>
          </a:xfrm>
          <a:prstGeom prst="rect">
            <a:avLst/>
          </a:prstGeom>
        </p:spPr>
      </p:pic>
    </p:spTree>
    <p:extLst>
      <p:ext uri="{BB962C8B-B14F-4D97-AF65-F5344CB8AC3E}">
        <p14:creationId xmlns:p14="http://schemas.microsoft.com/office/powerpoint/2010/main" val="287209094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FE9BBDA-8986-4CE8-89A9-4B8BAC4D262F}"/>
              </a:ext>
            </a:extLst>
          </p:cNvPr>
          <p:cNvGraphicFramePr>
            <a:graphicFrameLocks noChangeAspect="1"/>
          </p:cNvGraphicFramePr>
          <p:nvPr userDrawn="1">
            <p:custDataLst>
              <p:tags r:id="rId1"/>
            </p:custDataLst>
            <p:extLst>
              <p:ext uri="{D42A27DB-BD31-4B8C-83A1-F6EECF244321}">
                <p14:modId xmlns:p14="http://schemas.microsoft.com/office/powerpoint/2010/main" val="14728981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id="{0FE9BBDA-8986-4CE8-89A9-4B8BAC4D262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descr="A picture containing text, tiger&#10;&#10;Description automatically generated">
            <a:extLst>
              <a:ext uri="{FF2B5EF4-FFF2-40B4-BE49-F238E27FC236}">
                <a16:creationId xmlns:a16="http://schemas.microsoft.com/office/drawing/2014/main" id="{397218C5-178B-4EC2-829B-70D3B7767E5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3716000" cy="6858000"/>
          </a:xfrm>
          <a:prstGeom prst="rect">
            <a:avLst/>
          </a:prstGeom>
        </p:spPr>
      </p:pic>
      <p:sp>
        <p:nvSpPr>
          <p:cNvPr id="4" name="Date Placeholder 3"/>
          <p:cNvSpPr>
            <a:spLocks noGrp="1"/>
          </p:cNvSpPr>
          <p:nvPr>
            <p:ph type="dt" sz="half" idx="10"/>
          </p:nvPr>
        </p:nvSpPr>
        <p:spPr>
          <a:xfrm>
            <a:off x="838200" y="6356350"/>
            <a:ext cx="2743200" cy="365125"/>
          </a:xfrm>
          <a:prstGeom prst="rect">
            <a:avLst/>
          </a:prstGeom>
        </p:spPr>
        <p:txBody>
          <a:bodyPr/>
          <a:lstStyle/>
          <a:p>
            <a:fld id="{228F7BFC-8682-4B2D-90AE-A4DFF9BCF54D}" type="datetimeFigureOut">
              <a:rPr lang="en-GB" smtClean="0"/>
              <a:t>14/03/2023</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00F1566-1558-44AF-B8A2-C7DDA6D450C3}" type="slidenum">
              <a:rPr lang="en-GB" smtClean="0"/>
              <a:t>‹#›</a:t>
            </a:fld>
            <a:endParaRPr lang="en-GB"/>
          </a:p>
        </p:txBody>
      </p:sp>
      <p:sp>
        <p:nvSpPr>
          <p:cNvPr id="12" name="Title 1"/>
          <p:cNvSpPr>
            <a:spLocks noGrp="1"/>
          </p:cNvSpPr>
          <p:nvPr>
            <p:ph type="title" hasCustomPrompt="1"/>
          </p:nvPr>
        </p:nvSpPr>
        <p:spPr>
          <a:xfrm>
            <a:off x="350373" y="3429000"/>
            <a:ext cx="4717927" cy="1492783"/>
          </a:xfrm>
          <a:prstGeom prst="rect">
            <a:avLst/>
          </a:prstGeom>
          <a:solidFill>
            <a:schemeClr val="accent2"/>
          </a:solidFill>
        </p:spPr>
        <p:txBody>
          <a:bodyPr vert="horz" lIns="0" tIns="0" rIns="0" bIns="0" anchor="ctr" anchorCtr="0">
            <a:noAutofit/>
          </a:bodyPr>
          <a:lstStyle>
            <a:lvl1pPr algn="l">
              <a:defRPr sz="5400" b="1" i="0" baseline="0">
                <a:solidFill>
                  <a:schemeClr val="bg1">
                    <a:lumMod val="95000"/>
                  </a:schemeClr>
                </a:solidFill>
                <a:latin typeface="HEINEKEN Core" panose="02000503050000020004" pitchFamily="2" charset="0"/>
              </a:defRPr>
            </a:lvl1pPr>
          </a:lstStyle>
          <a:p>
            <a:r>
              <a:rPr lang="nl-NL"/>
              <a:t>Section</a:t>
            </a:r>
            <a:br>
              <a:rPr lang="nl-NL"/>
            </a:br>
            <a:r>
              <a:rPr lang="nl-NL"/>
              <a:t>Header</a:t>
            </a:r>
            <a:endParaRPr lang="en-US"/>
          </a:p>
        </p:txBody>
      </p:sp>
      <p:sp>
        <p:nvSpPr>
          <p:cNvPr id="13" name="Slide Number Placeholder 3"/>
          <p:cNvSpPr txBox="1">
            <a:spLocks/>
          </p:cNvSpPr>
          <p:nvPr userDrawn="1"/>
        </p:nvSpPr>
        <p:spPr>
          <a:xfrm>
            <a:off x="4724400" y="6356350"/>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lumMod val="85000"/>
                  </a:schemeClr>
                </a:solidFill>
                <a:latin typeface="HEINEKEN Core" panose="0200050305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0F1566-1558-44AF-B8A2-C7DDA6D450C3}" type="slidenum">
              <a:rPr lang="en-GB" smtClean="0"/>
              <a:pPr/>
              <a:t>‹#›</a:t>
            </a:fld>
            <a:endParaRPr lang="en-GB"/>
          </a:p>
        </p:txBody>
      </p:sp>
      <p:sp>
        <p:nvSpPr>
          <p:cNvPr id="17" name="Text Placeholder 16"/>
          <p:cNvSpPr>
            <a:spLocks noGrp="1"/>
          </p:cNvSpPr>
          <p:nvPr>
            <p:ph type="body" sz="quarter" idx="13" hasCustomPrompt="1"/>
          </p:nvPr>
        </p:nvSpPr>
        <p:spPr>
          <a:xfrm>
            <a:off x="350373" y="4921250"/>
            <a:ext cx="4717927" cy="1136650"/>
          </a:xfrm>
          <a:prstGeom prst="rect">
            <a:avLst/>
          </a:prstGeom>
          <a:solidFill>
            <a:schemeClr val="accent2"/>
          </a:solidFill>
        </p:spPr>
        <p:txBody>
          <a:bodyPr lIns="0" tIns="0" rIns="0" bIns="0" anchor="t" anchorCtr="0">
            <a:noAutofit/>
          </a:bodyPr>
          <a:lstStyle>
            <a:lvl1pPr marL="0" indent="0">
              <a:defRPr lang="en-US" sz="3200" b="0" i="0" baseline="0" smtClean="0">
                <a:solidFill>
                  <a:schemeClr val="bg1">
                    <a:lumMod val="95000"/>
                  </a:schemeClr>
                </a:solidFill>
                <a:latin typeface="HEINEKEN Core" panose="02000503050000020004" pitchFamily="2" charset="0"/>
                <a:ea typeface="+mj-ea"/>
                <a:cs typeface="+mj-cs"/>
              </a:defRPr>
            </a:lvl1pPr>
            <a:lvl2pPr>
              <a:defRPr lang="en-US" sz="1800" smtClean="0"/>
            </a:lvl2pPr>
            <a:lvl3pPr>
              <a:defRPr lang="en-US" sz="1800" smtClean="0"/>
            </a:lvl3pPr>
            <a:lvl4pPr marL="1371600" indent="0">
              <a:buNone/>
              <a:defRPr lang="en-US" sz="1800" smtClean="0"/>
            </a:lvl4pPr>
            <a:lvl5pPr marL="1828800" indent="0">
              <a:buNone/>
              <a:defRPr lang="en-GB" sz="1800"/>
            </a:lvl5pPr>
          </a:lstStyle>
          <a:p>
            <a:pPr lvl="0">
              <a:spcBef>
                <a:spcPct val="0"/>
              </a:spcBef>
              <a:buNone/>
            </a:pPr>
            <a:r>
              <a:rPr lang="en-US"/>
              <a:t>Section</a:t>
            </a:r>
            <a:br>
              <a:rPr lang="en-US"/>
            </a:br>
            <a:r>
              <a:rPr lang="en-US"/>
              <a:t>Sub-header</a:t>
            </a:r>
          </a:p>
        </p:txBody>
      </p:sp>
      <p:pic>
        <p:nvPicPr>
          <p:cNvPr id="10" name="pstToMSPicture 149">
            <a:extLst>
              <a:ext uri="{FF2B5EF4-FFF2-40B4-BE49-F238E27FC236}">
                <a16:creationId xmlns:a16="http://schemas.microsoft.com/office/drawing/2014/main" id="{2920E046-648A-40B0-8280-4007B81956C4}"/>
              </a:ext>
            </a:extLst>
          </p:cNvPr>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838200" y="1044575"/>
            <a:ext cx="2085975" cy="2085975"/>
          </a:xfrm>
          <a:prstGeom prst="rect">
            <a:avLst/>
          </a:prstGeom>
        </p:spPr>
      </p:pic>
    </p:spTree>
    <p:extLst>
      <p:ext uri="{BB962C8B-B14F-4D97-AF65-F5344CB8AC3E}">
        <p14:creationId xmlns:p14="http://schemas.microsoft.com/office/powerpoint/2010/main" val="266675462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Key Section Bullet Points 2">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A4E629-224E-4DEB-82A2-A92DC2A5AA6D}"/>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31068"/>
          <a:stretch/>
        </p:blipFill>
        <p:spPr bwMode="auto">
          <a:xfrm>
            <a:off x="0" y="0"/>
            <a:ext cx="8404222"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6323162" y="0"/>
            <a:ext cx="5868838" cy="6858000"/>
          </a:xfrm>
          <a:prstGeom prst="rect">
            <a:avLst/>
          </a:prstGeom>
          <a:solidFill>
            <a:srgbClr val="00561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6"/>
          <p:cNvSpPr>
            <a:spLocks noGrp="1"/>
          </p:cNvSpPr>
          <p:nvPr>
            <p:ph type="body" sz="quarter" idx="10" hasCustomPrompt="1"/>
          </p:nvPr>
        </p:nvSpPr>
        <p:spPr>
          <a:xfrm>
            <a:off x="6858000" y="838200"/>
            <a:ext cx="4826000" cy="1460500"/>
          </a:xfrm>
          <a:prstGeom prst="rect">
            <a:avLst/>
          </a:prstGeom>
        </p:spPr>
        <p:txBody>
          <a:bodyPr/>
          <a:lstStyle>
            <a:lvl1pPr marL="0" indent="0">
              <a:buNone/>
              <a:defRPr sz="4800" b="1">
                <a:solidFill>
                  <a:schemeClr val="bg1"/>
                </a:solidFill>
                <a:latin typeface="HEINEKEN Core" panose="02000503050000020004" pitchFamily="2" charset="0"/>
              </a:defRPr>
            </a:lvl1pPr>
            <a:lvl2pPr marL="457200" indent="0">
              <a:buNone/>
              <a:defRPr b="1">
                <a:solidFill>
                  <a:schemeClr val="bg1"/>
                </a:solidFill>
                <a:latin typeface="HEINEKEN Core" panose="02000503050000020004" pitchFamily="2" charset="0"/>
              </a:defRPr>
            </a:lvl2pPr>
            <a:lvl3pPr marL="914400" indent="0">
              <a:buNone/>
              <a:defRPr b="1">
                <a:solidFill>
                  <a:schemeClr val="bg1"/>
                </a:solidFill>
                <a:latin typeface="HEINEKEN Core" panose="02000503050000020004" pitchFamily="2" charset="0"/>
              </a:defRPr>
            </a:lvl3pPr>
            <a:lvl4pPr marL="1371600" indent="0">
              <a:buNone/>
              <a:defRPr b="1">
                <a:solidFill>
                  <a:schemeClr val="bg1"/>
                </a:solidFill>
                <a:latin typeface="HEINEKEN Core" panose="02000503050000020004" pitchFamily="2" charset="0"/>
              </a:defRPr>
            </a:lvl4pPr>
            <a:lvl5pPr marL="1828800" indent="0">
              <a:buNone/>
              <a:defRPr b="1">
                <a:solidFill>
                  <a:schemeClr val="bg1"/>
                </a:solidFill>
                <a:latin typeface="HEINEKEN Core" panose="02000503050000020004" pitchFamily="2" charset="0"/>
              </a:defRPr>
            </a:lvl5pPr>
          </a:lstStyle>
          <a:p>
            <a:pPr lvl="0"/>
            <a:r>
              <a:rPr lang="en-US"/>
              <a:t>Section Header</a:t>
            </a:r>
          </a:p>
        </p:txBody>
      </p:sp>
      <p:sp>
        <p:nvSpPr>
          <p:cNvPr id="8" name="Text Placeholder 16"/>
          <p:cNvSpPr>
            <a:spLocks noGrp="1"/>
          </p:cNvSpPr>
          <p:nvPr>
            <p:ph type="body" sz="quarter" idx="13" hasCustomPrompt="1"/>
          </p:nvPr>
        </p:nvSpPr>
        <p:spPr>
          <a:xfrm>
            <a:off x="6858001" y="2457450"/>
            <a:ext cx="4826000" cy="1136650"/>
          </a:xfrm>
          <a:prstGeom prst="rect">
            <a:avLst/>
          </a:prstGeom>
        </p:spPr>
        <p:txBody>
          <a:bodyPr lIns="0" tIns="0" rIns="0" bIns="0" anchor="t" anchorCtr="0">
            <a:noAutofit/>
          </a:bodyPr>
          <a:lstStyle>
            <a:lvl1pPr marL="0" indent="0">
              <a:defRPr lang="en-US" sz="3200" b="0" i="0" baseline="0" smtClean="0">
                <a:solidFill>
                  <a:schemeClr val="bg1">
                    <a:lumMod val="95000"/>
                  </a:schemeClr>
                </a:solidFill>
                <a:latin typeface="HEINEKEN Core" panose="02000503050000020004" pitchFamily="2" charset="0"/>
                <a:ea typeface="+mj-ea"/>
                <a:cs typeface="+mj-cs"/>
              </a:defRPr>
            </a:lvl1pPr>
            <a:lvl2pPr>
              <a:defRPr lang="en-US" sz="1800" smtClean="0"/>
            </a:lvl2pPr>
            <a:lvl3pPr>
              <a:defRPr lang="en-US" sz="1800" smtClean="0"/>
            </a:lvl3pPr>
            <a:lvl4pPr marL="1371600" indent="0">
              <a:buNone/>
              <a:defRPr lang="en-US" sz="1800" smtClean="0"/>
            </a:lvl4pPr>
            <a:lvl5pPr marL="1828800" indent="0">
              <a:buNone/>
              <a:defRPr lang="en-GB" sz="1800"/>
            </a:lvl5pPr>
          </a:lstStyle>
          <a:p>
            <a:pPr marL="457200" lvl="0" indent="-457200">
              <a:spcBef>
                <a:spcPct val="0"/>
              </a:spcBef>
            </a:pPr>
            <a:r>
              <a:rPr lang="en-US"/>
              <a:t>Key Bullet Point</a:t>
            </a:r>
          </a:p>
          <a:p>
            <a:pPr marL="457200" lvl="0" indent="-457200">
              <a:spcBef>
                <a:spcPct val="0"/>
              </a:spcBef>
            </a:pPr>
            <a:endParaRPr lang="en-US"/>
          </a:p>
        </p:txBody>
      </p:sp>
      <p:pic>
        <p:nvPicPr>
          <p:cNvPr id="10" name="Picture 9">
            <a:extLst>
              <a:ext uri="{FF2B5EF4-FFF2-40B4-BE49-F238E27FC236}">
                <a16:creationId xmlns:a16="http://schemas.microsoft.com/office/drawing/2014/main" id="{7B5FD268-DC79-48FB-8003-15629D7149BB}"/>
              </a:ext>
            </a:extLst>
          </p:cNvPr>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404222" y="5641858"/>
            <a:ext cx="1940521" cy="970535"/>
          </a:xfrm>
          <a:prstGeom prst="rect">
            <a:avLst/>
          </a:prstGeom>
        </p:spPr>
      </p:pic>
    </p:spTree>
    <p:extLst>
      <p:ext uri="{BB962C8B-B14F-4D97-AF65-F5344CB8AC3E}">
        <p14:creationId xmlns:p14="http://schemas.microsoft.com/office/powerpoint/2010/main" val="423306941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Key Section Bullet Points Blank">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0"/>
            <a:ext cx="12192000" cy="699900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14" hasCustomPrompt="1"/>
          </p:nvPr>
        </p:nvSpPr>
        <p:spPr>
          <a:xfrm>
            <a:off x="177081" y="230046"/>
            <a:ext cx="5969000" cy="6538913"/>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rgbClr val="00561F"/>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nl-NL"/>
              <a:t>Click to add Full-Page Content Slide</a:t>
            </a:r>
            <a:endParaRPr lang="en-GB"/>
          </a:p>
        </p:txBody>
      </p:sp>
      <p:sp>
        <p:nvSpPr>
          <p:cNvPr id="4" name="Rectangle 3"/>
          <p:cNvSpPr/>
          <p:nvPr userDrawn="1"/>
        </p:nvSpPr>
        <p:spPr>
          <a:xfrm>
            <a:off x="6323162" y="0"/>
            <a:ext cx="5868838" cy="6858000"/>
          </a:xfrm>
          <a:prstGeom prst="rect">
            <a:avLst/>
          </a:prstGeom>
          <a:solidFill>
            <a:srgbClr val="00561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6"/>
          <p:cNvSpPr>
            <a:spLocks noGrp="1"/>
          </p:cNvSpPr>
          <p:nvPr>
            <p:ph type="body" sz="quarter" idx="10" hasCustomPrompt="1"/>
          </p:nvPr>
        </p:nvSpPr>
        <p:spPr>
          <a:xfrm>
            <a:off x="6858000" y="838200"/>
            <a:ext cx="4826000" cy="1460500"/>
          </a:xfrm>
          <a:prstGeom prst="rect">
            <a:avLst/>
          </a:prstGeom>
        </p:spPr>
        <p:txBody>
          <a:bodyPr/>
          <a:lstStyle>
            <a:lvl1pPr marL="0" indent="0">
              <a:buNone/>
              <a:defRPr sz="4800" b="1">
                <a:solidFill>
                  <a:schemeClr val="bg1"/>
                </a:solidFill>
                <a:latin typeface="HEINEKEN Core" panose="02000503050000020004" pitchFamily="2" charset="0"/>
              </a:defRPr>
            </a:lvl1pPr>
            <a:lvl2pPr marL="457200" indent="0">
              <a:buNone/>
              <a:defRPr b="1">
                <a:solidFill>
                  <a:schemeClr val="bg1"/>
                </a:solidFill>
                <a:latin typeface="HEINEKEN Core" panose="02000503050000020004" pitchFamily="2" charset="0"/>
              </a:defRPr>
            </a:lvl2pPr>
            <a:lvl3pPr marL="914400" indent="0">
              <a:buNone/>
              <a:defRPr b="1">
                <a:solidFill>
                  <a:schemeClr val="bg1"/>
                </a:solidFill>
                <a:latin typeface="HEINEKEN Core" panose="02000503050000020004" pitchFamily="2" charset="0"/>
              </a:defRPr>
            </a:lvl3pPr>
            <a:lvl4pPr marL="1371600" indent="0">
              <a:buNone/>
              <a:defRPr b="1">
                <a:solidFill>
                  <a:schemeClr val="bg1"/>
                </a:solidFill>
                <a:latin typeface="HEINEKEN Core" panose="02000503050000020004" pitchFamily="2" charset="0"/>
              </a:defRPr>
            </a:lvl4pPr>
            <a:lvl5pPr marL="1828800" indent="0">
              <a:buNone/>
              <a:defRPr b="1">
                <a:solidFill>
                  <a:schemeClr val="bg1"/>
                </a:solidFill>
                <a:latin typeface="HEINEKEN Core" panose="02000503050000020004" pitchFamily="2" charset="0"/>
              </a:defRPr>
            </a:lvl5pPr>
          </a:lstStyle>
          <a:p>
            <a:pPr lvl="0"/>
            <a:r>
              <a:rPr lang="en-US"/>
              <a:t>Section Header</a:t>
            </a:r>
          </a:p>
        </p:txBody>
      </p:sp>
      <p:sp>
        <p:nvSpPr>
          <p:cNvPr id="8" name="Text Placeholder 16"/>
          <p:cNvSpPr>
            <a:spLocks noGrp="1"/>
          </p:cNvSpPr>
          <p:nvPr>
            <p:ph type="body" sz="quarter" idx="13" hasCustomPrompt="1"/>
          </p:nvPr>
        </p:nvSpPr>
        <p:spPr>
          <a:xfrm>
            <a:off x="6858001" y="2457450"/>
            <a:ext cx="4826000" cy="1136650"/>
          </a:xfrm>
          <a:prstGeom prst="rect">
            <a:avLst/>
          </a:prstGeom>
        </p:spPr>
        <p:txBody>
          <a:bodyPr lIns="0" tIns="0" rIns="0" bIns="0" anchor="t" anchorCtr="0">
            <a:noAutofit/>
          </a:bodyPr>
          <a:lstStyle>
            <a:lvl1pPr marL="0" indent="0">
              <a:defRPr lang="en-US" sz="3200" b="0" i="0" baseline="0" smtClean="0">
                <a:solidFill>
                  <a:schemeClr val="bg1">
                    <a:lumMod val="95000"/>
                  </a:schemeClr>
                </a:solidFill>
                <a:latin typeface="HEINEKEN Core" panose="02000503050000020004" pitchFamily="2" charset="0"/>
                <a:ea typeface="+mj-ea"/>
                <a:cs typeface="+mj-cs"/>
              </a:defRPr>
            </a:lvl1pPr>
            <a:lvl2pPr>
              <a:defRPr lang="en-US" sz="1800" smtClean="0"/>
            </a:lvl2pPr>
            <a:lvl3pPr>
              <a:defRPr lang="en-US" sz="1800" smtClean="0"/>
            </a:lvl3pPr>
            <a:lvl4pPr marL="1371600" indent="0">
              <a:buNone/>
              <a:defRPr lang="en-US" sz="1800" smtClean="0"/>
            </a:lvl4pPr>
            <a:lvl5pPr marL="1828800" indent="0">
              <a:buNone/>
              <a:defRPr lang="en-GB" sz="1800"/>
            </a:lvl5pPr>
          </a:lstStyle>
          <a:p>
            <a:pPr marL="457200" lvl="0" indent="-457200">
              <a:spcBef>
                <a:spcPct val="0"/>
              </a:spcBef>
            </a:pPr>
            <a:r>
              <a:rPr lang="en-US"/>
              <a:t>Key Bullet Point</a:t>
            </a:r>
          </a:p>
          <a:p>
            <a:pPr marL="457200" lvl="0" indent="-457200">
              <a:spcBef>
                <a:spcPct val="0"/>
              </a:spcBef>
            </a:pPr>
            <a:endParaRPr lang="en-US"/>
          </a:p>
        </p:txBody>
      </p:sp>
      <p:pic>
        <p:nvPicPr>
          <p:cNvPr id="12" name="Picture 11">
            <a:extLst>
              <a:ext uri="{FF2B5EF4-FFF2-40B4-BE49-F238E27FC236}">
                <a16:creationId xmlns:a16="http://schemas.microsoft.com/office/drawing/2014/main" id="{EA8D6A47-AA3F-4BEF-A3CB-F1C733DBA3B6}"/>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8404222" y="5641858"/>
            <a:ext cx="1940521" cy="970535"/>
          </a:xfrm>
          <a:prstGeom prst="rect">
            <a:avLst/>
          </a:prstGeom>
        </p:spPr>
      </p:pic>
    </p:spTree>
    <p:extLst>
      <p:ext uri="{BB962C8B-B14F-4D97-AF65-F5344CB8AC3E}">
        <p14:creationId xmlns:p14="http://schemas.microsoft.com/office/powerpoint/2010/main" val="427893667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ain Content Slide 1">
    <p:spTree>
      <p:nvGrpSpPr>
        <p:cNvPr id="1" name=""/>
        <p:cNvGrpSpPr/>
        <p:nvPr/>
      </p:nvGrpSpPr>
      <p:grpSpPr>
        <a:xfrm>
          <a:off x="0" y="0"/>
          <a:ext cx="0" cy="0"/>
          <a:chOff x="0" y="0"/>
          <a:chExt cx="0" cy="0"/>
        </a:xfrm>
      </p:grpSpPr>
      <p:sp>
        <p:nvSpPr>
          <p:cNvPr id="2" name="Rectangle 1"/>
          <p:cNvSpPr/>
          <p:nvPr userDrawn="1"/>
        </p:nvSpPr>
        <p:spPr>
          <a:xfrm>
            <a:off x="0" y="0"/>
            <a:ext cx="12192000" cy="699900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userDrawn="1"/>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6534" y="5845883"/>
            <a:ext cx="12058933" cy="710314"/>
          </a:xfrm>
          <a:prstGeom prst="rect">
            <a:avLst/>
          </a:prstGeom>
        </p:spPr>
      </p:pic>
      <p:pic>
        <p:nvPicPr>
          <p:cNvPr id="15" name="Graphic 41">
            <a:extLst>
              <a:ext uri="{FF2B5EF4-FFF2-40B4-BE49-F238E27FC236}">
                <a16:creationId xmlns:a16="http://schemas.microsoft.com/office/drawing/2014/main" id="{D7761505-E66A-3A49-A2E6-5855D7560640}"/>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756696" y="6368731"/>
            <a:ext cx="1133805" cy="262545"/>
          </a:xfrm>
          <a:prstGeom prst="rect">
            <a:avLst/>
          </a:prstGeom>
        </p:spPr>
      </p:pic>
      <p:sp>
        <p:nvSpPr>
          <p:cNvPr id="4" name="Slide Number Placeholder 3"/>
          <p:cNvSpPr>
            <a:spLocks noGrp="1"/>
          </p:cNvSpPr>
          <p:nvPr>
            <p:ph type="sldNum" sz="quarter" idx="12"/>
          </p:nvPr>
        </p:nvSpPr>
        <p:spPr>
          <a:xfrm>
            <a:off x="4724400" y="6356350"/>
            <a:ext cx="2743200" cy="365125"/>
          </a:xfrm>
          <a:prstGeom prst="rect">
            <a:avLst/>
          </a:prstGeom>
        </p:spPr>
        <p:txBody>
          <a:bodyPr anchor="ctr"/>
          <a:lstStyle>
            <a:lvl1pPr algn="ctr">
              <a:defRPr sz="1400">
                <a:solidFill>
                  <a:schemeClr val="bg1">
                    <a:lumMod val="65000"/>
                  </a:schemeClr>
                </a:solidFill>
                <a:latin typeface="HEINEKEN Core" panose="02000503050000020004" pitchFamily="2" charset="0"/>
              </a:defRPr>
            </a:lvl1pPr>
          </a:lstStyle>
          <a:p>
            <a:fld id="{C00F1566-1558-44AF-B8A2-C7DDA6D450C3}" type="slidenum">
              <a:rPr lang="en-GB" smtClean="0"/>
              <a:pPr/>
              <a:t>‹#›</a:t>
            </a:fld>
            <a:endParaRPr lang="en-GB"/>
          </a:p>
        </p:txBody>
      </p:sp>
      <p:sp>
        <p:nvSpPr>
          <p:cNvPr id="13" name="Title 1"/>
          <p:cNvSpPr>
            <a:spLocks noGrp="1"/>
          </p:cNvSpPr>
          <p:nvPr>
            <p:ph type="title" hasCustomPrompt="1"/>
          </p:nvPr>
        </p:nvSpPr>
        <p:spPr>
          <a:xfrm>
            <a:off x="528423" y="138863"/>
            <a:ext cx="11158752" cy="642720"/>
          </a:xfrm>
          <a:prstGeom prst="rect">
            <a:avLst/>
          </a:prstGeom>
        </p:spPr>
        <p:txBody>
          <a:bodyPr lIns="0" tIns="0" rIns="0" bIns="0" anchor="ctr" anchorCtr="0">
            <a:noAutofit/>
          </a:bodyPr>
          <a:lstStyle>
            <a:lvl1pPr>
              <a:defRPr sz="3600" b="1" i="0" baseline="0">
                <a:solidFill>
                  <a:schemeClr val="bg1">
                    <a:lumMod val="65000"/>
                  </a:schemeClr>
                </a:solidFill>
                <a:latin typeface="HEINEKEN Core" panose="02000503050000020004" pitchFamily="2" charset="0"/>
              </a:defRPr>
            </a:lvl1pPr>
          </a:lstStyle>
          <a:p>
            <a:r>
              <a:rPr lang="nl-NL"/>
              <a:t>Click to edit the main title</a:t>
            </a:r>
            <a:endParaRPr lang="en-US"/>
          </a:p>
        </p:txBody>
      </p:sp>
      <p:sp>
        <p:nvSpPr>
          <p:cNvPr id="14" name="Content Placeholder 2"/>
          <p:cNvSpPr>
            <a:spLocks noGrp="1"/>
          </p:cNvSpPr>
          <p:nvPr>
            <p:ph idx="1" hasCustomPrompt="1"/>
          </p:nvPr>
        </p:nvSpPr>
        <p:spPr>
          <a:xfrm>
            <a:off x="528423" y="1376492"/>
            <a:ext cx="11158752" cy="4538276"/>
          </a:xfrm>
          <a:prstGeom prst="rect">
            <a:avLst/>
          </a:prstGeom>
        </p:spPr>
        <p:txBody>
          <a:bodyPr lIns="0" tIns="0" rIns="0" bIns="0">
            <a:noAutofit/>
          </a:bodyPr>
          <a:lstStyle>
            <a:lvl1pPr marL="1350" indent="0">
              <a:lnSpc>
                <a:spcPct val="100000"/>
              </a:lnSpc>
              <a:buClr>
                <a:schemeClr val="tx2"/>
              </a:buClr>
              <a:buSzPct val="100000"/>
              <a:buFontTx/>
              <a:buNone/>
              <a:tabLst/>
              <a:defRPr sz="1600" b="0" i="0" kern="500" baseline="0">
                <a:solidFill>
                  <a:schemeClr val="bg2">
                    <a:lumMod val="25000"/>
                  </a:schemeClr>
                </a:solidFill>
                <a:latin typeface="HEINEKEN Core" charset="0"/>
                <a:ea typeface="HEINEKEN Core" charset="0"/>
                <a:cs typeface="HEINEKEN Core" charset="0"/>
              </a:defRPr>
            </a:lvl1pPr>
            <a:lvl2pPr marL="180000" indent="-180000">
              <a:lnSpc>
                <a:spcPct val="100000"/>
              </a:lnSpc>
              <a:buClr>
                <a:schemeClr val="tx2"/>
              </a:buClr>
              <a:buSzPct val="100000"/>
              <a:buFont typeface="Wingdings" pitchFamily="2" charset="2"/>
              <a:buChar char="§"/>
              <a:tabLst/>
              <a:defRPr sz="1600" b="0" i="0" kern="500" baseline="0">
                <a:solidFill>
                  <a:schemeClr val="bg2">
                    <a:lumMod val="25000"/>
                  </a:schemeClr>
                </a:solidFill>
                <a:latin typeface="HEINEKEN Core" charset="0"/>
                <a:ea typeface="HEINEKEN Core" charset="0"/>
                <a:cs typeface="HEINEKEN Core" charset="0"/>
              </a:defRPr>
            </a:lvl2pPr>
            <a:lvl3pPr marL="518400" indent="-172800">
              <a:lnSpc>
                <a:spcPct val="100000"/>
              </a:lnSpc>
              <a:buClr>
                <a:schemeClr val="tx2"/>
              </a:buClr>
              <a:buSzPct val="100000"/>
              <a:buFont typeface="Wingdings" pitchFamily="2" charset="2"/>
              <a:buChar char="§"/>
              <a:tabLst/>
              <a:defRPr sz="1400" b="0" i="0" kern="500" baseline="0">
                <a:latin typeface="HEINEKEN Core" charset="0"/>
                <a:ea typeface="HEINEKEN Core" charset="0"/>
                <a:cs typeface="HEINEKEN Core" charset="0"/>
              </a:defRPr>
            </a:lvl3pPr>
            <a:lvl4pPr marL="691200" indent="-172800">
              <a:lnSpc>
                <a:spcPct val="100000"/>
              </a:lnSpc>
              <a:buClr>
                <a:schemeClr val="tx2"/>
              </a:buClr>
              <a:buSzPct val="100000"/>
              <a:buFont typeface="Wingdings" pitchFamily="2" charset="2"/>
              <a:buChar char="§"/>
              <a:tabLst/>
              <a:defRPr sz="1400" b="0" i="0" kern="500" baseline="0">
                <a:latin typeface="HEINEKEN Core" charset="0"/>
                <a:ea typeface="HEINEKEN Core" charset="0"/>
                <a:cs typeface="HEINEKEN Core" charset="0"/>
              </a:defRPr>
            </a:lvl4pPr>
            <a:lvl5pPr marL="864000" indent="-172800">
              <a:lnSpc>
                <a:spcPct val="100000"/>
              </a:lnSpc>
              <a:buClr>
                <a:schemeClr val="tx2"/>
              </a:buClr>
              <a:buSzPct val="100000"/>
              <a:buFont typeface="Wingdings" pitchFamily="2" charset="2"/>
              <a:buChar char="§"/>
              <a:tabLst/>
              <a:defRPr sz="1400" b="0" i="0" kern="500" baseline="0">
                <a:latin typeface="HEINEKEN Core" charset="0"/>
                <a:ea typeface="HEINEKEN Core" charset="0"/>
                <a:cs typeface="HEINEKEN Core" charset="0"/>
              </a:defRPr>
            </a:lvl5pPr>
          </a:lstStyle>
          <a:p>
            <a:pPr lvl="0"/>
            <a:r>
              <a:rPr lang="nl-NL"/>
              <a:t>Click to edit the main body of text</a:t>
            </a:r>
          </a:p>
          <a:p>
            <a:pPr lvl="1"/>
            <a:r>
              <a:rPr lang="nl-NL"/>
              <a:t>Detail</a:t>
            </a:r>
          </a:p>
        </p:txBody>
      </p:sp>
      <p:sp>
        <p:nvSpPr>
          <p:cNvPr id="18" name="Text Placeholder 17"/>
          <p:cNvSpPr>
            <a:spLocks noGrp="1"/>
          </p:cNvSpPr>
          <p:nvPr>
            <p:ph type="body" sz="quarter" idx="13" hasCustomPrompt="1"/>
          </p:nvPr>
        </p:nvSpPr>
        <p:spPr>
          <a:xfrm>
            <a:off x="528423" y="864725"/>
            <a:ext cx="11158752" cy="428625"/>
          </a:xfrm>
          <a:prstGeom prst="rect">
            <a:avLst/>
          </a:prstGeom>
        </p:spPr>
        <p:txBody>
          <a:bodyPr vert="horz" lIns="91440" tIns="45720" rIns="91440" bIns="45720" rtlCol="0">
            <a:normAutofit/>
          </a:bodyPr>
          <a:lstStyle>
            <a:lvl1pPr marL="0" indent="0">
              <a:buNone/>
              <a:defRPr kumimoji="0" lang="en-US" sz="2600" b="0" i="0" u="none" strike="noStrike" cap="none" spc="0" normalizeH="0" baseline="0" noProof="0" dirty="0">
                <a:ln>
                  <a:noFill/>
                </a:ln>
                <a:solidFill>
                  <a:srgbClr val="507867"/>
                </a:solidFill>
                <a:effectLst/>
                <a:uLnTx/>
                <a:uFillTx/>
              </a:defRPr>
            </a:lvl1pPr>
          </a:lstStyle>
          <a:p>
            <a:pPr marL="228600" marR="0" lvl="0" indent="-228600" fontAlgn="auto">
              <a:lnSpc>
                <a:spcPct val="100000"/>
              </a:lnSpc>
              <a:spcBef>
                <a:spcPts val="0"/>
              </a:spcBef>
              <a:spcAft>
                <a:spcPts val="0"/>
              </a:spcAft>
              <a:buClrTx/>
              <a:buSzTx/>
              <a:tabLst/>
            </a:pPr>
            <a:r>
              <a:rPr kumimoji="0" lang="nl-NL" sz="2400" b="0" i="0" u="none" strike="noStrike" kern="1200" cap="none" spc="0" normalizeH="0" baseline="0" noProof="0">
                <a:ln>
                  <a:noFill/>
                </a:ln>
                <a:solidFill>
                  <a:prstClr val="black"/>
                </a:solidFill>
                <a:effectLst/>
                <a:uLnTx/>
                <a:uFillTx/>
                <a:latin typeface="+mn-lt"/>
                <a:ea typeface="+mn-ea"/>
                <a:cs typeface="+mn-cs"/>
              </a:rPr>
              <a:t>Click to edit the sub-title</a:t>
            </a:r>
            <a:endParaRPr kumimoji="0" lang="en-US" sz="2400" b="0" i="0" u="none" strike="noStrike" kern="1200" cap="none" spc="0" normalizeH="0" baseline="0" noProof="0">
              <a:ln>
                <a:noFill/>
              </a:ln>
              <a:solidFill>
                <a:prstClr val="black"/>
              </a:solidFill>
              <a:effectLst/>
              <a:uLnTx/>
              <a:uFillTx/>
              <a:latin typeface="+mn-lt"/>
              <a:ea typeface="+mn-ea"/>
              <a:cs typeface="+mn-cs"/>
            </a:endParaRPr>
          </a:p>
        </p:txBody>
      </p:sp>
      <p:sp>
        <p:nvSpPr>
          <p:cNvPr id="19" name="Text Placeholder 3">
            <a:extLst>
              <a:ext uri="{FF2B5EF4-FFF2-40B4-BE49-F238E27FC236}">
                <a16:creationId xmlns:a16="http://schemas.microsoft.com/office/drawing/2014/main" id="{562D3085-1E67-464F-8DCD-D18B0515CB77}"/>
              </a:ext>
            </a:extLst>
          </p:cNvPr>
          <p:cNvSpPr>
            <a:spLocks noGrp="1"/>
          </p:cNvSpPr>
          <p:nvPr>
            <p:ph type="body" sz="quarter" idx="22" hasCustomPrompt="1"/>
          </p:nvPr>
        </p:nvSpPr>
        <p:spPr>
          <a:xfrm>
            <a:off x="6096000" y="6277312"/>
            <a:ext cx="4594163" cy="632850"/>
          </a:xfrm>
          <a:prstGeom prst="rect">
            <a:avLst/>
          </a:prstGeom>
          <a:ln>
            <a:noFill/>
          </a:ln>
        </p:spPr>
        <p:txBody>
          <a:bodyPr tIns="91440" bIns="91440" anchor="t" anchorCtr="0"/>
          <a:lstStyle>
            <a:lvl1pPr marL="0" indent="0" algn="l">
              <a:spcBef>
                <a:spcPts val="0"/>
              </a:spcBef>
              <a:spcAft>
                <a:spcPts val="300"/>
              </a:spcAft>
              <a:buNone/>
              <a:defRPr sz="700" b="0" baseline="0">
                <a:solidFill>
                  <a:schemeClr val="tx1">
                    <a:lumMod val="50000"/>
                    <a:lumOff val="50000"/>
                  </a:schemeClr>
                </a:solidFill>
              </a:defRPr>
            </a:lvl1pPr>
          </a:lstStyle>
          <a:p>
            <a:pPr lvl="0"/>
            <a:r>
              <a:rPr lang="en-US"/>
              <a:t>Footnote:</a:t>
            </a:r>
          </a:p>
          <a:p>
            <a:pPr lvl="0"/>
            <a:r>
              <a:rPr lang="en-US"/>
              <a:t>1. </a:t>
            </a:r>
          </a:p>
          <a:p>
            <a:pPr lvl="0"/>
            <a:r>
              <a:rPr lang="en-US"/>
              <a:t>2. </a:t>
            </a:r>
          </a:p>
        </p:txBody>
      </p:sp>
      <p:sp>
        <p:nvSpPr>
          <p:cNvPr id="20" name="TextBox 19">
            <a:extLst>
              <a:ext uri="{FF2B5EF4-FFF2-40B4-BE49-F238E27FC236}">
                <a16:creationId xmlns:a16="http://schemas.microsoft.com/office/drawing/2014/main" id="{015F2841-E6FC-45C4-A856-3BA0F66F78BA}"/>
              </a:ext>
            </a:extLst>
          </p:cNvPr>
          <p:cNvSpPr txBox="1"/>
          <p:nvPr userDrawn="1"/>
        </p:nvSpPr>
        <p:spPr>
          <a:xfrm>
            <a:off x="1421805" y="6342834"/>
            <a:ext cx="2880917" cy="369332"/>
          </a:xfrm>
          <a:prstGeom prst="rect">
            <a:avLst/>
          </a:prstGeom>
          <a:noFill/>
        </p:spPr>
        <p:txBody>
          <a:bodyPr wrap="none" rtlCol="0">
            <a:spAutoFit/>
          </a:bodyPr>
          <a:lstStyle/>
          <a:p>
            <a:r>
              <a:rPr lang="nl-NL" b="1">
                <a:solidFill>
                  <a:srgbClr val="D3D3D3"/>
                </a:solidFill>
                <a:latin typeface="HEINEKEN Core" panose="02000503050000020004" pitchFamily="2" charset="0"/>
              </a:rPr>
              <a:t>Master Data Management</a:t>
            </a:r>
            <a:endParaRPr lang="en-GB" b="1">
              <a:solidFill>
                <a:srgbClr val="D3D3D3"/>
              </a:solidFill>
              <a:latin typeface="HEINEKEN Core" panose="02000503050000020004" pitchFamily="2" charset="0"/>
            </a:endParaRPr>
          </a:p>
        </p:txBody>
      </p:sp>
      <p:pic>
        <p:nvPicPr>
          <p:cNvPr id="21" name="Picture 20">
            <a:extLst>
              <a:ext uri="{FF2B5EF4-FFF2-40B4-BE49-F238E27FC236}">
                <a16:creationId xmlns:a16="http://schemas.microsoft.com/office/drawing/2014/main" id="{18658940-B02D-4E39-84D0-DBBAA1141A78}"/>
              </a:ext>
            </a:extLst>
          </p:cNvPr>
          <p:cNvPicPr>
            <a:picLocks noChangeAspect="1"/>
          </p:cNvPicPr>
          <p:nvPr userDrawn="1">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421679" y="6294036"/>
            <a:ext cx="1000126" cy="500204"/>
          </a:xfrm>
          <a:prstGeom prst="rect">
            <a:avLst/>
          </a:prstGeom>
        </p:spPr>
      </p:pic>
    </p:spTree>
    <p:extLst>
      <p:ext uri="{BB962C8B-B14F-4D97-AF65-F5344CB8AC3E}">
        <p14:creationId xmlns:p14="http://schemas.microsoft.com/office/powerpoint/2010/main" val="394242948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in Content Slide 1">
    <p:spTree>
      <p:nvGrpSpPr>
        <p:cNvPr id="1" name=""/>
        <p:cNvGrpSpPr/>
        <p:nvPr/>
      </p:nvGrpSpPr>
      <p:grpSpPr>
        <a:xfrm>
          <a:off x="0" y="0"/>
          <a:ext cx="0" cy="0"/>
          <a:chOff x="0" y="0"/>
          <a:chExt cx="0" cy="0"/>
        </a:xfrm>
      </p:grpSpPr>
      <p:sp>
        <p:nvSpPr>
          <p:cNvPr id="2" name="Rectangle 1"/>
          <p:cNvSpPr/>
          <p:nvPr userDrawn="1"/>
        </p:nvSpPr>
        <p:spPr>
          <a:xfrm>
            <a:off x="0" y="0"/>
            <a:ext cx="12192000" cy="699900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userDrawn="1"/>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6534" y="5845883"/>
            <a:ext cx="12058933" cy="710314"/>
          </a:xfrm>
          <a:prstGeom prst="rect">
            <a:avLst/>
          </a:prstGeom>
        </p:spPr>
      </p:pic>
      <p:pic>
        <p:nvPicPr>
          <p:cNvPr id="15" name="Graphic 41">
            <a:extLst>
              <a:ext uri="{FF2B5EF4-FFF2-40B4-BE49-F238E27FC236}">
                <a16:creationId xmlns:a16="http://schemas.microsoft.com/office/drawing/2014/main" id="{D7761505-E66A-3A49-A2E6-5855D7560640}"/>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756696" y="6368731"/>
            <a:ext cx="1133805" cy="262545"/>
          </a:xfrm>
          <a:prstGeom prst="rect">
            <a:avLst/>
          </a:prstGeom>
        </p:spPr>
      </p:pic>
      <p:sp>
        <p:nvSpPr>
          <p:cNvPr id="13" name="Title 1"/>
          <p:cNvSpPr>
            <a:spLocks noGrp="1"/>
          </p:cNvSpPr>
          <p:nvPr>
            <p:ph type="title" hasCustomPrompt="1"/>
          </p:nvPr>
        </p:nvSpPr>
        <p:spPr>
          <a:xfrm>
            <a:off x="528423" y="138863"/>
            <a:ext cx="11147640" cy="642720"/>
          </a:xfrm>
          <a:prstGeom prst="rect">
            <a:avLst/>
          </a:prstGeom>
        </p:spPr>
        <p:txBody>
          <a:bodyPr lIns="0" tIns="0" rIns="0" bIns="0" anchor="ctr" anchorCtr="0">
            <a:noAutofit/>
          </a:bodyPr>
          <a:lstStyle>
            <a:lvl1pPr>
              <a:defRPr sz="3600" b="1" i="0" baseline="0">
                <a:solidFill>
                  <a:schemeClr val="bg1">
                    <a:lumMod val="65000"/>
                  </a:schemeClr>
                </a:solidFill>
                <a:latin typeface="HEINEKEN Core" panose="02000503050000020004" pitchFamily="2" charset="0"/>
              </a:defRPr>
            </a:lvl1pPr>
          </a:lstStyle>
          <a:p>
            <a:r>
              <a:rPr lang="nl-NL"/>
              <a:t>Click to edit the main title</a:t>
            </a:r>
            <a:endParaRPr lang="en-US"/>
          </a:p>
        </p:txBody>
      </p:sp>
      <p:sp>
        <p:nvSpPr>
          <p:cNvPr id="18" name="Text Placeholder 17"/>
          <p:cNvSpPr>
            <a:spLocks noGrp="1"/>
          </p:cNvSpPr>
          <p:nvPr>
            <p:ph type="body" sz="quarter" idx="13" hasCustomPrompt="1"/>
          </p:nvPr>
        </p:nvSpPr>
        <p:spPr>
          <a:xfrm>
            <a:off x="528423" y="864725"/>
            <a:ext cx="11147640" cy="428625"/>
          </a:xfrm>
          <a:prstGeom prst="rect">
            <a:avLst/>
          </a:prstGeom>
        </p:spPr>
        <p:txBody>
          <a:bodyPr vert="horz" lIns="91440" tIns="45720" rIns="91440" bIns="45720" rtlCol="0">
            <a:normAutofit/>
          </a:bodyPr>
          <a:lstStyle>
            <a:lvl1pPr marL="0" indent="0">
              <a:buNone/>
              <a:defRPr kumimoji="0" lang="en-US" sz="2600" b="0" i="0" u="none" strike="noStrike" cap="none" spc="0" normalizeH="0" baseline="0" noProof="0" dirty="0">
                <a:ln>
                  <a:noFill/>
                </a:ln>
                <a:solidFill>
                  <a:srgbClr val="507867"/>
                </a:solidFill>
                <a:effectLst/>
                <a:uLnTx/>
                <a:uFillTx/>
              </a:defRPr>
            </a:lvl1pPr>
          </a:lstStyle>
          <a:p>
            <a:pPr marL="228600" marR="0" lvl="0" indent="-228600" fontAlgn="auto">
              <a:lnSpc>
                <a:spcPct val="100000"/>
              </a:lnSpc>
              <a:spcBef>
                <a:spcPts val="0"/>
              </a:spcBef>
              <a:spcAft>
                <a:spcPts val="0"/>
              </a:spcAft>
              <a:buClrTx/>
              <a:buSzTx/>
              <a:tabLst/>
            </a:pPr>
            <a:r>
              <a:rPr kumimoji="0" lang="nl-NL" sz="2400" b="0" i="0" u="none" strike="noStrike" kern="1200" cap="none" spc="0" normalizeH="0" baseline="0" noProof="0">
                <a:ln>
                  <a:noFill/>
                </a:ln>
                <a:solidFill>
                  <a:prstClr val="black"/>
                </a:solidFill>
                <a:effectLst/>
                <a:uLnTx/>
                <a:uFillTx/>
                <a:latin typeface="+mn-lt"/>
                <a:ea typeface="+mn-ea"/>
                <a:cs typeface="+mn-cs"/>
              </a:rPr>
              <a:t>Click to edit the sub-title</a:t>
            </a:r>
            <a:endParaRPr kumimoji="0" lang="en-US" sz="2400" b="0" i="0" u="none" strike="noStrike" kern="1200" cap="none" spc="0" normalizeH="0" baseline="0" noProof="0">
              <a:ln>
                <a:noFill/>
              </a:ln>
              <a:solidFill>
                <a:prstClr val="black"/>
              </a:solidFill>
              <a:effectLst/>
              <a:uLnTx/>
              <a:uFillTx/>
              <a:latin typeface="+mn-lt"/>
              <a:ea typeface="+mn-ea"/>
              <a:cs typeface="+mn-cs"/>
            </a:endParaRPr>
          </a:p>
        </p:txBody>
      </p:sp>
      <p:sp>
        <p:nvSpPr>
          <p:cNvPr id="19" name="Text Placeholder 3">
            <a:extLst>
              <a:ext uri="{FF2B5EF4-FFF2-40B4-BE49-F238E27FC236}">
                <a16:creationId xmlns:a16="http://schemas.microsoft.com/office/drawing/2014/main" id="{CEB8C5A4-D4FA-4A4C-9601-D7C19D2F5353}"/>
              </a:ext>
            </a:extLst>
          </p:cNvPr>
          <p:cNvSpPr>
            <a:spLocks noGrp="1"/>
          </p:cNvSpPr>
          <p:nvPr>
            <p:ph type="body" sz="quarter" idx="22" hasCustomPrompt="1"/>
          </p:nvPr>
        </p:nvSpPr>
        <p:spPr>
          <a:xfrm>
            <a:off x="6096000" y="6277312"/>
            <a:ext cx="4594163" cy="632850"/>
          </a:xfrm>
          <a:prstGeom prst="rect">
            <a:avLst/>
          </a:prstGeom>
          <a:ln>
            <a:noFill/>
          </a:ln>
        </p:spPr>
        <p:txBody>
          <a:bodyPr tIns="91440" bIns="91440" anchor="t" anchorCtr="0"/>
          <a:lstStyle>
            <a:lvl1pPr marL="0" indent="0" algn="l">
              <a:spcBef>
                <a:spcPts val="0"/>
              </a:spcBef>
              <a:spcAft>
                <a:spcPts val="300"/>
              </a:spcAft>
              <a:buNone/>
              <a:defRPr sz="700" b="0" baseline="0">
                <a:solidFill>
                  <a:schemeClr val="tx1">
                    <a:lumMod val="50000"/>
                    <a:lumOff val="50000"/>
                  </a:schemeClr>
                </a:solidFill>
              </a:defRPr>
            </a:lvl1pPr>
          </a:lstStyle>
          <a:p>
            <a:pPr lvl="0"/>
            <a:r>
              <a:rPr lang="en-US"/>
              <a:t>Footnote:</a:t>
            </a:r>
          </a:p>
          <a:p>
            <a:pPr lvl="0"/>
            <a:r>
              <a:rPr lang="en-US"/>
              <a:t>1. </a:t>
            </a:r>
          </a:p>
          <a:p>
            <a:pPr lvl="0"/>
            <a:r>
              <a:rPr lang="en-US"/>
              <a:t>2. </a:t>
            </a:r>
          </a:p>
        </p:txBody>
      </p:sp>
      <p:sp>
        <p:nvSpPr>
          <p:cNvPr id="20" name="Slide Number Placeholder 3">
            <a:extLst>
              <a:ext uri="{FF2B5EF4-FFF2-40B4-BE49-F238E27FC236}">
                <a16:creationId xmlns:a16="http://schemas.microsoft.com/office/drawing/2014/main" id="{461AC9B0-D598-42AB-BF80-7A0B9A6E87CA}"/>
              </a:ext>
            </a:extLst>
          </p:cNvPr>
          <p:cNvSpPr>
            <a:spLocks noGrp="1"/>
          </p:cNvSpPr>
          <p:nvPr>
            <p:ph type="sldNum" sz="quarter" idx="12"/>
          </p:nvPr>
        </p:nvSpPr>
        <p:spPr>
          <a:xfrm>
            <a:off x="4724400" y="6356350"/>
            <a:ext cx="2743200" cy="365125"/>
          </a:xfrm>
          <a:prstGeom prst="rect">
            <a:avLst/>
          </a:prstGeom>
        </p:spPr>
        <p:txBody>
          <a:bodyPr anchor="ctr"/>
          <a:lstStyle>
            <a:lvl1pPr algn="ctr">
              <a:defRPr sz="1400">
                <a:solidFill>
                  <a:schemeClr val="bg1">
                    <a:lumMod val="65000"/>
                  </a:schemeClr>
                </a:solidFill>
                <a:latin typeface="HEINEKEN Core" panose="02000503050000020004" pitchFamily="2" charset="0"/>
              </a:defRPr>
            </a:lvl1pPr>
          </a:lstStyle>
          <a:p>
            <a:fld id="{C00F1566-1558-44AF-B8A2-C7DDA6D450C3}" type="slidenum">
              <a:rPr lang="en-GB" smtClean="0"/>
              <a:pPr/>
              <a:t>‹#›</a:t>
            </a:fld>
            <a:endParaRPr lang="en-GB"/>
          </a:p>
        </p:txBody>
      </p:sp>
      <p:sp>
        <p:nvSpPr>
          <p:cNvPr id="22" name="TextBox 21">
            <a:extLst>
              <a:ext uri="{FF2B5EF4-FFF2-40B4-BE49-F238E27FC236}">
                <a16:creationId xmlns:a16="http://schemas.microsoft.com/office/drawing/2014/main" id="{56629C7A-20A5-4A9C-9461-E083288D062F}"/>
              </a:ext>
            </a:extLst>
          </p:cNvPr>
          <p:cNvSpPr txBox="1"/>
          <p:nvPr userDrawn="1"/>
        </p:nvSpPr>
        <p:spPr>
          <a:xfrm>
            <a:off x="1421805" y="6342834"/>
            <a:ext cx="2880917" cy="369332"/>
          </a:xfrm>
          <a:prstGeom prst="rect">
            <a:avLst/>
          </a:prstGeom>
          <a:noFill/>
        </p:spPr>
        <p:txBody>
          <a:bodyPr wrap="none" rtlCol="0">
            <a:spAutoFit/>
          </a:bodyPr>
          <a:lstStyle/>
          <a:p>
            <a:r>
              <a:rPr lang="nl-NL" b="1">
                <a:solidFill>
                  <a:srgbClr val="D3D3D3"/>
                </a:solidFill>
                <a:latin typeface="HEINEKEN Core" panose="02000503050000020004" pitchFamily="2" charset="0"/>
              </a:rPr>
              <a:t>Master Data Management</a:t>
            </a:r>
            <a:endParaRPr lang="en-GB" b="1">
              <a:solidFill>
                <a:srgbClr val="D3D3D3"/>
              </a:solidFill>
              <a:latin typeface="HEINEKEN Core" panose="02000503050000020004" pitchFamily="2" charset="0"/>
            </a:endParaRPr>
          </a:p>
        </p:txBody>
      </p:sp>
      <p:pic>
        <p:nvPicPr>
          <p:cNvPr id="23" name="Picture 22">
            <a:extLst>
              <a:ext uri="{FF2B5EF4-FFF2-40B4-BE49-F238E27FC236}">
                <a16:creationId xmlns:a16="http://schemas.microsoft.com/office/drawing/2014/main" id="{2304ADA2-7575-41FC-A8FC-F7F1794B427A}"/>
              </a:ext>
            </a:extLst>
          </p:cNvPr>
          <p:cNvPicPr>
            <a:picLocks noChangeAspect="1"/>
          </p:cNvPicPr>
          <p:nvPr userDrawn="1">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421679" y="6294036"/>
            <a:ext cx="1000126" cy="500204"/>
          </a:xfrm>
          <a:prstGeom prst="rect">
            <a:avLst/>
          </a:prstGeom>
        </p:spPr>
      </p:pic>
    </p:spTree>
    <p:extLst>
      <p:ext uri="{BB962C8B-B14F-4D97-AF65-F5344CB8AC3E}">
        <p14:creationId xmlns:p14="http://schemas.microsoft.com/office/powerpoint/2010/main" val="378603711"/>
      </p:ext>
    </p:extLst>
  </p:cSld>
  <p:clrMapOvr>
    <a:masterClrMapping/>
  </p:clrMapOvr>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913">
          <p15:clr>
            <a:srgbClr val="FBAE40"/>
          </p15:clr>
        </p15:guide>
        <p15:guide id="4" orient="horz" pos="3861">
          <p15:clr>
            <a:srgbClr val="FBAE40"/>
          </p15:clr>
        </p15:guide>
        <p15:guide id="5" pos="325">
          <p15:clr>
            <a:srgbClr val="FBAE40"/>
          </p15:clr>
        </p15:guide>
        <p15:guide id="6" pos="735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7" name="Rectangle 16"/>
          <p:cNvSpPr/>
          <p:nvPr userDrawn="1"/>
        </p:nvSpPr>
        <p:spPr>
          <a:xfrm>
            <a:off x="0" y="0"/>
            <a:ext cx="12192000" cy="697336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Graphic 41">
            <a:extLst>
              <a:ext uri="{FF2B5EF4-FFF2-40B4-BE49-F238E27FC236}">
                <a16:creationId xmlns:a16="http://schemas.microsoft.com/office/drawing/2014/main" id="{D7761505-E66A-3A49-A2E6-5855D756064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756696" y="6368731"/>
            <a:ext cx="1133805" cy="262545"/>
          </a:xfrm>
          <a:prstGeom prst="rect">
            <a:avLst/>
          </a:prstGeom>
        </p:spPr>
      </p:pic>
      <p:sp>
        <p:nvSpPr>
          <p:cNvPr id="19" name="Slide Number Placeholder 3"/>
          <p:cNvSpPr>
            <a:spLocks noGrp="1"/>
          </p:cNvSpPr>
          <p:nvPr>
            <p:ph type="sldNum" sz="quarter" idx="12"/>
          </p:nvPr>
        </p:nvSpPr>
        <p:spPr>
          <a:xfrm>
            <a:off x="4724400" y="6356350"/>
            <a:ext cx="2743200" cy="365125"/>
          </a:xfrm>
          <a:prstGeom prst="rect">
            <a:avLst/>
          </a:prstGeom>
        </p:spPr>
        <p:txBody>
          <a:bodyPr anchor="ctr"/>
          <a:lstStyle>
            <a:lvl1pPr algn="ctr">
              <a:defRPr sz="1400">
                <a:solidFill>
                  <a:schemeClr val="bg1">
                    <a:lumMod val="65000"/>
                  </a:schemeClr>
                </a:solidFill>
                <a:latin typeface="HEINEKEN Core" panose="02000503050000020004" pitchFamily="2" charset="0"/>
              </a:defRPr>
            </a:lvl1pPr>
          </a:lstStyle>
          <a:p>
            <a:fld id="{C00F1566-1558-44AF-B8A2-C7DDA6D450C3}" type="slidenum">
              <a:rPr lang="en-GB" smtClean="0"/>
              <a:pPr/>
              <a:t>‹#›</a:t>
            </a:fld>
            <a:endParaRPr lang="en-GB"/>
          </a:p>
        </p:txBody>
      </p:sp>
      <p:sp>
        <p:nvSpPr>
          <p:cNvPr id="3" name="Text Placeholder 2"/>
          <p:cNvSpPr>
            <a:spLocks noGrp="1"/>
          </p:cNvSpPr>
          <p:nvPr>
            <p:ph type="body" idx="1" hasCustomPrompt="1"/>
          </p:nvPr>
        </p:nvSpPr>
        <p:spPr>
          <a:xfrm>
            <a:off x="528423" y="871567"/>
            <a:ext cx="5490000" cy="823912"/>
          </a:xfrm>
          <a:prstGeom prst="rect">
            <a:avLst/>
          </a:prstGeom>
        </p:spPr>
        <p:txBody>
          <a:bodyPr vert="horz" lIns="91440" tIns="45720" rIns="91440" bIns="45720" rtlCol="0">
            <a:normAutofit/>
          </a:bodyPr>
          <a:lstStyle>
            <a:lvl1pPr marL="0" indent="0">
              <a:buNone/>
              <a:defRPr kumimoji="0" lang="en-US" sz="2600" b="0" i="0" u="none" strike="noStrike" cap="none" spc="0" normalizeH="0" baseline="0" smtClean="0">
                <a:ln>
                  <a:noFill/>
                </a:ln>
                <a:solidFill>
                  <a:srgbClr val="507867"/>
                </a:solidFill>
                <a:effectLst/>
                <a:uLnTx/>
                <a:uFillTx/>
                <a:latin typeface="HEINEKEN Core" panose="02000503050000020004" pitchFamily="2" charset="0"/>
              </a:defRPr>
            </a:lvl1pPr>
          </a:lstStyle>
          <a:p>
            <a:pPr marL="228600" marR="0" lvl="0" indent="-228600" fontAlgn="auto">
              <a:lnSpc>
                <a:spcPct val="100000"/>
              </a:lnSpc>
              <a:spcBef>
                <a:spcPts val="0"/>
              </a:spcBef>
              <a:spcAft>
                <a:spcPts val="0"/>
              </a:spcAft>
              <a:buClrTx/>
              <a:buSzTx/>
              <a:tabLst/>
            </a:pPr>
            <a:r>
              <a:rPr lang="en-US"/>
              <a:t>Click to edit sub-title 1</a:t>
            </a:r>
          </a:p>
        </p:txBody>
      </p:sp>
      <p:sp>
        <p:nvSpPr>
          <p:cNvPr id="4" name="Content Placeholder 3"/>
          <p:cNvSpPr>
            <a:spLocks noGrp="1"/>
          </p:cNvSpPr>
          <p:nvPr>
            <p:ph sz="half" idx="2"/>
          </p:nvPr>
        </p:nvSpPr>
        <p:spPr>
          <a:xfrm>
            <a:off x="528423" y="1771779"/>
            <a:ext cx="5477514" cy="4233704"/>
          </a:xfrm>
          <a:prstGeom prst="rect">
            <a:avLst/>
          </a:prstGeom>
        </p:spPr>
        <p:txBody>
          <a:bodyPr>
            <a:normAutofit/>
          </a:bodyPr>
          <a:lstStyle>
            <a:lvl1pPr>
              <a:defRPr sz="1600">
                <a:solidFill>
                  <a:schemeClr val="bg2">
                    <a:lumMod val="25000"/>
                  </a:schemeClr>
                </a:solidFill>
                <a:latin typeface="HEINEKEN Core" panose="02000503050000020004" pitchFamily="2" charset="0"/>
              </a:defRPr>
            </a:lvl1pPr>
            <a:lvl2pPr>
              <a:defRPr sz="1600">
                <a:solidFill>
                  <a:schemeClr val="bg2">
                    <a:lumMod val="25000"/>
                  </a:schemeClr>
                </a:solidFill>
                <a:latin typeface="HEINEKEN Core" panose="02000503050000020004" pitchFamily="2" charset="0"/>
              </a:defRPr>
            </a:lvl2pPr>
            <a:lvl3pPr>
              <a:defRPr sz="1600">
                <a:solidFill>
                  <a:schemeClr val="bg2">
                    <a:lumMod val="25000"/>
                  </a:schemeClr>
                </a:solidFill>
                <a:latin typeface="HEINEKEN Core" panose="02000503050000020004" pitchFamily="2" charset="0"/>
              </a:defRPr>
            </a:lvl3pPr>
            <a:lvl4pPr>
              <a:defRPr sz="1600">
                <a:solidFill>
                  <a:schemeClr val="bg2">
                    <a:lumMod val="25000"/>
                  </a:schemeClr>
                </a:solidFill>
                <a:latin typeface="HEINEKEN Core" panose="02000503050000020004" pitchFamily="2" charset="0"/>
              </a:defRPr>
            </a:lvl4pPr>
            <a:lvl5pPr>
              <a:defRPr sz="1600">
                <a:solidFill>
                  <a:schemeClr val="bg2">
                    <a:lumMod val="25000"/>
                  </a:schemeClr>
                </a:solidFill>
                <a:latin typeface="HEINEKEN Core" panose="02000503050000020004"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hasCustomPrompt="1"/>
          </p:nvPr>
        </p:nvSpPr>
        <p:spPr>
          <a:xfrm>
            <a:off x="6186063" y="871567"/>
            <a:ext cx="5490000" cy="823912"/>
          </a:xfrm>
          <a:prstGeom prst="rect">
            <a:avLst/>
          </a:prstGeom>
        </p:spPr>
        <p:txBody>
          <a:bodyPr vert="horz" lIns="91440" tIns="45720" rIns="91440" bIns="45720" rtlCol="0">
            <a:normAutofit/>
          </a:bodyPr>
          <a:lstStyle>
            <a:lvl1pPr marL="0" indent="0">
              <a:buNone/>
              <a:defRPr kumimoji="0" lang="en-US" sz="2600" b="0" i="0" u="none" strike="noStrike" cap="none" spc="0" normalizeH="0" baseline="0" dirty="0" smtClean="0">
                <a:ln>
                  <a:noFill/>
                </a:ln>
                <a:solidFill>
                  <a:srgbClr val="507867"/>
                </a:solidFill>
                <a:effectLst/>
                <a:uLnTx/>
                <a:uFillTx/>
                <a:latin typeface="HEINEKEN Core" panose="02000503050000020004" pitchFamily="2" charset="0"/>
              </a:defRPr>
            </a:lvl1pPr>
          </a:lstStyle>
          <a:p>
            <a:pPr marL="228600" marR="0" lvl="0" indent="-228600" fontAlgn="auto">
              <a:lnSpc>
                <a:spcPct val="100000"/>
              </a:lnSpc>
              <a:spcBef>
                <a:spcPts val="0"/>
              </a:spcBef>
              <a:spcAft>
                <a:spcPts val="0"/>
              </a:spcAft>
              <a:buClrTx/>
              <a:buSzTx/>
              <a:tabLst/>
            </a:pPr>
            <a:r>
              <a:rPr lang="en-US"/>
              <a:t>Click to edit sub-title 2</a:t>
            </a:r>
          </a:p>
        </p:txBody>
      </p:sp>
      <p:sp>
        <p:nvSpPr>
          <p:cNvPr id="15" name="Title 1"/>
          <p:cNvSpPr>
            <a:spLocks noGrp="1"/>
          </p:cNvSpPr>
          <p:nvPr>
            <p:ph type="title" hasCustomPrompt="1"/>
          </p:nvPr>
        </p:nvSpPr>
        <p:spPr>
          <a:xfrm>
            <a:off x="528423" y="138863"/>
            <a:ext cx="11135154" cy="642720"/>
          </a:xfrm>
          <a:prstGeom prst="rect">
            <a:avLst/>
          </a:prstGeom>
        </p:spPr>
        <p:txBody>
          <a:bodyPr lIns="0" tIns="0" rIns="0" bIns="0" anchor="ctr" anchorCtr="0">
            <a:noAutofit/>
          </a:bodyPr>
          <a:lstStyle>
            <a:lvl1pPr>
              <a:defRPr sz="3600" b="1" i="0" baseline="0">
                <a:solidFill>
                  <a:schemeClr val="bg1">
                    <a:lumMod val="65000"/>
                  </a:schemeClr>
                </a:solidFill>
                <a:latin typeface="HEINEKEN Core" panose="02000503050000020004" pitchFamily="2" charset="0"/>
              </a:defRPr>
            </a:lvl1pPr>
          </a:lstStyle>
          <a:p>
            <a:r>
              <a:rPr lang="nl-NL"/>
              <a:t>Click to edit the main title</a:t>
            </a:r>
            <a:endParaRPr lang="en-US"/>
          </a:p>
        </p:txBody>
      </p:sp>
      <p:sp>
        <p:nvSpPr>
          <p:cNvPr id="16" name="Content Placeholder 3"/>
          <p:cNvSpPr>
            <a:spLocks noGrp="1"/>
          </p:cNvSpPr>
          <p:nvPr>
            <p:ph sz="half" idx="13"/>
          </p:nvPr>
        </p:nvSpPr>
        <p:spPr>
          <a:xfrm>
            <a:off x="6186063" y="1771779"/>
            <a:ext cx="5477514" cy="4233704"/>
          </a:xfrm>
          <a:prstGeom prst="rect">
            <a:avLst/>
          </a:prstGeom>
        </p:spPr>
        <p:txBody>
          <a:bodyPr>
            <a:normAutofit/>
          </a:bodyPr>
          <a:lstStyle>
            <a:lvl1pPr>
              <a:defRPr sz="1600">
                <a:solidFill>
                  <a:schemeClr val="bg2">
                    <a:lumMod val="25000"/>
                  </a:schemeClr>
                </a:solidFill>
                <a:latin typeface="HEINEKEN Core" panose="02000503050000020004" pitchFamily="2" charset="0"/>
              </a:defRPr>
            </a:lvl1pPr>
            <a:lvl2pPr>
              <a:defRPr sz="1600">
                <a:solidFill>
                  <a:schemeClr val="bg2">
                    <a:lumMod val="25000"/>
                  </a:schemeClr>
                </a:solidFill>
                <a:latin typeface="HEINEKEN Core" panose="02000503050000020004" pitchFamily="2" charset="0"/>
              </a:defRPr>
            </a:lvl2pPr>
            <a:lvl3pPr>
              <a:defRPr sz="1600">
                <a:solidFill>
                  <a:schemeClr val="bg2">
                    <a:lumMod val="25000"/>
                  </a:schemeClr>
                </a:solidFill>
                <a:latin typeface="HEINEKEN Core" panose="02000503050000020004" pitchFamily="2" charset="0"/>
              </a:defRPr>
            </a:lvl3pPr>
            <a:lvl4pPr>
              <a:defRPr sz="1600">
                <a:solidFill>
                  <a:schemeClr val="bg2">
                    <a:lumMod val="25000"/>
                  </a:schemeClr>
                </a:solidFill>
                <a:latin typeface="HEINEKEN Core" panose="02000503050000020004" pitchFamily="2" charset="0"/>
              </a:defRPr>
            </a:lvl4pPr>
            <a:lvl5pPr>
              <a:defRPr sz="1600">
                <a:solidFill>
                  <a:schemeClr val="bg2">
                    <a:lumMod val="25000"/>
                  </a:schemeClr>
                </a:solidFill>
                <a:latin typeface="HEINEKEN Core" panose="02000503050000020004"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Picture 12"/>
          <p:cNvPicPr>
            <a:picLocks noChangeAspect="1"/>
          </p:cNvPicPr>
          <p:nvPr userDrawn="1"/>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66534" y="5845883"/>
            <a:ext cx="12058933" cy="710314"/>
          </a:xfrm>
          <a:prstGeom prst="rect">
            <a:avLst/>
          </a:prstGeom>
        </p:spPr>
      </p:pic>
      <p:sp>
        <p:nvSpPr>
          <p:cNvPr id="21" name="Text Placeholder 3">
            <a:extLst>
              <a:ext uri="{FF2B5EF4-FFF2-40B4-BE49-F238E27FC236}">
                <a16:creationId xmlns:a16="http://schemas.microsoft.com/office/drawing/2014/main" id="{5078EC93-62A1-4998-89E5-F8C30846E0CE}"/>
              </a:ext>
            </a:extLst>
          </p:cNvPr>
          <p:cNvSpPr>
            <a:spLocks noGrp="1"/>
          </p:cNvSpPr>
          <p:nvPr>
            <p:ph type="body" sz="quarter" idx="22" hasCustomPrompt="1"/>
          </p:nvPr>
        </p:nvSpPr>
        <p:spPr>
          <a:xfrm>
            <a:off x="6096000" y="6277312"/>
            <a:ext cx="4594163" cy="632850"/>
          </a:xfrm>
          <a:prstGeom prst="rect">
            <a:avLst/>
          </a:prstGeom>
          <a:ln>
            <a:noFill/>
          </a:ln>
        </p:spPr>
        <p:txBody>
          <a:bodyPr tIns="91440" bIns="91440" anchor="t" anchorCtr="0"/>
          <a:lstStyle>
            <a:lvl1pPr marL="0" indent="0" algn="l">
              <a:spcBef>
                <a:spcPts val="0"/>
              </a:spcBef>
              <a:spcAft>
                <a:spcPts val="300"/>
              </a:spcAft>
              <a:buNone/>
              <a:defRPr sz="700" b="0" baseline="0">
                <a:solidFill>
                  <a:schemeClr val="tx1">
                    <a:lumMod val="50000"/>
                    <a:lumOff val="50000"/>
                  </a:schemeClr>
                </a:solidFill>
              </a:defRPr>
            </a:lvl1pPr>
          </a:lstStyle>
          <a:p>
            <a:pPr lvl="0"/>
            <a:r>
              <a:rPr lang="en-US"/>
              <a:t>Footnote:</a:t>
            </a:r>
          </a:p>
          <a:p>
            <a:pPr lvl="0"/>
            <a:r>
              <a:rPr lang="en-US"/>
              <a:t>1. </a:t>
            </a:r>
          </a:p>
          <a:p>
            <a:pPr lvl="0"/>
            <a:r>
              <a:rPr lang="en-US"/>
              <a:t>2. </a:t>
            </a:r>
          </a:p>
        </p:txBody>
      </p:sp>
      <p:sp>
        <p:nvSpPr>
          <p:cNvPr id="25" name="TextBox 24">
            <a:extLst>
              <a:ext uri="{FF2B5EF4-FFF2-40B4-BE49-F238E27FC236}">
                <a16:creationId xmlns:a16="http://schemas.microsoft.com/office/drawing/2014/main" id="{AE642E39-87B4-475B-B1C3-37B200572241}"/>
              </a:ext>
            </a:extLst>
          </p:cNvPr>
          <p:cNvSpPr txBox="1"/>
          <p:nvPr userDrawn="1"/>
        </p:nvSpPr>
        <p:spPr>
          <a:xfrm>
            <a:off x="1421805" y="6342834"/>
            <a:ext cx="2880917" cy="369332"/>
          </a:xfrm>
          <a:prstGeom prst="rect">
            <a:avLst/>
          </a:prstGeom>
          <a:noFill/>
        </p:spPr>
        <p:txBody>
          <a:bodyPr wrap="none" rtlCol="0">
            <a:spAutoFit/>
          </a:bodyPr>
          <a:lstStyle/>
          <a:p>
            <a:r>
              <a:rPr lang="nl-NL" b="1">
                <a:solidFill>
                  <a:srgbClr val="D3D3D3"/>
                </a:solidFill>
                <a:latin typeface="HEINEKEN Core" panose="02000503050000020004" pitchFamily="2" charset="0"/>
              </a:rPr>
              <a:t>Master Data Management</a:t>
            </a:r>
            <a:endParaRPr lang="en-GB" b="1">
              <a:solidFill>
                <a:srgbClr val="D3D3D3"/>
              </a:solidFill>
              <a:latin typeface="HEINEKEN Core" panose="02000503050000020004" pitchFamily="2" charset="0"/>
            </a:endParaRPr>
          </a:p>
        </p:txBody>
      </p:sp>
      <p:pic>
        <p:nvPicPr>
          <p:cNvPr id="26" name="Picture 25">
            <a:extLst>
              <a:ext uri="{FF2B5EF4-FFF2-40B4-BE49-F238E27FC236}">
                <a16:creationId xmlns:a16="http://schemas.microsoft.com/office/drawing/2014/main" id="{83D865E7-ACA0-415B-9970-E3311A9358EF}"/>
              </a:ext>
            </a:extLst>
          </p:cNvPr>
          <p:cNvPicPr>
            <a:picLocks noChangeAspect="1"/>
          </p:cNvPicPr>
          <p:nvPr userDrawn="1">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421679" y="6294036"/>
            <a:ext cx="1000126" cy="500204"/>
          </a:xfrm>
          <a:prstGeom prst="rect">
            <a:avLst/>
          </a:prstGeom>
        </p:spPr>
      </p:pic>
    </p:spTree>
    <p:extLst>
      <p:ext uri="{BB962C8B-B14F-4D97-AF65-F5344CB8AC3E}">
        <p14:creationId xmlns:p14="http://schemas.microsoft.com/office/powerpoint/2010/main" val="3787745181"/>
      </p:ext>
    </p:extLst>
  </p:cSld>
  <p:clrMapOvr>
    <a:masterClrMapping/>
  </p:clrMapOvr>
  <p:transition/>
  <p:extLst>
    <p:ext uri="{DCECCB84-F9BA-43D5-87BE-67443E8EF086}">
      <p15:sldGuideLst xmlns:p15="http://schemas.microsoft.com/office/powerpoint/2012/main">
        <p15:guide id="1" pos="735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1"/>
            <a:ext cx="12192000" cy="693918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3" hasCustomPrompt="1"/>
          </p:nvPr>
        </p:nvSpPr>
        <p:spPr>
          <a:xfrm>
            <a:off x="0" y="0"/>
            <a:ext cx="12192000" cy="6858000"/>
          </a:xfrm>
          <a:prstGeom prst="rect">
            <a:avLst/>
          </a:prstGeom>
        </p:spPr>
        <p:txBody>
          <a:bodyPr anchor="ctr"/>
          <a:lstStyle>
            <a:lvl1pPr marL="0" indent="0" algn="ctr">
              <a:buNone/>
              <a:defRPr baseline="0">
                <a:solidFill>
                  <a:srgbClr val="00561F"/>
                </a:solidFill>
                <a:latin typeface="HEINEKEN Core" panose="02000503050000020004" pitchFamily="2" charset="0"/>
              </a:defRPr>
            </a:lvl1pPr>
          </a:lstStyle>
          <a:p>
            <a:pPr lvl="0"/>
            <a:r>
              <a:rPr lang="nl-NL"/>
              <a:t>Click to add Full-Page Content Slide</a:t>
            </a:r>
            <a:endParaRPr lang="en-GB"/>
          </a:p>
        </p:txBody>
      </p:sp>
      <p:pic>
        <p:nvPicPr>
          <p:cNvPr id="11" name="Graphic 8">
            <a:extLst>
              <a:ext uri="{FF2B5EF4-FFF2-40B4-BE49-F238E27FC236}">
                <a16:creationId xmlns:a16="http://schemas.microsoft.com/office/drawing/2014/main" id="{CE4B0DD3-A30E-A34A-AACE-BC7C44F33892}"/>
              </a:ext>
            </a:extLst>
          </p:cNvPr>
          <p:cNvPicPr>
            <a:picLocks noChangeAspect="1"/>
          </p:cNvPicPr>
          <p:nvPr userDrawn="1"/>
        </p:nvPicPr>
        <p:blipFill>
          <a:blip r:embed="rId3">
            <a:biLevel thresh="25000"/>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10756696" y="6368731"/>
            <a:ext cx="1133805" cy="262545"/>
          </a:xfrm>
          <a:prstGeom prst="rect">
            <a:avLst/>
          </a:prstGeom>
        </p:spPr>
      </p:pic>
      <p:sp>
        <p:nvSpPr>
          <p:cNvPr id="5" name="Slide Number Placeholder 3"/>
          <p:cNvSpPr>
            <a:spLocks noGrp="1"/>
          </p:cNvSpPr>
          <p:nvPr>
            <p:ph type="sldNum" sz="quarter" idx="12"/>
          </p:nvPr>
        </p:nvSpPr>
        <p:spPr>
          <a:xfrm>
            <a:off x="4724400" y="6356350"/>
            <a:ext cx="2743200" cy="365125"/>
          </a:xfrm>
          <a:prstGeom prst="rect">
            <a:avLst/>
          </a:prstGeom>
        </p:spPr>
        <p:txBody>
          <a:bodyPr anchor="ctr"/>
          <a:lstStyle>
            <a:lvl1pPr algn="ctr">
              <a:defRPr sz="1400">
                <a:solidFill>
                  <a:schemeClr val="bg1">
                    <a:lumMod val="65000"/>
                  </a:schemeClr>
                </a:solidFill>
                <a:latin typeface="HEINEKEN Core" panose="02000503050000020004" pitchFamily="2" charset="0"/>
              </a:defRPr>
            </a:lvl1pPr>
          </a:lstStyle>
          <a:p>
            <a:fld id="{C00F1566-1558-44AF-B8A2-C7DDA6D450C3}" type="slidenum">
              <a:rPr lang="en-GB" smtClean="0"/>
              <a:pPr/>
              <a:t>‹#›</a:t>
            </a:fld>
            <a:endParaRPr lang="en-GB"/>
          </a:p>
        </p:txBody>
      </p:sp>
      <p:sp>
        <p:nvSpPr>
          <p:cNvPr id="13" name="Text Placeholder 3">
            <a:extLst>
              <a:ext uri="{FF2B5EF4-FFF2-40B4-BE49-F238E27FC236}">
                <a16:creationId xmlns:a16="http://schemas.microsoft.com/office/drawing/2014/main" id="{2FF31C9B-8DA3-405F-AE64-1548A74A5B56}"/>
              </a:ext>
            </a:extLst>
          </p:cNvPr>
          <p:cNvSpPr>
            <a:spLocks noGrp="1"/>
          </p:cNvSpPr>
          <p:nvPr>
            <p:ph type="body" sz="quarter" idx="22" hasCustomPrompt="1"/>
          </p:nvPr>
        </p:nvSpPr>
        <p:spPr>
          <a:xfrm>
            <a:off x="6096000" y="6277312"/>
            <a:ext cx="4594163" cy="632850"/>
          </a:xfrm>
          <a:prstGeom prst="rect">
            <a:avLst/>
          </a:prstGeom>
          <a:ln>
            <a:noFill/>
          </a:ln>
        </p:spPr>
        <p:txBody>
          <a:bodyPr tIns="91440" bIns="91440" anchor="t" anchorCtr="0"/>
          <a:lstStyle>
            <a:lvl1pPr marL="0" indent="0" algn="l">
              <a:spcBef>
                <a:spcPts val="0"/>
              </a:spcBef>
              <a:spcAft>
                <a:spcPts val="300"/>
              </a:spcAft>
              <a:buNone/>
              <a:defRPr sz="700" b="0" baseline="0">
                <a:solidFill>
                  <a:schemeClr val="tx1">
                    <a:lumMod val="50000"/>
                    <a:lumOff val="50000"/>
                  </a:schemeClr>
                </a:solidFill>
              </a:defRPr>
            </a:lvl1pPr>
          </a:lstStyle>
          <a:p>
            <a:pPr lvl="0"/>
            <a:r>
              <a:rPr lang="en-US"/>
              <a:t>Footnote:</a:t>
            </a:r>
          </a:p>
          <a:p>
            <a:pPr lvl="0"/>
            <a:r>
              <a:rPr lang="en-US"/>
              <a:t>1. </a:t>
            </a:r>
          </a:p>
          <a:p>
            <a:pPr lvl="0"/>
            <a:r>
              <a:rPr lang="en-US"/>
              <a:t>2. </a:t>
            </a:r>
          </a:p>
        </p:txBody>
      </p:sp>
      <p:sp>
        <p:nvSpPr>
          <p:cNvPr id="17" name="TextBox 16">
            <a:extLst>
              <a:ext uri="{FF2B5EF4-FFF2-40B4-BE49-F238E27FC236}">
                <a16:creationId xmlns:a16="http://schemas.microsoft.com/office/drawing/2014/main" id="{FF2168AA-8500-45F8-BB52-ACC9C37A0687}"/>
              </a:ext>
            </a:extLst>
          </p:cNvPr>
          <p:cNvSpPr txBox="1"/>
          <p:nvPr userDrawn="1"/>
        </p:nvSpPr>
        <p:spPr>
          <a:xfrm>
            <a:off x="1421805" y="6342834"/>
            <a:ext cx="2880917" cy="369332"/>
          </a:xfrm>
          <a:prstGeom prst="rect">
            <a:avLst/>
          </a:prstGeom>
          <a:noFill/>
        </p:spPr>
        <p:txBody>
          <a:bodyPr wrap="none" rtlCol="0">
            <a:spAutoFit/>
          </a:bodyPr>
          <a:lstStyle/>
          <a:p>
            <a:r>
              <a:rPr lang="nl-NL" b="1">
                <a:solidFill>
                  <a:srgbClr val="D3D3D3"/>
                </a:solidFill>
                <a:latin typeface="HEINEKEN Core" panose="02000503050000020004" pitchFamily="2" charset="0"/>
              </a:rPr>
              <a:t>Master Data Management</a:t>
            </a:r>
            <a:endParaRPr lang="en-GB" b="1">
              <a:solidFill>
                <a:srgbClr val="D3D3D3"/>
              </a:solidFill>
              <a:latin typeface="HEINEKEN Core" panose="02000503050000020004" pitchFamily="2" charset="0"/>
            </a:endParaRPr>
          </a:p>
        </p:txBody>
      </p:sp>
      <p:pic>
        <p:nvPicPr>
          <p:cNvPr id="18" name="Picture 17">
            <a:extLst>
              <a:ext uri="{FF2B5EF4-FFF2-40B4-BE49-F238E27FC236}">
                <a16:creationId xmlns:a16="http://schemas.microsoft.com/office/drawing/2014/main" id="{7B7F1AF6-803A-45D5-868C-2084727BFD77}"/>
              </a:ext>
            </a:extLst>
          </p:cNvPr>
          <p:cNvPicPr>
            <a:picLocks noChangeAspect="1"/>
          </p:cNvPicPr>
          <p:nvPr userDrawn="1">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21679" y="6294036"/>
            <a:ext cx="1000126" cy="500204"/>
          </a:xfrm>
          <a:prstGeom prst="rect">
            <a:avLst/>
          </a:prstGeom>
        </p:spPr>
      </p:pic>
    </p:spTree>
    <p:extLst>
      <p:ext uri="{BB962C8B-B14F-4D97-AF65-F5344CB8AC3E}">
        <p14:creationId xmlns:p14="http://schemas.microsoft.com/office/powerpoint/2010/main" val="342328212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Actions Slide 1">
    <p:spTree>
      <p:nvGrpSpPr>
        <p:cNvPr id="1" name=""/>
        <p:cNvGrpSpPr/>
        <p:nvPr/>
      </p:nvGrpSpPr>
      <p:grpSpPr>
        <a:xfrm>
          <a:off x="0" y="0"/>
          <a:ext cx="0" cy="0"/>
          <a:chOff x="0" y="0"/>
          <a:chExt cx="0" cy="0"/>
        </a:xfrm>
      </p:grpSpPr>
      <p:sp>
        <p:nvSpPr>
          <p:cNvPr id="15" name="Rectangle 14"/>
          <p:cNvSpPr/>
          <p:nvPr userDrawn="1"/>
        </p:nvSpPr>
        <p:spPr>
          <a:xfrm>
            <a:off x="0" y="-1"/>
            <a:ext cx="12192000" cy="693918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Graphic 41">
            <a:extLst>
              <a:ext uri="{FF2B5EF4-FFF2-40B4-BE49-F238E27FC236}">
                <a16:creationId xmlns:a16="http://schemas.microsoft.com/office/drawing/2014/main" id="{D7761505-E66A-3A49-A2E6-5855D756064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756696" y="6368731"/>
            <a:ext cx="1133805" cy="262545"/>
          </a:xfrm>
          <a:prstGeom prst="rect">
            <a:avLst/>
          </a:prstGeom>
        </p:spPr>
      </p:pic>
      <p:sp>
        <p:nvSpPr>
          <p:cNvPr id="17" name="Slide Number Placeholder 3"/>
          <p:cNvSpPr>
            <a:spLocks noGrp="1"/>
          </p:cNvSpPr>
          <p:nvPr>
            <p:ph type="sldNum" sz="quarter" idx="12"/>
          </p:nvPr>
        </p:nvSpPr>
        <p:spPr>
          <a:xfrm>
            <a:off x="4724400" y="6356350"/>
            <a:ext cx="2743200" cy="365125"/>
          </a:xfrm>
          <a:prstGeom prst="rect">
            <a:avLst/>
          </a:prstGeom>
        </p:spPr>
        <p:txBody>
          <a:bodyPr anchor="ctr"/>
          <a:lstStyle>
            <a:lvl1pPr algn="ctr">
              <a:defRPr sz="1400">
                <a:solidFill>
                  <a:schemeClr val="bg1">
                    <a:lumMod val="65000"/>
                  </a:schemeClr>
                </a:solidFill>
                <a:latin typeface="HEINEKEN Core" panose="02000503050000020004" pitchFamily="2" charset="0"/>
              </a:defRPr>
            </a:lvl1pPr>
          </a:lstStyle>
          <a:p>
            <a:fld id="{C00F1566-1558-44AF-B8A2-C7DDA6D450C3}" type="slidenum">
              <a:rPr lang="en-GB" smtClean="0"/>
              <a:pPr/>
              <a:t>‹#›</a:t>
            </a:fld>
            <a:endParaRPr lang="en-GB"/>
          </a:p>
        </p:txBody>
      </p:sp>
      <p:sp>
        <p:nvSpPr>
          <p:cNvPr id="13" name="Title 1"/>
          <p:cNvSpPr>
            <a:spLocks noGrp="1"/>
          </p:cNvSpPr>
          <p:nvPr>
            <p:ph type="title" hasCustomPrompt="1"/>
          </p:nvPr>
        </p:nvSpPr>
        <p:spPr>
          <a:xfrm>
            <a:off x="528423" y="138863"/>
            <a:ext cx="11149227" cy="642720"/>
          </a:xfrm>
          <a:prstGeom prst="rect">
            <a:avLst/>
          </a:prstGeom>
        </p:spPr>
        <p:txBody>
          <a:bodyPr lIns="0" tIns="0" rIns="0" bIns="0" anchor="ctr" anchorCtr="0">
            <a:noAutofit/>
          </a:bodyPr>
          <a:lstStyle>
            <a:lvl1pPr>
              <a:defRPr sz="3600" b="1" i="0" baseline="0">
                <a:solidFill>
                  <a:schemeClr val="bg1">
                    <a:lumMod val="65000"/>
                  </a:schemeClr>
                </a:solidFill>
                <a:latin typeface="HEINEKEN Core" panose="02000503050000020004" pitchFamily="2" charset="0"/>
              </a:defRPr>
            </a:lvl1pPr>
          </a:lstStyle>
          <a:p>
            <a:r>
              <a:rPr lang="nl-NL"/>
              <a:t>Click to edit the closing actions</a:t>
            </a:r>
            <a:endParaRPr lang="en-US"/>
          </a:p>
        </p:txBody>
      </p:sp>
      <p:sp>
        <p:nvSpPr>
          <p:cNvPr id="14" name="Content Placeholder 2"/>
          <p:cNvSpPr>
            <a:spLocks noGrp="1"/>
          </p:cNvSpPr>
          <p:nvPr>
            <p:ph idx="1" hasCustomPrompt="1"/>
          </p:nvPr>
        </p:nvSpPr>
        <p:spPr>
          <a:xfrm>
            <a:off x="2325858" y="1323974"/>
            <a:ext cx="7343775" cy="2819401"/>
          </a:xfrm>
          <a:prstGeom prst="rect">
            <a:avLst/>
          </a:prstGeom>
        </p:spPr>
        <p:txBody>
          <a:bodyPr lIns="0" tIns="0" rIns="0" bIns="0">
            <a:noAutofit/>
          </a:bodyPr>
          <a:lstStyle>
            <a:lvl1pPr marL="1350" indent="0">
              <a:lnSpc>
                <a:spcPct val="100000"/>
              </a:lnSpc>
              <a:buClr>
                <a:schemeClr val="tx2"/>
              </a:buClr>
              <a:buSzPct val="100000"/>
              <a:buFontTx/>
              <a:buNone/>
              <a:tabLst/>
              <a:defRPr sz="1600" b="0" i="0" kern="500" baseline="0">
                <a:solidFill>
                  <a:schemeClr val="bg2">
                    <a:lumMod val="25000"/>
                  </a:schemeClr>
                </a:solidFill>
                <a:latin typeface="HEINEKEN Core" charset="0"/>
                <a:ea typeface="HEINEKEN Core" charset="0"/>
                <a:cs typeface="HEINEKEN Core" charset="0"/>
              </a:defRPr>
            </a:lvl1pPr>
            <a:lvl2pPr marL="342900" indent="-342900" algn="l">
              <a:lnSpc>
                <a:spcPct val="100000"/>
              </a:lnSpc>
              <a:buClr>
                <a:schemeClr val="tx2"/>
              </a:buClr>
              <a:buSzPct val="100000"/>
              <a:buFont typeface="+mj-lt"/>
              <a:buAutoNum type="arabicPeriod"/>
              <a:tabLst/>
              <a:defRPr sz="1600" b="0" i="0" kern="500" baseline="0">
                <a:solidFill>
                  <a:schemeClr val="bg2">
                    <a:lumMod val="25000"/>
                  </a:schemeClr>
                </a:solidFill>
                <a:latin typeface="HEINEKEN Core" charset="0"/>
                <a:ea typeface="HEINEKEN Core" charset="0"/>
                <a:cs typeface="HEINEKEN Core" charset="0"/>
              </a:defRPr>
            </a:lvl2pPr>
            <a:lvl3pPr marL="688500" indent="-342900" algn="l">
              <a:lnSpc>
                <a:spcPct val="100000"/>
              </a:lnSpc>
              <a:buClr>
                <a:schemeClr val="tx2"/>
              </a:buClr>
              <a:buSzPct val="100000"/>
              <a:buFont typeface="+mj-lt"/>
              <a:buAutoNum type="arabicPeriod"/>
              <a:tabLst/>
              <a:defRPr sz="1400" b="0" i="0" kern="500" baseline="0">
                <a:latin typeface="HEINEKEN Core" charset="0"/>
                <a:ea typeface="HEINEKEN Core" charset="0"/>
                <a:cs typeface="HEINEKEN Core" charset="0"/>
              </a:defRPr>
            </a:lvl3pPr>
            <a:lvl4pPr marL="691200" indent="-172800">
              <a:lnSpc>
                <a:spcPct val="100000"/>
              </a:lnSpc>
              <a:buClr>
                <a:schemeClr val="tx2"/>
              </a:buClr>
              <a:buSzPct val="100000"/>
              <a:buFont typeface="Wingdings" pitchFamily="2" charset="2"/>
              <a:buChar char="§"/>
              <a:tabLst/>
              <a:defRPr sz="1400" b="0" i="0" kern="500" baseline="0">
                <a:latin typeface="HEINEKEN Core" charset="0"/>
                <a:ea typeface="HEINEKEN Core" charset="0"/>
                <a:cs typeface="HEINEKEN Core" charset="0"/>
              </a:defRPr>
            </a:lvl4pPr>
            <a:lvl5pPr marL="864000" indent="-172800">
              <a:lnSpc>
                <a:spcPct val="100000"/>
              </a:lnSpc>
              <a:buClr>
                <a:schemeClr val="tx2"/>
              </a:buClr>
              <a:buSzPct val="100000"/>
              <a:buFont typeface="Wingdings" pitchFamily="2" charset="2"/>
              <a:buChar char="§"/>
              <a:tabLst/>
              <a:defRPr sz="1400" b="0" i="0" kern="500" baseline="0">
                <a:latin typeface="HEINEKEN Core" charset="0"/>
                <a:ea typeface="HEINEKEN Core" charset="0"/>
                <a:cs typeface="HEINEKEN Core" charset="0"/>
              </a:defRPr>
            </a:lvl5pPr>
          </a:lstStyle>
          <a:p>
            <a:pPr lvl="0"/>
            <a:r>
              <a:rPr lang="nl-NL"/>
              <a:t>Click to edit actions</a:t>
            </a:r>
          </a:p>
          <a:p>
            <a:pPr lvl="1"/>
            <a:endParaRPr lang="nl-NL"/>
          </a:p>
          <a:p>
            <a:pPr lvl="2"/>
            <a:r>
              <a:rPr lang="nl-NL"/>
              <a:t>Action 1</a:t>
            </a:r>
          </a:p>
          <a:p>
            <a:pPr lvl="2"/>
            <a:r>
              <a:rPr lang="nl-NL"/>
              <a:t>Action 2</a:t>
            </a:r>
          </a:p>
          <a:p>
            <a:pPr lvl="2"/>
            <a:r>
              <a:rPr lang="nl-NL"/>
              <a:t>Action 3</a:t>
            </a:r>
          </a:p>
        </p:txBody>
      </p:sp>
      <p:pic>
        <p:nvPicPr>
          <p:cNvPr id="11" name="Picture 10"/>
          <p:cNvPicPr>
            <a:picLocks noChangeAspect="1"/>
          </p:cNvPicPr>
          <p:nvPr userDrawn="1"/>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66534" y="5845883"/>
            <a:ext cx="12058933" cy="710314"/>
          </a:xfrm>
          <a:prstGeom prst="rect">
            <a:avLst/>
          </a:prstGeom>
        </p:spPr>
      </p:pic>
      <p:sp>
        <p:nvSpPr>
          <p:cNvPr id="20" name="TextBox 19">
            <a:extLst>
              <a:ext uri="{FF2B5EF4-FFF2-40B4-BE49-F238E27FC236}">
                <a16:creationId xmlns:a16="http://schemas.microsoft.com/office/drawing/2014/main" id="{CA81BE18-A7A9-48F4-A974-074A2E44B2B4}"/>
              </a:ext>
            </a:extLst>
          </p:cNvPr>
          <p:cNvSpPr txBox="1"/>
          <p:nvPr userDrawn="1"/>
        </p:nvSpPr>
        <p:spPr>
          <a:xfrm>
            <a:off x="1421805" y="6342834"/>
            <a:ext cx="2880917" cy="369332"/>
          </a:xfrm>
          <a:prstGeom prst="rect">
            <a:avLst/>
          </a:prstGeom>
          <a:noFill/>
        </p:spPr>
        <p:txBody>
          <a:bodyPr wrap="none" rtlCol="0">
            <a:spAutoFit/>
          </a:bodyPr>
          <a:lstStyle/>
          <a:p>
            <a:r>
              <a:rPr lang="nl-NL" b="1">
                <a:solidFill>
                  <a:srgbClr val="D3D3D3"/>
                </a:solidFill>
                <a:latin typeface="HEINEKEN Core" panose="02000503050000020004" pitchFamily="2" charset="0"/>
              </a:rPr>
              <a:t>Master Data Management</a:t>
            </a:r>
            <a:endParaRPr lang="en-GB" b="1">
              <a:solidFill>
                <a:srgbClr val="D3D3D3"/>
              </a:solidFill>
              <a:latin typeface="HEINEKEN Core" panose="02000503050000020004" pitchFamily="2" charset="0"/>
            </a:endParaRPr>
          </a:p>
        </p:txBody>
      </p:sp>
      <p:pic>
        <p:nvPicPr>
          <p:cNvPr id="22" name="Picture 21">
            <a:extLst>
              <a:ext uri="{FF2B5EF4-FFF2-40B4-BE49-F238E27FC236}">
                <a16:creationId xmlns:a16="http://schemas.microsoft.com/office/drawing/2014/main" id="{A2EE2651-AF62-414E-A997-057C1C33F033}"/>
              </a:ext>
            </a:extLst>
          </p:cNvPr>
          <p:cNvPicPr>
            <a:picLocks noChangeAspect="1"/>
          </p:cNvPicPr>
          <p:nvPr userDrawn="1">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421679" y="6294036"/>
            <a:ext cx="1000126" cy="500204"/>
          </a:xfrm>
          <a:prstGeom prst="rect">
            <a:avLst/>
          </a:prstGeom>
        </p:spPr>
      </p:pic>
    </p:spTree>
    <p:extLst>
      <p:ext uri="{BB962C8B-B14F-4D97-AF65-F5344CB8AC3E}">
        <p14:creationId xmlns:p14="http://schemas.microsoft.com/office/powerpoint/2010/main" val="121940869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65569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7" imgH="348" progId="TCLayout.ActiveDocument.1">
                  <p:embed/>
                </p:oleObj>
              </mc:Choice>
              <mc:Fallback>
                <p:oleObj name="think-cell Slide" r:id="rId8" imgW="347" imgH="348" progId="TCLayout.ActiveDocument.1">
                  <p:embed/>
                  <p:pic>
                    <p:nvPicPr>
                      <p:cNvPr id="3" name="Object 2" hidden="1"/>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bwMode="gray">
          <a:xfrm>
            <a:off x="0" y="0"/>
            <a:ext cx="158750" cy="158750"/>
          </a:xfrm>
          <a:prstGeom prst="rect">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eaLnBrk="1">
              <a:lnSpc>
                <a:spcPct val="100000"/>
              </a:lnSpc>
              <a:spcBef>
                <a:spcPct val="0"/>
              </a:spcBef>
              <a:spcAft>
                <a:spcPct val="0"/>
              </a:spcAft>
              <a:buNone/>
            </a:pPr>
            <a:endParaRPr lang="en-US" sz="3200" b="0" i="0" baseline="0">
              <a:solidFill>
                <a:schemeClr val="tx1"/>
              </a:solidFill>
              <a:latin typeface="HEINEKEN Core" panose="02000503050000020004" pitchFamily="2" charset="0"/>
              <a:cs typeface="Arial" panose="020B0604020202020204" pitchFamily="34" charset="0"/>
              <a:sym typeface="HEINEKEN Core" panose="02000503050000020004" pitchFamily="2" charset="0"/>
            </a:endParaRPr>
          </a:p>
        </p:txBody>
      </p:sp>
      <p:sp>
        <p:nvSpPr>
          <p:cNvPr id="5" name="Rectangle 4"/>
          <p:cNvSpPr/>
          <p:nvPr userDrawn="1">
            <p:custDataLst>
              <p:tags r:id="rId3"/>
            </p:custDataLst>
          </p:nvPr>
        </p:nvSpPr>
        <p:spPr bwMode="gray">
          <a:xfrm>
            <a:off x="10308346" y="5992237"/>
            <a:ext cx="1883654" cy="288587"/>
          </a:xfrm>
          <a:prstGeom prst="rect">
            <a:avLst/>
          </a:prstGeom>
          <a:solidFill>
            <a:schemeClr val="bg1"/>
          </a:solidFill>
          <a:ln w="9525" cap="flat" cmpd="sng" algn="ctr">
            <a:noFill/>
            <a:prstDash val="solid"/>
            <a:miter lim="800000"/>
          </a:ln>
          <a:effectLst/>
          <a:extLst>
            <a:ext uri="{91240B29-F687-4F45-9708-019B960494DF}">
              <a14:hiddenLine xmlns:a14="http://schemas.microsoft.com/office/drawing/2010/main" w="9525" cap="flat" cmpd="sng" algn="ctr">
                <a:solidFill>
                  <a:schemeClr val="accent5"/>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eaLnBrk="1">
              <a:buNone/>
            </a:pPr>
            <a:endParaRPr lang="en-US" sz="1600">
              <a:solidFill>
                <a:schemeClr val="tx1"/>
              </a:solidFill>
            </a:endParaRPr>
          </a:p>
        </p:txBody>
      </p:sp>
      <p:sp>
        <p:nvSpPr>
          <p:cNvPr id="4" name="btfpLayoutConfig" hidden="1"/>
          <p:cNvSpPr txBox="1"/>
          <p:nvPr userDrawn="1">
            <p:custDataLst>
              <p:tags r:id="rId4"/>
            </p:custDataLst>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overall_0_131843580656193201 columns_1_131843580656193201 </a:t>
            </a:r>
          </a:p>
        </p:txBody>
      </p:sp>
      <p:sp>
        <p:nvSpPr>
          <p:cNvPr id="6" name="SlideNumber"/>
          <p:cNvSpPr/>
          <p:nvPr userDrawn="1">
            <p:custDataLst>
              <p:tags r:id="rId5"/>
            </p:custDataLst>
          </p:nvPr>
        </p:nvSpPr>
        <p:spPr bwMode="gray">
          <a:xfrm>
            <a:off x="465601" y="6454809"/>
            <a:ext cx="961483" cy="358955"/>
          </a:xfrm>
          <a:prstGeom prst="roundRect">
            <a:avLst>
              <a:gd name="adj" fmla="val 0"/>
            </a:avLst>
          </a:prstGeom>
          <a:noFill/>
          <a:ln w="19050">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marL="0" indent="0" algn="l" defTabSz="711200" rtl="0" eaLnBrk="1" latinLnBrk="0" hangingPunct="1">
              <a:spcBef>
                <a:spcPts val="1200"/>
              </a:spcBef>
              <a:buNone/>
            </a:pPr>
            <a:fld id="{BB69BBE8-4DB2-4642-B003-B220ACD5A2FD}" type="slidenum">
              <a:rPr lang="en-US" sz="1440" b="0" baseline="0" smtClean="0">
                <a:solidFill>
                  <a:srgbClr val="205527"/>
                </a:solidFill>
                <a:latin typeface="+mn-lt"/>
              </a:rPr>
              <a:pPr marL="0" indent="0" algn="l" defTabSz="711200" rtl="0" eaLnBrk="1" latinLnBrk="0" hangingPunct="1">
                <a:spcBef>
                  <a:spcPts val="1200"/>
                </a:spcBef>
                <a:buNone/>
              </a:pPr>
              <a:t>‹#›</a:t>
            </a:fld>
            <a:endParaRPr lang="en-US" sz="1440" b="0">
              <a:solidFill>
                <a:srgbClr val="205527"/>
              </a:solidFill>
              <a:latin typeface="+mn-lt"/>
            </a:endParaRPr>
          </a:p>
        </p:txBody>
      </p:sp>
      <p:sp>
        <p:nvSpPr>
          <p:cNvPr id="14" name="Text Placeholder 13"/>
          <p:cNvSpPr>
            <a:spLocks noGrp="1"/>
          </p:cNvSpPr>
          <p:nvPr>
            <p:ph type="body" sz="quarter" idx="10"/>
          </p:nvPr>
        </p:nvSpPr>
        <p:spPr>
          <a:xfrm>
            <a:off x="596767" y="1608138"/>
            <a:ext cx="10458583" cy="42148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a:extLst>
              <a:ext uri="{FF2B5EF4-FFF2-40B4-BE49-F238E27FC236}">
                <a16:creationId xmlns:a16="http://schemas.microsoft.com/office/drawing/2014/main" id="{53C9B4EC-49D0-45BF-92A9-8FFF4AF4781A}"/>
              </a:ext>
            </a:extLst>
          </p:cNvPr>
          <p:cNvSpPr>
            <a:spLocks noGrp="1"/>
          </p:cNvSpPr>
          <p:nvPr>
            <p:ph type="body" sz="quarter" idx="22" hasCustomPrompt="1"/>
          </p:nvPr>
        </p:nvSpPr>
        <p:spPr>
          <a:xfrm>
            <a:off x="6096000" y="6277312"/>
            <a:ext cx="4594163" cy="632850"/>
          </a:xfrm>
          <a:prstGeom prst="rect">
            <a:avLst/>
          </a:prstGeom>
          <a:ln>
            <a:noFill/>
          </a:ln>
        </p:spPr>
        <p:txBody>
          <a:bodyPr tIns="91440" bIns="91440" anchor="t" anchorCtr="0"/>
          <a:lstStyle>
            <a:lvl1pPr marL="0" indent="0" algn="l">
              <a:spcBef>
                <a:spcPts val="0"/>
              </a:spcBef>
              <a:spcAft>
                <a:spcPts val="300"/>
              </a:spcAft>
              <a:buNone/>
              <a:defRPr sz="700" b="0" baseline="0">
                <a:solidFill>
                  <a:schemeClr val="tx1">
                    <a:lumMod val="50000"/>
                    <a:lumOff val="50000"/>
                  </a:schemeClr>
                </a:solidFill>
              </a:defRPr>
            </a:lvl1pPr>
          </a:lstStyle>
          <a:p>
            <a:pPr lvl="0"/>
            <a:r>
              <a:rPr lang="en-US"/>
              <a:t>Footnote:</a:t>
            </a:r>
          </a:p>
          <a:p>
            <a:pPr lvl="0"/>
            <a:r>
              <a:rPr lang="en-US"/>
              <a:t>1. </a:t>
            </a:r>
          </a:p>
          <a:p>
            <a:pPr lvl="0"/>
            <a:r>
              <a:rPr lang="en-US"/>
              <a:t>2. </a:t>
            </a:r>
          </a:p>
        </p:txBody>
      </p:sp>
      <p:sp>
        <p:nvSpPr>
          <p:cNvPr id="10" name="Title 1">
            <a:extLst>
              <a:ext uri="{FF2B5EF4-FFF2-40B4-BE49-F238E27FC236}">
                <a16:creationId xmlns:a16="http://schemas.microsoft.com/office/drawing/2014/main" id="{C666B2D6-FA11-4B25-ADE6-D6C6341783E3}"/>
              </a:ext>
            </a:extLst>
          </p:cNvPr>
          <p:cNvSpPr>
            <a:spLocks noGrp="1"/>
          </p:cNvSpPr>
          <p:nvPr>
            <p:ph type="title" hasCustomPrompt="1"/>
          </p:nvPr>
        </p:nvSpPr>
        <p:spPr>
          <a:xfrm>
            <a:off x="609601" y="138863"/>
            <a:ext cx="11077574" cy="642720"/>
          </a:xfrm>
          <a:prstGeom prst="rect">
            <a:avLst/>
          </a:prstGeom>
        </p:spPr>
        <p:txBody>
          <a:bodyPr vert="horz" lIns="0" tIns="0" rIns="0" bIns="0" anchor="ctr" anchorCtr="0">
            <a:noAutofit/>
          </a:bodyPr>
          <a:lstStyle>
            <a:lvl1pPr>
              <a:defRPr sz="3600" b="1" i="0" baseline="0">
                <a:solidFill>
                  <a:schemeClr val="bg1">
                    <a:lumMod val="65000"/>
                  </a:schemeClr>
                </a:solidFill>
                <a:latin typeface="HEINEKEN Core" panose="02000503050000020004" pitchFamily="2" charset="0"/>
              </a:defRPr>
            </a:lvl1pPr>
          </a:lstStyle>
          <a:p>
            <a:r>
              <a:rPr lang="nl-NL"/>
              <a:t>Click to edit the main title</a:t>
            </a:r>
            <a:endParaRPr lang="en-US"/>
          </a:p>
        </p:txBody>
      </p:sp>
      <p:sp>
        <p:nvSpPr>
          <p:cNvPr id="11" name="Text Placeholder 17">
            <a:extLst>
              <a:ext uri="{FF2B5EF4-FFF2-40B4-BE49-F238E27FC236}">
                <a16:creationId xmlns:a16="http://schemas.microsoft.com/office/drawing/2014/main" id="{11B50940-9032-488F-8BD4-4052FE9FA250}"/>
              </a:ext>
            </a:extLst>
          </p:cNvPr>
          <p:cNvSpPr>
            <a:spLocks noGrp="1"/>
          </p:cNvSpPr>
          <p:nvPr>
            <p:ph type="body" sz="quarter" idx="13" hasCustomPrompt="1"/>
          </p:nvPr>
        </p:nvSpPr>
        <p:spPr>
          <a:xfrm>
            <a:off x="609601" y="864725"/>
            <a:ext cx="11077574" cy="428625"/>
          </a:xfrm>
          <a:prstGeom prst="rect">
            <a:avLst/>
          </a:prstGeom>
        </p:spPr>
        <p:txBody>
          <a:bodyPr vert="horz" lIns="91440" tIns="45720" rIns="91440" bIns="45720" rtlCol="0">
            <a:normAutofit/>
          </a:bodyPr>
          <a:lstStyle>
            <a:lvl1pPr marL="0" indent="0">
              <a:buNone/>
              <a:defRPr kumimoji="0" lang="en-US" sz="2600" b="0" i="0" u="none" strike="noStrike" cap="none" spc="0" normalizeH="0" baseline="0" noProof="0" dirty="0">
                <a:ln>
                  <a:noFill/>
                </a:ln>
                <a:solidFill>
                  <a:srgbClr val="507867"/>
                </a:solidFill>
                <a:effectLst/>
                <a:uLnTx/>
                <a:uFillTx/>
              </a:defRPr>
            </a:lvl1pPr>
          </a:lstStyle>
          <a:p>
            <a:pPr marL="228600" marR="0" lvl="0" indent="-228600" fontAlgn="auto">
              <a:lnSpc>
                <a:spcPct val="100000"/>
              </a:lnSpc>
              <a:spcBef>
                <a:spcPts val="0"/>
              </a:spcBef>
              <a:spcAft>
                <a:spcPts val="0"/>
              </a:spcAft>
              <a:buClrTx/>
              <a:buSzTx/>
              <a:tabLst/>
            </a:pPr>
            <a:r>
              <a:rPr kumimoji="0" lang="nl-NL" sz="2400" b="0" i="0" u="none" strike="noStrike" kern="1200" cap="none" spc="0" normalizeH="0" baseline="0" noProof="0">
                <a:ln>
                  <a:noFill/>
                </a:ln>
                <a:solidFill>
                  <a:prstClr val="black"/>
                </a:solidFill>
                <a:effectLst/>
                <a:uLnTx/>
                <a:uFillTx/>
                <a:latin typeface="+mn-lt"/>
                <a:ea typeface="+mn-ea"/>
                <a:cs typeface="+mn-cs"/>
              </a:rPr>
              <a:t>Click to edit the sub-title</a:t>
            </a:r>
            <a:endParaRPr kumimoji="0" lang="en-US" sz="2400" b="0" i="0" u="none" strike="noStrike" kern="1200" cap="none" spc="0" normalizeH="0" baseline="0" noProof="0">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BD5D1F20-6776-498E-961C-43EFF3BA48A7}"/>
              </a:ext>
            </a:extLst>
          </p:cNvPr>
          <p:cNvSpPr txBox="1"/>
          <p:nvPr userDrawn="1"/>
        </p:nvSpPr>
        <p:spPr>
          <a:xfrm>
            <a:off x="1421805" y="6342834"/>
            <a:ext cx="2880917" cy="369332"/>
          </a:xfrm>
          <a:prstGeom prst="rect">
            <a:avLst/>
          </a:prstGeom>
          <a:noFill/>
        </p:spPr>
        <p:txBody>
          <a:bodyPr wrap="none" rtlCol="0">
            <a:spAutoFit/>
          </a:bodyPr>
          <a:lstStyle/>
          <a:p>
            <a:r>
              <a:rPr lang="nl-NL" b="1">
                <a:solidFill>
                  <a:srgbClr val="D3D3D3"/>
                </a:solidFill>
                <a:latin typeface="HEINEKEN Core" panose="02000503050000020004" pitchFamily="2" charset="0"/>
              </a:rPr>
              <a:t>Master Data Management</a:t>
            </a:r>
            <a:endParaRPr lang="en-GB" b="1">
              <a:solidFill>
                <a:srgbClr val="D3D3D3"/>
              </a:solidFill>
              <a:latin typeface="HEINEKEN Core" panose="02000503050000020004" pitchFamily="2" charset="0"/>
            </a:endParaRPr>
          </a:p>
        </p:txBody>
      </p:sp>
      <p:pic>
        <p:nvPicPr>
          <p:cNvPr id="15" name="Picture 14">
            <a:extLst>
              <a:ext uri="{FF2B5EF4-FFF2-40B4-BE49-F238E27FC236}">
                <a16:creationId xmlns:a16="http://schemas.microsoft.com/office/drawing/2014/main" id="{F7E4A094-F42B-4D26-9FA9-C81F66D3983B}"/>
              </a:ext>
            </a:extLst>
          </p:cNvPr>
          <p:cNvPicPr>
            <a:picLocks noChangeAspect="1"/>
          </p:cNvPicPr>
          <p:nvPr userDrawn="1">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421679" y="6294036"/>
            <a:ext cx="1000126" cy="500204"/>
          </a:xfrm>
          <a:prstGeom prst="rect">
            <a:avLst/>
          </a:prstGeom>
        </p:spPr>
      </p:pic>
    </p:spTree>
    <p:extLst>
      <p:ext uri="{BB962C8B-B14F-4D97-AF65-F5344CB8AC3E}">
        <p14:creationId xmlns:p14="http://schemas.microsoft.com/office/powerpoint/2010/main" val="292010439"/>
      </p:ext>
    </p:extLst>
  </p:cSld>
  <p:clrMapOvr>
    <a:masterClrMapping/>
  </p:clrMapOvr>
  <p:transition/>
  <p:extLst>
    <p:ext uri="{DCECCB84-F9BA-43D5-87BE-67443E8EF086}">
      <p15:sldGuideLst xmlns:p15="http://schemas.microsoft.com/office/powerpoint/2012/main">
        <p15:guide id="1" pos="208">
          <p15:clr>
            <a:srgbClr val="CCCCCC"/>
          </p15:clr>
        </p15:guide>
        <p15:guide id="2" pos="2448">
          <p15:clr>
            <a:srgbClr val="CCCCCC"/>
          </p15:clr>
        </p15:guide>
        <p15:guide id="3" pos="2720">
          <p15:clr>
            <a:srgbClr val="CCCCCC"/>
          </p15:clr>
        </p15:guide>
        <p15:guide id="4" pos="4960">
          <p15:clr>
            <a:srgbClr val="CCCCCC"/>
          </p15:clr>
        </p15:guide>
        <p15:guide id="5" pos="5232">
          <p15:clr>
            <a:srgbClr val="CCCCCC"/>
          </p15:clr>
        </p15:guide>
        <p15:guide id="6" pos="7472">
          <p15:clr>
            <a:srgbClr val="CCCCCC"/>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losing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8B33777-D44F-4B27-8537-D2214E9E84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CD7357B-11F5-4373-B3FE-7854A8572863}"/>
              </a:ext>
            </a:extLst>
          </p:cNvPr>
          <p:cNvSpPr/>
          <p:nvPr userDrawn="1"/>
        </p:nvSpPr>
        <p:spPr>
          <a:xfrm>
            <a:off x="0" y="0"/>
            <a:ext cx="12192000" cy="6858000"/>
          </a:xfrm>
          <a:prstGeom prst="rect">
            <a:avLst/>
          </a:prstGeom>
          <a:solidFill>
            <a:schemeClr val="dk1">
              <a:alpha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2" name="Title 1"/>
          <p:cNvSpPr>
            <a:spLocks noGrp="1"/>
          </p:cNvSpPr>
          <p:nvPr>
            <p:ph type="title" hasCustomPrompt="1"/>
          </p:nvPr>
        </p:nvSpPr>
        <p:spPr>
          <a:xfrm>
            <a:off x="445623" y="2162175"/>
            <a:ext cx="4717927" cy="1492783"/>
          </a:xfrm>
          <a:prstGeom prst="rect">
            <a:avLst/>
          </a:prstGeom>
        </p:spPr>
        <p:txBody>
          <a:bodyPr lIns="0" tIns="0" rIns="0" bIns="0" anchor="ctr" anchorCtr="0">
            <a:noAutofit/>
          </a:bodyPr>
          <a:lstStyle>
            <a:lvl1pPr algn="l">
              <a:defRPr sz="5400" b="1" i="0" baseline="0">
                <a:solidFill>
                  <a:schemeClr val="bg1">
                    <a:lumMod val="95000"/>
                  </a:schemeClr>
                </a:solidFill>
                <a:latin typeface="HEINEKEN Core" panose="02000503050000020004" pitchFamily="2" charset="0"/>
              </a:defRPr>
            </a:lvl1pPr>
          </a:lstStyle>
          <a:p>
            <a:r>
              <a:rPr lang="nl-NL"/>
              <a:t>Closing Thanks</a:t>
            </a:r>
            <a:endParaRPr lang="en-US"/>
          </a:p>
        </p:txBody>
      </p:sp>
    </p:spTree>
    <p:extLst>
      <p:ext uri="{BB962C8B-B14F-4D97-AF65-F5344CB8AC3E}">
        <p14:creationId xmlns:p14="http://schemas.microsoft.com/office/powerpoint/2010/main" val="291656434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8B33777-D44F-4B27-8537-D2214E9E84F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CD7357B-11F5-4373-B3FE-7854A8572863}"/>
              </a:ext>
            </a:extLst>
          </p:cNvPr>
          <p:cNvSpPr/>
          <p:nvPr userDrawn="1"/>
        </p:nvSpPr>
        <p:spPr>
          <a:xfrm>
            <a:off x="0" y="0"/>
            <a:ext cx="12192000" cy="6858000"/>
          </a:xfrm>
          <a:prstGeom prst="rect">
            <a:avLst/>
          </a:prstGeom>
          <a:solidFill>
            <a:schemeClr val="dk1">
              <a:alpha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2" name="Title 1"/>
          <p:cNvSpPr>
            <a:spLocks noGrp="1"/>
          </p:cNvSpPr>
          <p:nvPr>
            <p:ph type="title" hasCustomPrompt="1"/>
          </p:nvPr>
        </p:nvSpPr>
        <p:spPr>
          <a:xfrm>
            <a:off x="445623" y="2162175"/>
            <a:ext cx="4717927" cy="1492783"/>
          </a:xfrm>
          <a:prstGeom prst="rect">
            <a:avLst/>
          </a:prstGeom>
        </p:spPr>
        <p:txBody>
          <a:bodyPr lIns="0" tIns="0" rIns="0" bIns="0" anchor="ctr" anchorCtr="0">
            <a:noAutofit/>
          </a:bodyPr>
          <a:lstStyle>
            <a:lvl1pPr algn="l">
              <a:defRPr sz="5400" b="1" i="0" baseline="0">
                <a:solidFill>
                  <a:schemeClr val="bg1">
                    <a:lumMod val="95000"/>
                  </a:schemeClr>
                </a:solidFill>
                <a:latin typeface="HEINEKEN Core" panose="02000503050000020004" pitchFamily="2" charset="0"/>
              </a:defRPr>
            </a:lvl1pPr>
          </a:lstStyle>
          <a:p>
            <a:r>
              <a:rPr lang="nl-NL"/>
              <a:t>Closing Thanks</a:t>
            </a:r>
            <a:endParaRPr lang="en-US"/>
          </a:p>
        </p:txBody>
      </p:sp>
      <p:pic>
        <p:nvPicPr>
          <p:cNvPr id="10" name="Picture 9">
            <a:extLst>
              <a:ext uri="{FF2B5EF4-FFF2-40B4-BE49-F238E27FC236}">
                <a16:creationId xmlns:a16="http://schemas.microsoft.com/office/drawing/2014/main" id="{30E1C108-370C-457C-B462-266A45448D46}"/>
              </a:ext>
            </a:extLst>
          </p:cNvPr>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622422" y="4032133"/>
            <a:ext cx="1940521" cy="970535"/>
          </a:xfrm>
          <a:prstGeom prst="rect">
            <a:avLst/>
          </a:prstGeom>
        </p:spPr>
      </p:pic>
    </p:spTree>
    <p:extLst>
      <p:ext uri="{BB962C8B-B14F-4D97-AF65-F5344CB8AC3E}">
        <p14:creationId xmlns:p14="http://schemas.microsoft.com/office/powerpoint/2010/main" val="187962850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379537" y="924137"/>
            <a:ext cx="9299788" cy="4651207"/>
          </a:xfrm>
          <a:prstGeom prst="rect">
            <a:avLst/>
          </a:prstGeom>
        </p:spPr>
      </p:pic>
    </p:spTree>
    <p:extLst>
      <p:ext uri="{BB962C8B-B14F-4D97-AF65-F5344CB8AC3E}">
        <p14:creationId xmlns:p14="http://schemas.microsoft.com/office/powerpoint/2010/main" val="2568041737"/>
      </p:ext>
    </p:extLst>
  </p:cSld>
  <p:clrMapOvr>
    <a:masterClrMapping/>
  </p:clrMapOvr>
  <p:transition/>
  <p:extLst>
    <p:ext uri="{DCECCB84-F9BA-43D5-87BE-67443E8EF086}">
      <p15:sldGuideLst xmlns:p15="http://schemas.microsoft.com/office/powerpoint/2012/main">
        <p15:guide id="1" pos="208">
          <p15:clr>
            <a:srgbClr val="CCCCCC"/>
          </p15:clr>
        </p15:guide>
        <p15:guide id="2" pos="7472">
          <p15:clr>
            <a:srgbClr val="CCCCCC"/>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ast Page Logo">
    <p:bg>
      <p:bgPr>
        <a:blipFill dpi="0" rotWithShape="1">
          <a:blip r:embed="rId4">
            <a:lum/>
          </a:blip>
          <a:stretch>
            <a:fillRect t="-17000" b="-17000"/>
          </a:stretch>
        </a:blipFill>
        <a:effectLst/>
      </p:bgPr>
    </p:bg>
    <p:spTree>
      <p:nvGrpSpPr>
        <p:cNvPr id="1" name=""/>
        <p:cNvGrpSpPr/>
        <p:nvPr/>
      </p:nvGrpSpPr>
      <p:grpSpPr>
        <a:xfrm>
          <a:off x="0" y="0"/>
          <a:ext cx="0" cy="0"/>
          <a:chOff x="0" y="0"/>
          <a:chExt cx="0" cy="0"/>
        </a:xfrm>
      </p:grpSpPr>
      <p:pic>
        <p:nvPicPr>
          <p:cNvPr id="11" name="Picture 2" descr="Znalezione obrazy dla zapytania heineken vector logo"/>
          <p:cNvPicPr>
            <a:picLocks noChangeAspect="1" noChangeArrowheads="1"/>
          </p:cNvPicPr>
          <p:nvPr userDrawn="1">
            <p:custDataLst>
              <p:tags r:id="rId1"/>
            </p:custDataLst>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860352" y="1943101"/>
            <a:ext cx="8471296" cy="2621916"/>
          </a:xfrm>
          <a:prstGeom prst="rect">
            <a:avLst/>
          </a:prstGeom>
          <a:noFill/>
          <a:extLst>
            <a:ext uri="{909E8E84-426E-40DD-AFC4-6F175D3DCCD1}">
              <a14:hiddenFill xmlns:a14="http://schemas.microsoft.com/office/drawing/2010/main">
                <a:solidFill>
                  <a:srgbClr val="FFFFFF"/>
                </a:solidFill>
              </a14:hiddenFill>
            </a:ext>
          </a:extLst>
        </p:spPr>
      </p:pic>
      <p:sp>
        <p:nvSpPr>
          <p:cNvPr id="2" name="btfpLayoutConfig" hidden="1"/>
          <p:cNvSpPr txBox="1"/>
          <p:nvPr userDrawn="1">
            <p:custDataLst>
              <p:tags r:id="rId2"/>
            </p:custDataLst>
          </p:nvPr>
        </p:nvSpPr>
        <p:spPr bwMode="gray">
          <a:xfrm>
            <a:off x="12700" y="12700"/>
            <a:ext cx="430173"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overall_0_131843600591256833 columns_1_131843600591256833 </a:t>
            </a:r>
          </a:p>
        </p:txBody>
      </p:sp>
    </p:spTree>
    <p:extLst>
      <p:ext uri="{BB962C8B-B14F-4D97-AF65-F5344CB8AC3E}">
        <p14:creationId xmlns:p14="http://schemas.microsoft.com/office/powerpoint/2010/main" val="2957386441"/>
      </p:ext>
    </p:extLst>
  </p:cSld>
  <p:clrMapOvr>
    <a:masterClrMapping/>
  </p:clrMapOvr>
  <p:transition/>
  <p:extLst>
    <p:ext uri="{DCECCB84-F9BA-43D5-87BE-67443E8EF086}">
      <p15:sldGuideLst xmlns:p15="http://schemas.microsoft.com/office/powerpoint/2012/main">
        <p15:guide id="1" orient="horz" pos="3453">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5FE1-0C08-4F04-9DB8-3EC6FAAC1EC3}"/>
              </a:ext>
            </a:extLst>
          </p:cNvPr>
          <p:cNvSpPr>
            <a:spLocks noGrp="1"/>
          </p:cNvSpPr>
          <p:nvPr>
            <p:ph type="title"/>
          </p:nvPr>
        </p:nvSpPr>
        <p:spPr/>
        <p:txBody>
          <a:bodyPr/>
          <a:lstStyle/>
          <a:p>
            <a:r>
              <a:rPr lang="en-US"/>
              <a:t>Click to edit Master title style</a:t>
            </a:r>
          </a:p>
        </p:txBody>
      </p:sp>
      <p:pic>
        <p:nvPicPr>
          <p:cNvPr id="5" name="Picture 4" descr="A picture containing text, tiger&#10;&#10;Description automatically generated">
            <a:extLst>
              <a:ext uri="{FF2B5EF4-FFF2-40B4-BE49-F238E27FC236}">
                <a16:creationId xmlns:a16="http://schemas.microsoft.com/office/drawing/2014/main" id="{DECBAFDF-F6D1-49C9-9122-C3F7FD74F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6087" y="0"/>
            <a:ext cx="14499772" cy="7249886"/>
          </a:xfrm>
          <a:prstGeom prst="rect">
            <a:avLst/>
          </a:prstGeom>
        </p:spPr>
      </p:pic>
    </p:spTree>
    <p:extLst>
      <p:ext uri="{BB962C8B-B14F-4D97-AF65-F5344CB8AC3E}">
        <p14:creationId xmlns:p14="http://schemas.microsoft.com/office/powerpoint/2010/main" val="8364892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
            </p:custDataLst>
            <p:extLst>
              <p:ext uri="{D42A27DB-BD31-4B8C-83A1-F6EECF244321}">
                <p14:modId xmlns:p14="http://schemas.microsoft.com/office/powerpoint/2010/main" val="1574328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7" imgH="348" progId="TCLayout.ActiveDocument.1">
                  <p:embed/>
                </p:oleObj>
              </mc:Choice>
              <mc:Fallback>
                <p:oleObj name="think-cell Slide" r:id="rId8" imgW="347" imgH="348" progId="TCLayout.ActiveDocument.1">
                  <p:embed/>
                  <p:pic>
                    <p:nvPicPr>
                      <p:cNvPr id="8" name="Object 7" hidden="1"/>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bwMode="gray">
          <a:xfrm>
            <a:off x="0" y="0"/>
            <a:ext cx="158750" cy="158750"/>
          </a:xfrm>
          <a:prstGeom prst="rect">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eaLnBrk="1">
              <a:lnSpc>
                <a:spcPct val="100000"/>
              </a:lnSpc>
              <a:spcBef>
                <a:spcPct val="0"/>
              </a:spcBef>
              <a:spcAft>
                <a:spcPct val="0"/>
              </a:spcAft>
              <a:buNone/>
            </a:pPr>
            <a:endParaRPr lang="en-US" sz="3200" b="0" i="0" baseline="0">
              <a:solidFill>
                <a:schemeClr val="tx1"/>
              </a:solidFill>
              <a:latin typeface="HEINEKEN Core" panose="02000503050000020004" pitchFamily="2" charset="0"/>
              <a:cs typeface="Arial" panose="020B0604020202020204" pitchFamily="34" charset="0"/>
              <a:sym typeface="HEINEKEN Core" panose="02000503050000020004" pitchFamily="2" charset="0"/>
            </a:endParaRPr>
          </a:p>
        </p:txBody>
      </p:sp>
      <p:sp>
        <p:nvSpPr>
          <p:cNvPr id="5" name="Rectangle 4"/>
          <p:cNvSpPr/>
          <p:nvPr userDrawn="1">
            <p:custDataLst>
              <p:tags r:id="rId3"/>
            </p:custDataLst>
          </p:nvPr>
        </p:nvSpPr>
        <p:spPr bwMode="gray">
          <a:xfrm>
            <a:off x="10308346" y="5992237"/>
            <a:ext cx="1883654" cy="288587"/>
          </a:xfrm>
          <a:prstGeom prst="rect">
            <a:avLst/>
          </a:prstGeom>
          <a:solidFill>
            <a:schemeClr val="bg1"/>
          </a:solidFill>
          <a:ln w="9525" cap="flat" cmpd="sng" algn="ctr">
            <a:noFill/>
            <a:prstDash val="solid"/>
            <a:miter lim="800000"/>
          </a:ln>
          <a:effectLst/>
          <a:extLst>
            <a:ext uri="{91240B29-F687-4F45-9708-019B960494DF}">
              <a14:hiddenLine xmlns:a14="http://schemas.microsoft.com/office/drawing/2010/main" w="9525" cap="flat" cmpd="sng" algn="ctr">
                <a:solidFill>
                  <a:schemeClr val="accent5"/>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eaLnBrk="1">
              <a:buNone/>
            </a:pPr>
            <a:endParaRPr lang="en-US" sz="1600">
              <a:solidFill>
                <a:schemeClr val="tx1"/>
              </a:solidFill>
            </a:endParaRPr>
          </a:p>
        </p:txBody>
      </p:sp>
      <p:sp>
        <p:nvSpPr>
          <p:cNvPr id="4" name="btfpLayoutConfig" hidden="1"/>
          <p:cNvSpPr txBox="1"/>
          <p:nvPr userDrawn="1">
            <p:custDataLst>
              <p:tags r:id="rId4"/>
            </p:custDataLst>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overall_0_131843580656193201 columns_1_131843580656193201 </a:t>
            </a:r>
          </a:p>
        </p:txBody>
      </p:sp>
      <p:sp>
        <p:nvSpPr>
          <p:cNvPr id="6" name="SlideNumber"/>
          <p:cNvSpPr/>
          <p:nvPr userDrawn="1">
            <p:custDataLst>
              <p:tags r:id="rId5"/>
            </p:custDataLst>
          </p:nvPr>
        </p:nvSpPr>
        <p:spPr bwMode="gray">
          <a:xfrm>
            <a:off x="465601" y="6454809"/>
            <a:ext cx="961483" cy="358955"/>
          </a:xfrm>
          <a:prstGeom prst="roundRect">
            <a:avLst>
              <a:gd name="adj" fmla="val 0"/>
            </a:avLst>
          </a:prstGeom>
          <a:noFill/>
          <a:ln w="19050">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marL="0" indent="0" algn="l" defTabSz="711200" rtl="0" eaLnBrk="1" latinLnBrk="0" hangingPunct="1">
              <a:spcBef>
                <a:spcPts val="1200"/>
              </a:spcBef>
              <a:buNone/>
            </a:pPr>
            <a:fld id="{BB69BBE8-4DB2-4642-B003-B220ACD5A2FD}" type="slidenum">
              <a:rPr lang="en-US" sz="1440" b="0" baseline="0" smtClean="0">
                <a:solidFill>
                  <a:srgbClr val="205527"/>
                </a:solidFill>
                <a:latin typeface="+mn-lt"/>
              </a:rPr>
              <a:pPr marL="0" indent="0" algn="l" defTabSz="711200" rtl="0" eaLnBrk="1" latinLnBrk="0" hangingPunct="1">
                <a:spcBef>
                  <a:spcPts val="1200"/>
                </a:spcBef>
                <a:buNone/>
              </a:pPr>
              <a:t>‹#›</a:t>
            </a:fld>
            <a:endParaRPr lang="en-US" sz="1440" b="0">
              <a:solidFill>
                <a:srgbClr val="205527"/>
              </a:solidFill>
              <a:latin typeface="+mn-lt"/>
            </a:endParaRPr>
          </a:p>
        </p:txBody>
      </p:sp>
      <p:sp>
        <p:nvSpPr>
          <p:cNvPr id="7" name="Picture Placeholder 6"/>
          <p:cNvSpPr>
            <a:spLocks noGrp="1"/>
          </p:cNvSpPr>
          <p:nvPr>
            <p:ph type="pic" sz="quarter" idx="10"/>
          </p:nvPr>
        </p:nvSpPr>
        <p:spPr>
          <a:xfrm>
            <a:off x="465601" y="1674797"/>
            <a:ext cx="11391437" cy="4186254"/>
          </a:xfrm>
        </p:spPr>
        <p:txBody>
          <a:bodyPr/>
          <a:lstStyle/>
          <a:p>
            <a:endParaRPr lang="en-GB"/>
          </a:p>
        </p:txBody>
      </p:sp>
      <p:sp>
        <p:nvSpPr>
          <p:cNvPr id="9" name="Text Placeholder 3">
            <a:extLst>
              <a:ext uri="{FF2B5EF4-FFF2-40B4-BE49-F238E27FC236}">
                <a16:creationId xmlns:a16="http://schemas.microsoft.com/office/drawing/2014/main" id="{8C5A4D00-364D-433A-8B11-D61D25E492F5}"/>
              </a:ext>
            </a:extLst>
          </p:cNvPr>
          <p:cNvSpPr>
            <a:spLocks noGrp="1"/>
          </p:cNvSpPr>
          <p:nvPr>
            <p:ph type="body" sz="quarter" idx="22" hasCustomPrompt="1"/>
          </p:nvPr>
        </p:nvSpPr>
        <p:spPr>
          <a:xfrm>
            <a:off x="6096000" y="6277312"/>
            <a:ext cx="4594163" cy="632850"/>
          </a:xfrm>
          <a:prstGeom prst="rect">
            <a:avLst/>
          </a:prstGeom>
          <a:ln>
            <a:noFill/>
          </a:ln>
        </p:spPr>
        <p:txBody>
          <a:bodyPr tIns="91440" bIns="91440" anchor="t" anchorCtr="0"/>
          <a:lstStyle>
            <a:lvl1pPr marL="0" indent="0" algn="l">
              <a:spcBef>
                <a:spcPts val="0"/>
              </a:spcBef>
              <a:spcAft>
                <a:spcPts val="300"/>
              </a:spcAft>
              <a:buNone/>
              <a:defRPr sz="700" b="0" baseline="0">
                <a:solidFill>
                  <a:schemeClr val="tx1">
                    <a:lumMod val="50000"/>
                    <a:lumOff val="50000"/>
                  </a:schemeClr>
                </a:solidFill>
              </a:defRPr>
            </a:lvl1pPr>
          </a:lstStyle>
          <a:p>
            <a:pPr lvl="0"/>
            <a:r>
              <a:rPr lang="en-US"/>
              <a:t>Footnote:</a:t>
            </a:r>
          </a:p>
          <a:p>
            <a:pPr lvl="0"/>
            <a:r>
              <a:rPr lang="en-US"/>
              <a:t>1. </a:t>
            </a:r>
          </a:p>
          <a:p>
            <a:pPr lvl="0"/>
            <a:r>
              <a:rPr lang="en-US"/>
              <a:t>2. </a:t>
            </a:r>
          </a:p>
        </p:txBody>
      </p:sp>
      <p:sp>
        <p:nvSpPr>
          <p:cNvPr id="10" name="Title 1">
            <a:extLst>
              <a:ext uri="{FF2B5EF4-FFF2-40B4-BE49-F238E27FC236}">
                <a16:creationId xmlns:a16="http://schemas.microsoft.com/office/drawing/2014/main" id="{47B13A63-097F-4835-8110-A4E80835B3A4}"/>
              </a:ext>
            </a:extLst>
          </p:cNvPr>
          <p:cNvSpPr>
            <a:spLocks noGrp="1"/>
          </p:cNvSpPr>
          <p:nvPr>
            <p:ph type="title" hasCustomPrompt="1"/>
          </p:nvPr>
        </p:nvSpPr>
        <p:spPr>
          <a:xfrm>
            <a:off x="609601" y="138863"/>
            <a:ext cx="11077574" cy="642720"/>
          </a:xfrm>
          <a:prstGeom prst="rect">
            <a:avLst/>
          </a:prstGeom>
        </p:spPr>
        <p:txBody>
          <a:bodyPr vert="horz" lIns="0" tIns="0" rIns="0" bIns="0" anchor="ctr" anchorCtr="0">
            <a:noAutofit/>
          </a:bodyPr>
          <a:lstStyle>
            <a:lvl1pPr>
              <a:defRPr sz="3600" b="1" i="0" baseline="0">
                <a:solidFill>
                  <a:schemeClr val="bg1">
                    <a:lumMod val="65000"/>
                  </a:schemeClr>
                </a:solidFill>
                <a:latin typeface="HEINEKEN Core" panose="02000503050000020004" pitchFamily="2" charset="0"/>
              </a:defRPr>
            </a:lvl1pPr>
          </a:lstStyle>
          <a:p>
            <a:r>
              <a:rPr lang="nl-NL"/>
              <a:t>Click to edit the main title</a:t>
            </a:r>
            <a:endParaRPr lang="en-US"/>
          </a:p>
        </p:txBody>
      </p:sp>
      <p:sp>
        <p:nvSpPr>
          <p:cNvPr id="11" name="Text Placeholder 17">
            <a:extLst>
              <a:ext uri="{FF2B5EF4-FFF2-40B4-BE49-F238E27FC236}">
                <a16:creationId xmlns:a16="http://schemas.microsoft.com/office/drawing/2014/main" id="{62A17273-8175-473B-852B-07F40DA817F0}"/>
              </a:ext>
            </a:extLst>
          </p:cNvPr>
          <p:cNvSpPr>
            <a:spLocks noGrp="1"/>
          </p:cNvSpPr>
          <p:nvPr>
            <p:ph type="body" sz="quarter" idx="13" hasCustomPrompt="1"/>
          </p:nvPr>
        </p:nvSpPr>
        <p:spPr>
          <a:xfrm>
            <a:off x="609601" y="864725"/>
            <a:ext cx="11077574" cy="428625"/>
          </a:xfrm>
          <a:prstGeom prst="rect">
            <a:avLst/>
          </a:prstGeom>
        </p:spPr>
        <p:txBody>
          <a:bodyPr vert="horz" lIns="91440" tIns="45720" rIns="91440" bIns="45720" rtlCol="0">
            <a:normAutofit/>
          </a:bodyPr>
          <a:lstStyle>
            <a:lvl1pPr marL="0" indent="0">
              <a:buNone/>
              <a:defRPr kumimoji="0" lang="en-US" sz="2600" b="0" i="0" u="none" strike="noStrike" cap="none" spc="0" normalizeH="0" baseline="0" noProof="0" dirty="0">
                <a:ln>
                  <a:noFill/>
                </a:ln>
                <a:solidFill>
                  <a:srgbClr val="507867"/>
                </a:solidFill>
                <a:effectLst/>
                <a:uLnTx/>
                <a:uFillTx/>
              </a:defRPr>
            </a:lvl1pPr>
          </a:lstStyle>
          <a:p>
            <a:pPr marL="228600" marR="0" lvl="0" indent="-228600" fontAlgn="auto">
              <a:lnSpc>
                <a:spcPct val="100000"/>
              </a:lnSpc>
              <a:spcBef>
                <a:spcPts val="0"/>
              </a:spcBef>
              <a:spcAft>
                <a:spcPts val="0"/>
              </a:spcAft>
              <a:buClrTx/>
              <a:buSzTx/>
              <a:tabLst/>
            </a:pPr>
            <a:r>
              <a:rPr kumimoji="0" lang="nl-NL" sz="2400" b="0" i="0" u="none" strike="noStrike" kern="1200" cap="none" spc="0" normalizeH="0" baseline="0" noProof="0">
                <a:ln>
                  <a:noFill/>
                </a:ln>
                <a:solidFill>
                  <a:prstClr val="black"/>
                </a:solidFill>
                <a:effectLst/>
                <a:uLnTx/>
                <a:uFillTx/>
                <a:latin typeface="+mn-lt"/>
                <a:ea typeface="+mn-ea"/>
                <a:cs typeface="+mn-cs"/>
              </a:rPr>
              <a:t>Click to edit the sub-title</a:t>
            </a:r>
            <a:endParaRPr kumimoji="0" lang="en-US" sz="2400" b="0" i="0" u="none" strike="noStrike" kern="1200" cap="none" spc="0" normalizeH="0" baseline="0" noProof="0">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45958F29-4312-43A3-8243-5FCBF0DD059C}"/>
              </a:ext>
            </a:extLst>
          </p:cNvPr>
          <p:cNvSpPr txBox="1"/>
          <p:nvPr userDrawn="1"/>
        </p:nvSpPr>
        <p:spPr>
          <a:xfrm>
            <a:off x="1421805" y="6342834"/>
            <a:ext cx="2880917" cy="369332"/>
          </a:xfrm>
          <a:prstGeom prst="rect">
            <a:avLst/>
          </a:prstGeom>
          <a:noFill/>
        </p:spPr>
        <p:txBody>
          <a:bodyPr wrap="none" rtlCol="0">
            <a:spAutoFit/>
          </a:bodyPr>
          <a:lstStyle/>
          <a:p>
            <a:r>
              <a:rPr lang="nl-NL" b="1">
                <a:solidFill>
                  <a:srgbClr val="D3D3D3"/>
                </a:solidFill>
                <a:latin typeface="HEINEKEN Core" panose="02000503050000020004" pitchFamily="2" charset="0"/>
              </a:rPr>
              <a:t>Master Data Management</a:t>
            </a:r>
            <a:endParaRPr lang="en-GB" b="1">
              <a:solidFill>
                <a:srgbClr val="D3D3D3"/>
              </a:solidFill>
              <a:latin typeface="HEINEKEN Core" panose="02000503050000020004" pitchFamily="2" charset="0"/>
            </a:endParaRPr>
          </a:p>
        </p:txBody>
      </p:sp>
      <p:pic>
        <p:nvPicPr>
          <p:cNvPr id="13" name="Picture 12">
            <a:extLst>
              <a:ext uri="{FF2B5EF4-FFF2-40B4-BE49-F238E27FC236}">
                <a16:creationId xmlns:a16="http://schemas.microsoft.com/office/drawing/2014/main" id="{55382AE9-AF36-4FE9-8F82-C50A311866A5}"/>
              </a:ext>
            </a:extLst>
          </p:cNvPr>
          <p:cNvPicPr>
            <a:picLocks noChangeAspect="1"/>
          </p:cNvPicPr>
          <p:nvPr userDrawn="1">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421679" y="6294036"/>
            <a:ext cx="1000126" cy="500204"/>
          </a:xfrm>
          <a:prstGeom prst="rect">
            <a:avLst/>
          </a:prstGeom>
        </p:spPr>
      </p:pic>
    </p:spTree>
    <p:extLst>
      <p:ext uri="{BB962C8B-B14F-4D97-AF65-F5344CB8AC3E}">
        <p14:creationId xmlns:p14="http://schemas.microsoft.com/office/powerpoint/2010/main" val="1583600538"/>
      </p:ext>
    </p:extLst>
  </p:cSld>
  <p:clrMapOvr>
    <a:masterClrMapping/>
  </p:clrMapOvr>
  <p:transition/>
  <p:extLst>
    <p:ext uri="{DCECCB84-F9BA-43D5-87BE-67443E8EF086}">
      <p15:sldGuideLst xmlns:p15="http://schemas.microsoft.com/office/powerpoint/2012/main">
        <p15:guide id="1" pos="208">
          <p15:clr>
            <a:srgbClr val="CCCCCC"/>
          </p15:clr>
        </p15:guide>
        <p15:guide id="2" pos="2448">
          <p15:clr>
            <a:srgbClr val="CCCCCC"/>
          </p15:clr>
        </p15:guide>
        <p15:guide id="3" pos="2720">
          <p15:clr>
            <a:srgbClr val="CCCCCC"/>
          </p15:clr>
        </p15:guide>
        <p15:guide id="4" pos="4960">
          <p15:clr>
            <a:srgbClr val="CCCCCC"/>
          </p15:clr>
        </p15:guide>
        <p15:guide id="5" pos="5232">
          <p15:clr>
            <a:srgbClr val="CCCCCC"/>
          </p15:clr>
        </p15:guide>
        <p15:guide id="6" pos="7472">
          <p15:clr>
            <a:srgbClr val="CCCCC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47" imgH="348" progId="TCLayout.ActiveDocument.1">
                  <p:embed/>
                </p:oleObj>
              </mc:Choice>
              <mc:Fallback>
                <p:oleObj name="think-cell Slide" r:id="rId9" imgW="347" imgH="348" progId="TCLayout.ActiveDocument.1">
                  <p:embed/>
                  <p:pic>
                    <p:nvPicPr>
                      <p:cNvPr id="3" name="Object 2" hidden="1"/>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bwMode="gray">
          <a:xfrm>
            <a:off x="0" y="0"/>
            <a:ext cx="158750" cy="158750"/>
          </a:xfrm>
          <a:prstGeom prst="rect">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eaLnBrk="1">
              <a:lnSpc>
                <a:spcPct val="100000"/>
              </a:lnSpc>
              <a:spcBef>
                <a:spcPct val="0"/>
              </a:spcBef>
              <a:spcAft>
                <a:spcPct val="0"/>
              </a:spcAft>
              <a:buNone/>
            </a:pPr>
            <a:endParaRPr lang="en-US" sz="5400" b="0" i="0" baseline="0">
              <a:solidFill>
                <a:schemeClr val="tx1"/>
              </a:solidFill>
              <a:latin typeface="HEINEKEN Core" panose="02000503050000020004" pitchFamily="2" charset="0"/>
              <a:cs typeface="Arial" panose="020B0604020202020204" pitchFamily="34" charset="0"/>
              <a:sym typeface="HEINEKEN Core" panose="02000503050000020004" pitchFamily="2" charset="0"/>
            </a:endParaRPr>
          </a:p>
        </p:txBody>
      </p:sp>
      <p:sp>
        <p:nvSpPr>
          <p:cNvPr id="5" name="Rectangle 4"/>
          <p:cNvSpPr/>
          <p:nvPr userDrawn="1">
            <p:custDataLst>
              <p:tags r:id="rId3"/>
            </p:custDataLst>
          </p:nvPr>
        </p:nvSpPr>
        <p:spPr bwMode="gray">
          <a:xfrm>
            <a:off x="10308346" y="5992237"/>
            <a:ext cx="1883654" cy="288587"/>
          </a:xfrm>
          <a:prstGeom prst="rect">
            <a:avLst/>
          </a:prstGeom>
          <a:solidFill>
            <a:schemeClr val="bg1"/>
          </a:solidFill>
          <a:ln w="9525" cap="flat" cmpd="sng" algn="ctr">
            <a:noFill/>
            <a:prstDash val="solid"/>
            <a:miter lim="800000"/>
          </a:ln>
          <a:effectLst/>
          <a:extLst>
            <a:ext uri="{91240B29-F687-4F45-9708-019B960494DF}">
              <a14:hiddenLine xmlns:a14="http://schemas.microsoft.com/office/drawing/2010/main" w="9525" cap="flat" cmpd="sng" algn="ctr">
                <a:solidFill>
                  <a:schemeClr val="accent5"/>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eaLnBrk="1">
              <a:buNone/>
            </a:pPr>
            <a:endParaRPr lang="en-US" sz="1600">
              <a:solidFill>
                <a:schemeClr val="tx1"/>
              </a:solidFill>
            </a:endParaRPr>
          </a:p>
        </p:txBody>
      </p:sp>
      <p:sp>
        <p:nvSpPr>
          <p:cNvPr id="4" name="btfpLayoutConfig" hidden="1"/>
          <p:cNvSpPr txBox="1"/>
          <p:nvPr userDrawn="1">
            <p:custDataLst>
              <p:tags r:id="rId4"/>
            </p:custDataLst>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overall_0_131843580656193201 columns_1_131843580656193201 </a:t>
            </a:r>
          </a:p>
        </p:txBody>
      </p:sp>
      <p:sp>
        <p:nvSpPr>
          <p:cNvPr id="6" name="SlideNumber"/>
          <p:cNvSpPr/>
          <p:nvPr userDrawn="1">
            <p:custDataLst>
              <p:tags r:id="rId5"/>
            </p:custDataLst>
          </p:nvPr>
        </p:nvSpPr>
        <p:spPr bwMode="gray">
          <a:xfrm>
            <a:off x="465601" y="6454809"/>
            <a:ext cx="961483" cy="358955"/>
          </a:xfrm>
          <a:prstGeom prst="roundRect">
            <a:avLst>
              <a:gd name="adj" fmla="val 0"/>
            </a:avLst>
          </a:prstGeom>
          <a:noFill/>
          <a:ln w="19050">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marL="0" indent="0" algn="l" defTabSz="711200" rtl="0" eaLnBrk="1" latinLnBrk="0" hangingPunct="1">
              <a:spcBef>
                <a:spcPts val="1200"/>
              </a:spcBef>
              <a:buNone/>
            </a:pPr>
            <a:fld id="{BB69BBE8-4DB2-4642-B003-B220ACD5A2FD}" type="slidenum">
              <a:rPr lang="en-US" sz="1440" b="0" baseline="0" smtClean="0">
                <a:solidFill>
                  <a:srgbClr val="205527"/>
                </a:solidFill>
                <a:latin typeface="+mn-lt"/>
              </a:rPr>
              <a:pPr marL="0" indent="0" algn="l" defTabSz="711200" rtl="0" eaLnBrk="1" latinLnBrk="0" hangingPunct="1">
                <a:spcBef>
                  <a:spcPts val="1200"/>
                </a:spcBef>
                <a:buNone/>
              </a:pPr>
              <a:t>‹#›</a:t>
            </a:fld>
            <a:endParaRPr lang="en-US" sz="1440" b="0">
              <a:solidFill>
                <a:srgbClr val="205527"/>
              </a:solidFill>
              <a:latin typeface="+mn-lt"/>
            </a:endParaRPr>
          </a:p>
        </p:txBody>
      </p:sp>
      <p:pic>
        <p:nvPicPr>
          <p:cNvPr id="7" name="Picture 6"/>
          <p:cNvPicPr>
            <a:picLocks noChangeAspect="1"/>
          </p:cNvPicPr>
          <p:nvPr userDrawn="1">
            <p:custDataLst>
              <p:tags r:id="rId6"/>
            </p:custDataLst>
          </p:nvPr>
        </p:nvPicPr>
        <p:blipFill>
          <a:blip r:embed="rId11">
            <a:extLst>
              <a:ext uri="{28A0092B-C50C-407E-A947-70E740481C1C}">
                <a14:useLocalDpi xmlns:a14="http://schemas.microsoft.com/office/drawing/2010/main" val="0"/>
              </a:ext>
            </a:extLst>
          </a:blip>
          <a:srcRect r="62460" b="11311"/>
          <a:stretch>
            <a:fillRect/>
          </a:stretch>
        </p:blipFill>
        <p:spPr>
          <a:xfrm>
            <a:off x="6718299" y="1"/>
            <a:ext cx="5126863" cy="6057900"/>
          </a:xfrm>
          <a:prstGeom prst="rect">
            <a:avLst/>
          </a:prstGeom>
        </p:spPr>
      </p:pic>
      <p:sp>
        <p:nvSpPr>
          <p:cNvPr id="8" name="Title"/>
          <p:cNvSpPr>
            <a:spLocks noGrp="1"/>
          </p:cNvSpPr>
          <p:nvPr>
            <p:ph type="ctrTitle" hasCustomPrompt="1"/>
            <p:custDataLst>
              <p:tags r:id="rId7"/>
            </p:custDataLst>
          </p:nvPr>
        </p:nvSpPr>
        <p:spPr>
          <a:xfrm>
            <a:off x="1155031" y="3013353"/>
            <a:ext cx="7443811" cy="1085852"/>
          </a:xfrm>
        </p:spPr>
        <p:txBody>
          <a:bodyPr vert="horz" lIns="0" tIns="0" rIns="0" bIns="0" rtlCol="0" anchor="b" anchorCtr="0">
            <a:noAutofit/>
          </a:bodyPr>
          <a:lstStyle>
            <a:lvl1pPr>
              <a:defRPr lang="en-US" sz="5400" kern="1200" dirty="0">
                <a:solidFill>
                  <a:srgbClr val="000000"/>
                </a:solidFill>
                <a:latin typeface="+mj-lt"/>
                <a:ea typeface="+mj-ea"/>
                <a:cs typeface="Arial"/>
              </a:defRPr>
            </a:lvl1pPr>
          </a:lstStyle>
          <a:p>
            <a:pPr marL="87313" marR="0" lvl="0" indent="0" fontAlgn="auto">
              <a:spcAft>
                <a:spcPct val="0"/>
              </a:spcAft>
              <a:buClrTx/>
              <a:buSzTx/>
              <a:buFontTx/>
            </a:pPr>
            <a:r>
              <a:rPr lang="en-US"/>
              <a:t>Click to add title</a:t>
            </a:r>
          </a:p>
        </p:txBody>
      </p:sp>
    </p:spTree>
    <p:extLst>
      <p:ext uri="{BB962C8B-B14F-4D97-AF65-F5344CB8AC3E}">
        <p14:creationId xmlns:p14="http://schemas.microsoft.com/office/powerpoint/2010/main" val="3140738137"/>
      </p:ext>
    </p:extLst>
  </p:cSld>
  <p:clrMapOvr>
    <a:masterClrMapping/>
  </p:clrMapOvr>
  <p:transition/>
  <p:extLst>
    <p:ext uri="{DCECCB84-F9BA-43D5-87BE-67443E8EF086}">
      <p15:sldGuideLst xmlns:p15="http://schemas.microsoft.com/office/powerpoint/2012/main">
        <p15:guide id="1" pos="208">
          <p15:clr>
            <a:srgbClr val="CCCCCC"/>
          </p15:clr>
        </p15:guide>
        <p15:guide id="2" pos="2448">
          <p15:clr>
            <a:srgbClr val="CCCCCC"/>
          </p15:clr>
        </p15:guide>
        <p15:guide id="3" pos="2720">
          <p15:clr>
            <a:srgbClr val="CCCCCC"/>
          </p15:clr>
        </p15:guide>
        <p15:guide id="4" pos="4960">
          <p15:clr>
            <a:srgbClr val="CCCCCC"/>
          </p15:clr>
        </p15:guide>
        <p15:guide id="5" pos="5232">
          <p15:clr>
            <a:srgbClr val="CCCCCC"/>
          </p15:clr>
        </p15:guide>
        <p15:guide id="6" pos="7472">
          <p15:clr>
            <a:srgbClr val="CCCCC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7" imgH="348" progId="TCLayout.ActiveDocument.1">
                  <p:embed/>
                </p:oleObj>
              </mc:Choice>
              <mc:Fallback>
                <p:oleObj name="think-cell Slide" r:id="rId11" imgW="347" imgH="348" progId="TCLayout.ActiveDocument.1">
                  <p:embed/>
                  <p:pic>
                    <p:nvPicPr>
                      <p:cNvPr id="3" name="Object 2" hidden="1"/>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bwMode="gray">
          <a:xfrm>
            <a:off x="0" y="0"/>
            <a:ext cx="158750" cy="158750"/>
          </a:xfrm>
          <a:prstGeom prst="rect">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eaLnBrk="1">
              <a:lnSpc>
                <a:spcPct val="100000"/>
              </a:lnSpc>
              <a:spcBef>
                <a:spcPct val="0"/>
              </a:spcBef>
              <a:spcAft>
                <a:spcPct val="0"/>
              </a:spcAft>
              <a:buNone/>
            </a:pPr>
            <a:endParaRPr lang="en-US" sz="5400" b="0" i="0" baseline="0">
              <a:solidFill>
                <a:schemeClr val="tx1"/>
              </a:solidFill>
              <a:latin typeface="HEINEKEN Core" panose="02000503050000020004" pitchFamily="2" charset="0"/>
              <a:cs typeface="Arial" panose="020B0604020202020204" pitchFamily="34" charset="0"/>
              <a:sym typeface="HEINEKEN Core" panose="02000503050000020004" pitchFamily="2" charset="0"/>
            </a:endParaRPr>
          </a:p>
        </p:txBody>
      </p:sp>
      <p:sp>
        <p:nvSpPr>
          <p:cNvPr id="5" name="Rectangle 4"/>
          <p:cNvSpPr/>
          <p:nvPr userDrawn="1">
            <p:custDataLst>
              <p:tags r:id="rId3"/>
            </p:custDataLst>
          </p:nvPr>
        </p:nvSpPr>
        <p:spPr bwMode="gray">
          <a:xfrm>
            <a:off x="10308346" y="5992237"/>
            <a:ext cx="1883654" cy="288587"/>
          </a:xfrm>
          <a:prstGeom prst="rect">
            <a:avLst/>
          </a:prstGeom>
          <a:solidFill>
            <a:schemeClr val="bg1"/>
          </a:solidFill>
          <a:ln w="9525" cap="flat" cmpd="sng" algn="ctr">
            <a:noFill/>
            <a:prstDash val="solid"/>
            <a:miter lim="800000"/>
          </a:ln>
          <a:effectLst/>
          <a:extLst>
            <a:ext uri="{91240B29-F687-4F45-9708-019B960494DF}">
              <a14:hiddenLine xmlns:a14="http://schemas.microsoft.com/office/drawing/2010/main" w="9525" cap="flat" cmpd="sng" algn="ctr">
                <a:solidFill>
                  <a:schemeClr val="accent5"/>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eaLnBrk="1">
              <a:buNone/>
            </a:pPr>
            <a:endParaRPr lang="en-US" sz="1600">
              <a:solidFill>
                <a:schemeClr val="tx1"/>
              </a:solidFill>
            </a:endParaRPr>
          </a:p>
        </p:txBody>
      </p:sp>
      <p:sp>
        <p:nvSpPr>
          <p:cNvPr id="4" name="btfpLayoutConfig" hidden="1"/>
          <p:cNvSpPr txBox="1"/>
          <p:nvPr userDrawn="1">
            <p:custDataLst>
              <p:tags r:id="rId4"/>
            </p:custDataLst>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overall_0_131843580656193201 columns_1_131843580656193201 </a:t>
            </a:r>
          </a:p>
        </p:txBody>
      </p:sp>
      <p:sp>
        <p:nvSpPr>
          <p:cNvPr id="6" name="SlideNumber"/>
          <p:cNvSpPr/>
          <p:nvPr userDrawn="1">
            <p:custDataLst>
              <p:tags r:id="rId5"/>
            </p:custDataLst>
          </p:nvPr>
        </p:nvSpPr>
        <p:spPr bwMode="gray">
          <a:xfrm>
            <a:off x="465601" y="6454809"/>
            <a:ext cx="961483" cy="358955"/>
          </a:xfrm>
          <a:prstGeom prst="roundRect">
            <a:avLst>
              <a:gd name="adj" fmla="val 0"/>
            </a:avLst>
          </a:prstGeom>
          <a:noFill/>
          <a:ln w="19050">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marL="0" indent="0" algn="l" defTabSz="711200" rtl="0" eaLnBrk="1" latinLnBrk="0" hangingPunct="1">
              <a:spcBef>
                <a:spcPts val="1200"/>
              </a:spcBef>
              <a:buNone/>
            </a:pPr>
            <a:fld id="{BB69BBE8-4DB2-4642-B003-B220ACD5A2FD}" type="slidenum">
              <a:rPr lang="en-US" sz="1440" b="0" baseline="0" smtClean="0">
                <a:solidFill>
                  <a:srgbClr val="205527"/>
                </a:solidFill>
                <a:latin typeface="+mn-lt"/>
              </a:rPr>
              <a:pPr marL="0" indent="0" algn="l" defTabSz="711200" rtl="0" eaLnBrk="1" latinLnBrk="0" hangingPunct="1">
                <a:spcBef>
                  <a:spcPts val="1200"/>
                </a:spcBef>
                <a:buNone/>
              </a:pPr>
              <a:t>‹#›</a:t>
            </a:fld>
            <a:endParaRPr lang="en-US" sz="1440" b="0">
              <a:solidFill>
                <a:srgbClr val="205527"/>
              </a:solidFill>
              <a:latin typeface="+mn-lt"/>
            </a:endParaRPr>
          </a:p>
        </p:txBody>
      </p:sp>
      <p:pic>
        <p:nvPicPr>
          <p:cNvPr id="13" name="Picture 12"/>
          <p:cNvPicPr>
            <a:picLocks noChangeAspect="1"/>
          </p:cNvPicPr>
          <p:nvPr userDrawn="1">
            <p:custDataLst>
              <p:tags r:id="rId6"/>
            </p:custDataLst>
          </p:nvPr>
        </p:nvPicPr>
        <p:blipFill>
          <a:blip r:embed="rId13">
            <a:extLst>
              <a:ext uri="{28A0092B-C50C-407E-A947-70E740481C1C}">
                <a14:useLocalDpi xmlns:a14="http://schemas.microsoft.com/office/drawing/2010/main" val="0"/>
              </a:ext>
            </a:extLst>
          </a:blip>
          <a:srcRect r="62460" b="11311"/>
          <a:stretch>
            <a:fillRect/>
          </a:stretch>
        </p:blipFill>
        <p:spPr>
          <a:xfrm>
            <a:off x="6718299" y="1"/>
            <a:ext cx="5126863" cy="6057900"/>
          </a:xfrm>
          <a:prstGeom prst="rect">
            <a:avLst/>
          </a:prstGeom>
        </p:spPr>
      </p:pic>
      <p:sp>
        <p:nvSpPr>
          <p:cNvPr id="14" name="Rectangle 13"/>
          <p:cNvSpPr/>
          <p:nvPr userDrawn="1">
            <p:custDataLst>
              <p:tags r:id="rId7"/>
            </p:custDataLst>
          </p:nvPr>
        </p:nvSpPr>
        <p:spPr>
          <a:xfrm>
            <a:off x="165100" y="41293"/>
            <a:ext cx="12026900" cy="6207108"/>
          </a:xfrm>
          <a:prstGeom prst="rect">
            <a:avLst/>
          </a:prstGeom>
          <a:solidFill>
            <a:schemeClr val="bg1">
              <a:alpha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chorCtr="0"/>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000000"/>
              </a:solidFill>
              <a:effectLst/>
              <a:uLnTx/>
              <a:uFillTx/>
              <a:latin typeface="HEINEKEN Core"/>
              <a:ea typeface="+mn-ea"/>
              <a:cs typeface="+mn-cs"/>
            </a:endParaRPr>
          </a:p>
        </p:txBody>
      </p:sp>
      <p:sp>
        <p:nvSpPr>
          <p:cNvPr id="8" name="Title"/>
          <p:cNvSpPr>
            <a:spLocks noGrp="1"/>
          </p:cNvSpPr>
          <p:nvPr>
            <p:ph type="ctrTitle" hasCustomPrompt="1"/>
            <p:custDataLst>
              <p:tags r:id="rId8"/>
            </p:custDataLst>
          </p:nvPr>
        </p:nvSpPr>
        <p:spPr>
          <a:xfrm>
            <a:off x="1155031" y="3013353"/>
            <a:ext cx="8701238" cy="1085852"/>
          </a:xfrm>
        </p:spPr>
        <p:txBody>
          <a:bodyPr vert="horz" lIns="0" tIns="0" rIns="0" bIns="0" rtlCol="0" anchor="b" anchorCtr="0">
            <a:noAutofit/>
          </a:bodyPr>
          <a:lstStyle>
            <a:lvl1pPr>
              <a:defRPr lang="en-US" sz="5400" kern="1200" dirty="0">
                <a:solidFill>
                  <a:srgbClr val="000000"/>
                </a:solidFill>
                <a:latin typeface="+mj-lt"/>
                <a:ea typeface="+mj-ea"/>
                <a:cs typeface="Arial"/>
              </a:defRPr>
            </a:lvl1pPr>
          </a:lstStyle>
          <a:p>
            <a:pPr marL="87313" marR="0" lvl="0" indent="0" fontAlgn="auto">
              <a:spcAft>
                <a:spcPct val="0"/>
              </a:spcAft>
              <a:buClrTx/>
              <a:buSzTx/>
              <a:buFontTx/>
            </a:pPr>
            <a:r>
              <a:rPr lang="en-US"/>
              <a:t>Click to add title</a:t>
            </a:r>
          </a:p>
        </p:txBody>
      </p:sp>
      <p:sp>
        <p:nvSpPr>
          <p:cNvPr id="17" name="Subtitle"/>
          <p:cNvSpPr>
            <a:spLocks noGrp="1"/>
          </p:cNvSpPr>
          <p:nvPr>
            <p:ph type="subTitle" idx="1" hasCustomPrompt="1"/>
            <p:custDataLst>
              <p:tags r:id="rId9"/>
            </p:custDataLst>
          </p:nvPr>
        </p:nvSpPr>
        <p:spPr>
          <a:xfrm>
            <a:off x="1155031" y="4140497"/>
            <a:ext cx="8701238" cy="839788"/>
          </a:xfrm>
        </p:spPr>
        <p:txBody>
          <a:bodyPr vert="horz" lIns="36000" tIns="36000" rIns="36000" bIns="36000" rtlCol="0">
            <a:noAutofit/>
          </a:bodyPr>
          <a:lstStyle>
            <a:lvl1pPr>
              <a:defRPr lang="en-US" sz="2400">
                <a:solidFill>
                  <a:schemeClr val="tx1">
                    <a:lumMod val="50000"/>
                    <a:lumOff val="50000"/>
                  </a:schemeClr>
                </a:solidFill>
                <a:cs typeface="Arial"/>
              </a:defRPr>
            </a:lvl1pPr>
          </a:lstStyle>
          <a:p>
            <a:pPr marL="0" lvl="0" indent="0">
              <a:buNone/>
            </a:pPr>
            <a:r>
              <a:rPr lang="en-US"/>
              <a:t>Click to add subtitle/contacts/date</a:t>
            </a:r>
          </a:p>
        </p:txBody>
      </p:sp>
    </p:spTree>
    <p:extLst>
      <p:ext uri="{BB962C8B-B14F-4D97-AF65-F5344CB8AC3E}">
        <p14:creationId xmlns:p14="http://schemas.microsoft.com/office/powerpoint/2010/main" val="3367924543"/>
      </p:ext>
    </p:extLst>
  </p:cSld>
  <p:clrMapOvr>
    <a:masterClrMapping/>
  </p:clrMapOvr>
  <p:transition/>
  <p:extLst>
    <p:ext uri="{DCECCB84-F9BA-43D5-87BE-67443E8EF086}">
      <p15:sldGuideLst xmlns:p15="http://schemas.microsoft.com/office/powerpoint/2012/main">
        <p15:guide id="1" pos="208">
          <p15:clr>
            <a:srgbClr val="CCCCCC"/>
          </p15:clr>
        </p15:guide>
        <p15:guide id="2" pos="2448">
          <p15:clr>
            <a:srgbClr val="CCCCCC"/>
          </p15:clr>
        </p15:guide>
        <p15:guide id="3" pos="2720">
          <p15:clr>
            <a:srgbClr val="CCCCCC"/>
          </p15:clr>
        </p15:guide>
        <p15:guide id="4" pos="4960">
          <p15:clr>
            <a:srgbClr val="CCCCCC"/>
          </p15:clr>
        </p15:guide>
        <p15:guide id="5" pos="5232">
          <p15:clr>
            <a:srgbClr val="CCCCCC"/>
          </p15:clr>
        </p15:guide>
        <p15:guide id="6" pos="7472">
          <p15:clr>
            <a:srgbClr val="CCCCC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
            </p:custDataLst>
            <p:extLst>
              <p:ext uri="{D42A27DB-BD31-4B8C-83A1-F6EECF244321}">
                <p14:modId xmlns:p14="http://schemas.microsoft.com/office/powerpoint/2010/main" val="37059934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7" imgH="348" progId="TCLayout.ActiveDocument.1">
                  <p:embed/>
                </p:oleObj>
              </mc:Choice>
              <mc:Fallback>
                <p:oleObj name="think-cell Slide" r:id="rId8" imgW="347" imgH="348" progId="TCLayout.ActiveDocument.1">
                  <p:embed/>
                  <p:pic>
                    <p:nvPicPr>
                      <p:cNvPr id="8" name="Object 7" hidden="1"/>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bwMode="gray">
          <a:xfrm>
            <a:off x="0" y="0"/>
            <a:ext cx="158750" cy="158750"/>
          </a:xfrm>
          <a:prstGeom prst="rect">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eaLnBrk="1">
              <a:lnSpc>
                <a:spcPct val="100000"/>
              </a:lnSpc>
              <a:spcBef>
                <a:spcPct val="0"/>
              </a:spcBef>
              <a:spcAft>
                <a:spcPct val="0"/>
              </a:spcAft>
              <a:buNone/>
            </a:pPr>
            <a:endParaRPr lang="en-US" sz="3200" b="0" i="0" baseline="0">
              <a:solidFill>
                <a:schemeClr val="tx1"/>
              </a:solidFill>
              <a:latin typeface="HEINEKEN Core" panose="02000503050000020004" pitchFamily="2" charset="0"/>
              <a:cs typeface="Arial" panose="020B0604020202020204" pitchFamily="34" charset="0"/>
              <a:sym typeface="HEINEKEN Core" panose="02000503050000020004" pitchFamily="2" charset="0"/>
            </a:endParaRPr>
          </a:p>
        </p:txBody>
      </p:sp>
      <p:sp>
        <p:nvSpPr>
          <p:cNvPr id="5" name="Rectangle 4"/>
          <p:cNvSpPr/>
          <p:nvPr userDrawn="1">
            <p:custDataLst>
              <p:tags r:id="rId3"/>
            </p:custDataLst>
          </p:nvPr>
        </p:nvSpPr>
        <p:spPr bwMode="gray">
          <a:xfrm>
            <a:off x="10308346" y="5992237"/>
            <a:ext cx="1883654" cy="288587"/>
          </a:xfrm>
          <a:prstGeom prst="rect">
            <a:avLst/>
          </a:prstGeom>
          <a:solidFill>
            <a:schemeClr val="bg1"/>
          </a:solidFill>
          <a:ln w="9525" cap="flat" cmpd="sng" algn="ctr">
            <a:noFill/>
            <a:prstDash val="solid"/>
            <a:miter lim="800000"/>
          </a:ln>
          <a:effectLst/>
          <a:extLst>
            <a:ext uri="{91240B29-F687-4F45-9708-019B960494DF}">
              <a14:hiddenLine xmlns:a14="http://schemas.microsoft.com/office/drawing/2010/main" w="9525" cap="flat" cmpd="sng" algn="ctr">
                <a:solidFill>
                  <a:schemeClr val="accent5"/>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eaLnBrk="1">
              <a:buNone/>
            </a:pPr>
            <a:endParaRPr lang="en-US" sz="1600">
              <a:solidFill>
                <a:schemeClr val="tx1"/>
              </a:solidFill>
            </a:endParaRPr>
          </a:p>
        </p:txBody>
      </p:sp>
      <p:sp>
        <p:nvSpPr>
          <p:cNvPr id="4" name="btfpLayoutConfig" hidden="1"/>
          <p:cNvSpPr txBox="1"/>
          <p:nvPr userDrawn="1">
            <p:custDataLst>
              <p:tags r:id="rId4"/>
            </p:custDataLst>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overall_0_131843580656193201 columns_1_131843580656193201 </a:t>
            </a:r>
          </a:p>
        </p:txBody>
      </p:sp>
      <p:sp>
        <p:nvSpPr>
          <p:cNvPr id="6" name="SlideNumber"/>
          <p:cNvSpPr/>
          <p:nvPr userDrawn="1">
            <p:custDataLst>
              <p:tags r:id="rId5"/>
            </p:custDataLst>
          </p:nvPr>
        </p:nvSpPr>
        <p:spPr bwMode="gray">
          <a:xfrm>
            <a:off x="465601" y="6454809"/>
            <a:ext cx="961483" cy="358955"/>
          </a:xfrm>
          <a:prstGeom prst="roundRect">
            <a:avLst>
              <a:gd name="adj" fmla="val 0"/>
            </a:avLst>
          </a:prstGeom>
          <a:noFill/>
          <a:ln w="19050">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marL="0" indent="0" algn="l" defTabSz="711200" rtl="0" eaLnBrk="1" latinLnBrk="0" hangingPunct="1">
              <a:spcBef>
                <a:spcPts val="1200"/>
              </a:spcBef>
              <a:buNone/>
            </a:pPr>
            <a:fld id="{BB69BBE8-4DB2-4642-B003-B220ACD5A2FD}" type="slidenum">
              <a:rPr lang="en-US" sz="1440" b="0" baseline="0" smtClean="0">
                <a:solidFill>
                  <a:srgbClr val="205527"/>
                </a:solidFill>
                <a:latin typeface="+mn-lt"/>
              </a:rPr>
              <a:pPr marL="0" indent="0" algn="l" defTabSz="711200" rtl="0" eaLnBrk="1" latinLnBrk="0" hangingPunct="1">
                <a:spcBef>
                  <a:spcPts val="1200"/>
                </a:spcBef>
                <a:buNone/>
              </a:pPr>
              <a:t>‹#›</a:t>
            </a:fld>
            <a:endParaRPr lang="en-US" sz="1440" b="0">
              <a:solidFill>
                <a:srgbClr val="205527"/>
              </a:solidFill>
              <a:latin typeface="+mn-lt"/>
            </a:endParaRPr>
          </a:p>
        </p:txBody>
      </p:sp>
      <p:sp>
        <p:nvSpPr>
          <p:cNvPr id="10" name="Content Placeholder 9"/>
          <p:cNvSpPr>
            <a:spLocks noGrp="1"/>
          </p:cNvSpPr>
          <p:nvPr>
            <p:ph sz="quarter" idx="10"/>
          </p:nvPr>
        </p:nvSpPr>
        <p:spPr>
          <a:xfrm>
            <a:off x="609601" y="1636295"/>
            <a:ext cx="8950119" cy="43559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61414E3C-DA71-4120-86CF-123B0AEC2E90}"/>
              </a:ext>
            </a:extLst>
          </p:cNvPr>
          <p:cNvSpPr>
            <a:spLocks noGrp="1"/>
          </p:cNvSpPr>
          <p:nvPr>
            <p:ph type="body" sz="quarter" idx="22" hasCustomPrompt="1"/>
          </p:nvPr>
        </p:nvSpPr>
        <p:spPr>
          <a:xfrm>
            <a:off x="6096000" y="6277312"/>
            <a:ext cx="4594163" cy="632850"/>
          </a:xfrm>
          <a:prstGeom prst="rect">
            <a:avLst/>
          </a:prstGeom>
          <a:ln>
            <a:noFill/>
          </a:ln>
        </p:spPr>
        <p:txBody>
          <a:bodyPr tIns="91440" bIns="91440" anchor="t" anchorCtr="0"/>
          <a:lstStyle>
            <a:lvl1pPr marL="0" indent="0" algn="l">
              <a:spcBef>
                <a:spcPts val="0"/>
              </a:spcBef>
              <a:spcAft>
                <a:spcPts val="300"/>
              </a:spcAft>
              <a:buNone/>
              <a:defRPr sz="700" b="0" baseline="0">
                <a:solidFill>
                  <a:schemeClr val="tx1">
                    <a:lumMod val="50000"/>
                    <a:lumOff val="50000"/>
                  </a:schemeClr>
                </a:solidFill>
              </a:defRPr>
            </a:lvl1pPr>
          </a:lstStyle>
          <a:p>
            <a:pPr lvl="0"/>
            <a:r>
              <a:rPr lang="en-US"/>
              <a:t>Footnote:</a:t>
            </a:r>
          </a:p>
          <a:p>
            <a:pPr lvl="0"/>
            <a:r>
              <a:rPr lang="en-US"/>
              <a:t>1. </a:t>
            </a:r>
          </a:p>
          <a:p>
            <a:pPr lvl="0"/>
            <a:r>
              <a:rPr lang="en-US"/>
              <a:t>2. </a:t>
            </a:r>
          </a:p>
        </p:txBody>
      </p:sp>
      <p:sp>
        <p:nvSpPr>
          <p:cNvPr id="13" name="Title 1">
            <a:extLst>
              <a:ext uri="{FF2B5EF4-FFF2-40B4-BE49-F238E27FC236}">
                <a16:creationId xmlns:a16="http://schemas.microsoft.com/office/drawing/2014/main" id="{47143F49-F19D-4C21-BB6D-5937A3F2659B}"/>
              </a:ext>
            </a:extLst>
          </p:cNvPr>
          <p:cNvSpPr>
            <a:spLocks noGrp="1"/>
          </p:cNvSpPr>
          <p:nvPr>
            <p:ph type="title" hasCustomPrompt="1"/>
          </p:nvPr>
        </p:nvSpPr>
        <p:spPr>
          <a:xfrm>
            <a:off x="609601" y="138863"/>
            <a:ext cx="11077574" cy="642720"/>
          </a:xfrm>
          <a:prstGeom prst="rect">
            <a:avLst/>
          </a:prstGeom>
        </p:spPr>
        <p:txBody>
          <a:bodyPr vert="horz" lIns="0" tIns="0" rIns="0" bIns="0" anchor="ctr" anchorCtr="0">
            <a:noAutofit/>
          </a:bodyPr>
          <a:lstStyle>
            <a:lvl1pPr>
              <a:defRPr sz="3600" b="1" i="0" baseline="0">
                <a:solidFill>
                  <a:schemeClr val="bg1">
                    <a:lumMod val="65000"/>
                  </a:schemeClr>
                </a:solidFill>
                <a:latin typeface="HEINEKEN Core" panose="02000503050000020004" pitchFamily="2" charset="0"/>
              </a:defRPr>
            </a:lvl1pPr>
          </a:lstStyle>
          <a:p>
            <a:r>
              <a:rPr lang="nl-NL"/>
              <a:t>Click to edit the main title</a:t>
            </a:r>
            <a:endParaRPr lang="en-US"/>
          </a:p>
        </p:txBody>
      </p:sp>
      <p:sp>
        <p:nvSpPr>
          <p:cNvPr id="14" name="Text Placeholder 17">
            <a:extLst>
              <a:ext uri="{FF2B5EF4-FFF2-40B4-BE49-F238E27FC236}">
                <a16:creationId xmlns:a16="http://schemas.microsoft.com/office/drawing/2014/main" id="{26E52950-8328-469E-AD1C-DBC7580E3F78}"/>
              </a:ext>
            </a:extLst>
          </p:cNvPr>
          <p:cNvSpPr>
            <a:spLocks noGrp="1"/>
          </p:cNvSpPr>
          <p:nvPr>
            <p:ph type="body" sz="quarter" idx="13" hasCustomPrompt="1"/>
          </p:nvPr>
        </p:nvSpPr>
        <p:spPr>
          <a:xfrm>
            <a:off x="609601" y="864725"/>
            <a:ext cx="11077574" cy="428625"/>
          </a:xfrm>
          <a:prstGeom prst="rect">
            <a:avLst/>
          </a:prstGeom>
        </p:spPr>
        <p:txBody>
          <a:bodyPr vert="horz" lIns="91440" tIns="45720" rIns="91440" bIns="45720" rtlCol="0">
            <a:normAutofit/>
          </a:bodyPr>
          <a:lstStyle>
            <a:lvl1pPr marL="0" indent="0">
              <a:buNone/>
              <a:defRPr kumimoji="0" lang="en-US" sz="2600" b="0" i="0" u="none" strike="noStrike" cap="none" spc="0" normalizeH="0" baseline="0" noProof="0" dirty="0">
                <a:ln>
                  <a:noFill/>
                </a:ln>
                <a:solidFill>
                  <a:srgbClr val="507867"/>
                </a:solidFill>
                <a:effectLst/>
                <a:uLnTx/>
                <a:uFillTx/>
              </a:defRPr>
            </a:lvl1pPr>
          </a:lstStyle>
          <a:p>
            <a:pPr marL="228600" marR="0" lvl="0" indent="-228600" fontAlgn="auto">
              <a:lnSpc>
                <a:spcPct val="100000"/>
              </a:lnSpc>
              <a:spcBef>
                <a:spcPts val="0"/>
              </a:spcBef>
              <a:spcAft>
                <a:spcPts val="0"/>
              </a:spcAft>
              <a:buClrTx/>
              <a:buSzTx/>
              <a:tabLst/>
            </a:pPr>
            <a:r>
              <a:rPr kumimoji="0" lang="nl-NL" sz="2400" b="0" i="0" u="none" strike="noStrike" kern="1200" cap="none" spc="0" normalizeH="0" baseline="0" noProof="0">
                <a:ln>
                  <a:noFill/>
                </a:ln>
                <a:solidFill>
                  <a:prstClr val="black"/>
                </a:solidFill>
                <a:effectLst/>
                <a:uLnTx/>
                <a:uFillTx/>
                <a:latin typeface="+mn-lt"/>
                <a:ea typeface="+mn-ea"/>
                <a:cs typeface="+mn-cs"/>
              </a:rPr>
              <a:t>Click to edit the sub-title</a:t>
            </a:r>
            <a:endParaRPr kumimoji="0" lang="en-US" sz="2400" b="0" i="0" u="none" strike="noStrike" kern="1200" cap="none" spc="0" normalizeH="0" baseline="0" noProof="0">
              <a:ln>
                <a:noFill/>
              </a:ln>
              <a:solidFill>
                <a:prstClr val="black"/>
              </a:solidFill>
              <a:effectLst/>
              <a:uLnTx/>
              <a:uFillTx/>
              <a:latin typeface="+mn-lt"/>
              <a:ea typeface="+mn-ea"/>
              <a:cs typeface="+mn-cs"/>
            </a:endParaRPr>
          </a:p>
        </p:txBody>
      </p:sp>
      <p:sp>
        <p:nvSpPr>
          <p:cNvPr id="15" name="TextBox 14">
            <a:extLst>
              <a:ext uri="{FF2B5EF4-FFF2-40B4-BE49-F238E27FC236}">
                <a16:creationId xmlns:a16="http://schemas.microsoft.com/office/drawing/2014/main" id="{6F864D67-0AA3-445A-9D0A-587AE5C34F28}"/>
              </a:ext>
            </a:extLst>
          </p:cNvPr>
          <p:cNvSpPr txBox="1"/>
          <p:nvPr userDrawn="1"/>
        </p:nvSpPr>
        <p:spPr>
          <a:xfrm>
            <a:off x="1421805" y="6342834"/>
            <a:ext cx="2880917" cy="369332"/>
          </a:xfrm>
          <a:prstGeom prst="rect">
            <a:avLst/>
          </a:prstGeom>
          <a:noFill/>
        </p:spPr>
        <p:txBody>
          <a:bodyPr wrap="none" rtlCol="0">
            <a:spAutoFit/>
          </a:bodyPr>
          <a:lstStyle/>
          <a:p>
            <a:r>
              <a:rPr lang="nl-NL" b="1">
                <a:solidFill>
                  <a:srgbClr val="D3D3D3"/>
                </a:solidFill>
                <a:latin typeface="HEINEKEN Core" panose="02000503050000020004" pitchFamily="2" charset="0"/>
              </a:rPr>
              <a:t>Master Data Management</a:t>
            </a:r>
            <a:endParaRPr lang="en-GB" b="1">
              <a:solidFill>
                <a:srgbClr val="D3D3D3"/>
              </a:solidFill>
              <a:latin typeface="HEINEKEN Core" panose="02000503050000020004" pitchFamily="2" charset="0"/>
            </a:endParaRPr>
          </a:p>
        </p:txBody>
      </p:sp>
      <p:pic>
        <p:nvPicPr>
          <p:cNvPr id="16" name="Picture 15">
            <a:extLst>
              <a:ext uri="{FF2B5EF4-FFF2-40B4-BE49-F238E27FC236}">
                <a16:creationId xmlns:a16="http://schemas.microsoft.com/office/drawing/2014/main" id="{1146606E-6DB9-4CDB-82E3-EB0160146A79}"/>
              </a:ext>
            </a:extLst>
          </p:cNvPr>
          <p:cNvPicPr>
            <a:picLocks noChangeAspect="1"/>
          </p:cNvPicPr>
          <p:nvPr userDrawn="1">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421679" y="6294036"/>
            <a:ext cx="1000126" cy="500204"/>
          </a:xfrm>
          <a:prstGeom prst="rect">
            <a:avLst/>
          </a:prstGeom>
        </p:spPr>
      </p:pic>
      <p:pic>
        <p:nvPicPr>
          <p:cNvPr id="17" name="Picture 16" descr="A picture containing text, tiger&#10;&#10;Description automatically generated">
            <a:extLst>
              <a:ext uri="{FF2B5EF4-FFF2-40B4-BE49-F238E27FC236}">
                <a16:creationId xmlns:a16="http://schemas.microsoft.com/office/drawing/2014/main" id="{2F9C80A4-709C-4BC8-8E0B-7BC84C71FBC5}"/>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61126" t="10986" r="16715"/>
          <a:stretch/>
        </p:blipFill>
        <p:spPr>
          <a:xfrm>
            <a:off x="9803519" y="1607360"/>
            <a:ext cx="1883655" cy="4384877"/>
          </a:xfrm>
          <a:prstGeom prst="rect">
            <a:avLst/>
          </a:prstGeom>
        </p:spPr>
      </p:pic>
    </p:spTree>
    <p:extLst>
      <p:ext uri="{BB962C8B-B14F-4D97-AF65-F5344CB8AC3E}">
        <p14:creationId xmlns:p14="http://schemas.microsoft.com/office/powerpoint/2010/main" val="340245120"/>
      </p:ext>
    </p:extLst>
  </p:cSld>
  <p:clrMapOvr>
    <a:masterClrMapping/>
  </p:clrMapOvr>
  <p:transition/>
  <p:extLst>
    <p:ext uri="{DCECCB84-F9BA-43D5-87BE-67443E8EF086}">
      <p15:sldGuideLst xmlns:p15="http://schemas.microsoft.com/office/powerpoint/2012/main">
        <p15:guide id="1" pos="208">
          <p15:clr>
            <a:srgbClr val="CCCCCC"/>
          </p15:clr>
        </p15:guide>
        <p15:guide id="2" pos="2448">
          <p15:clr>
            <a:srgbClr val="CCCCCC"/>
          </p15:clr>
        </p15:guide>
        <p15:guide id="3" pos="2720">
          <p15:clr>
            <a:srgbClr val="CCCCCC"/>
          </p15:clr>
        </p15:guide>
        <p15:guide id="4" pos="4960">
          <p15:clr>
            <a:srgbClr val="CCCCCC"/>
          </p15:clr>
        </p15:guide>
        <p15:guide id="5" pos="5232">
          <p15:clr>
            <a:srgbClr val="CCCCCC"/>
          </p15:clr>
        </p15:guide>
        <p15:guide id="6" pos="7472">
          <p15:clr>
            <a:srgbClr val="CCCCC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
            </p:custDataLst>
            <p:extLst>
              <p:ext uri="{D42A27DB-BD31-4B8C-83A1-F6EECF244321}">
                <p14:modId xmlns:p14="http://schemas.microsoft.com/office/powerpoint/2010/main" val="37059934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7" imgH="348" progId="TCLayout.ActiveDocument.1">
                  <p:embed/>
                </p:oleObj>
              </mc:Choice>
              <mc:Fallback>
                <p:oleObj name="think-cell Slide" r:id="rId8" imgW="347" imgH="348" progId="TCLayout.ActiveDocument.1">
                  <p:embed/>
                  <p:pic>
                    <p:nvPicPr>
                      <p:cNvPr id="8" name="Object 7" hidden="1"/>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bwMode="gray">
          <a:xfrm>
            <a:off x="0" y="0"/>
            <a:ext cx="158750" cy="158750"/>
          </a:xfrm>
          <a:prstGeom prst="rect">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eaLnBrk="1">
              <a:lnSpc>
                <a:spcPct val="100000"/>
              </a:lnSpc>
              <a:spcBef>
                <a:spcPct val="0"/>
              </a:spcBef>
              <a:spcAft>
                <a:spcPct val="0"/>
              </a:spcAft>
              <a:buNone/>
            </a:pPr>
            <a:endParaRPr lang="en-US" sz="3200" b="0" i="0" baseline="0">
              <a:solidFill>
                <a:schemeClr val="tx1"/>
              </a:solidFill>
              <a:latin typeface="HEINEKEN Core" panose="02000503050000020004" pitchFamily="2" charset="0"/>
              <a:cs typeface="Arial" panose="020B0604020202020204" pitchFamily="34" charset="0"/>
              <a:sym typeface="HEINEKEN Core" panose="02000503050000020004" pitchFamily="2" charset="0"/>
            </a:endParaRPr>
          </a:p>
        </p:txBody>
      </p:sp>
      <p:sp>
        <p:nvSpPr>
          <p:cNvPr id="5" name="Rectangle 4"/>
          <p:cNvSpPr/>
          <p:nvPr userDrawn="1">
            <p:custDataLst>
              <p:tags r:id="rId3"/>
            </p:custDataLst>
          </p:nvPr>
        </p:nvSpPr>
        <p:spPr bwMode="gray">
          <a:xfrm>
            <a:off x="10308346" y="5992237"/>
            <a:ext cx="1883654" cy="288587"/>
          </a:xfrm>
          <a:prstGeom prst="rect">
            <a:avLst/>
          </a:prstGeom>
          <a:solidFill>
            <a:schemeClr val="bg1"/>
          </a:solidFill>
          <a:ln w="9525" cap="flat" cmpd="sng" algn="ctr">
            <a:noFill/>
            <a:prstDash val="solid"/>
            <a:miter lim="800000"/>
          </a:ln>
          <a:effectLst/>
          <a:extLst>
            <a:ext uri="{91240B29-F687-4F45-9708-019B960494DF}">
              <a14:hiddenLine xmlns:a14="http://schemas.microsoft.com/office/drawing/2010/main" w="9525" cap="flat" cmpd="sng" algn="ctr">
                <a:solidFill>
                  <a:schemeClr val="accent5"/>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eaLnBrk="1">
              <a:buNone/>
            </a:pPr>
            <a:endParaRPr lang="en-US" sz="1600">
              <a:solidFill>
                <a:schemeClr val="tx1"/>
              </a:solidFill>
            </a:endParaRPr>
          </a:p>
        </p:txBody>
      </p:sp>
      <p:sp>
        <p:nvSpPr>
          <p:cNvPr id="4" name="btfpLayoutConfig" hidden="1"/>
          <p:cNvSpPr txBox="1"/>
          <p:nvPr userDrawn="1">
            <p:custDataLst>
              <p:tags r:id="rId4"/>
            </p:custDataLst>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overall_0_131843580656193201 columns_1_131843580656193201 </a:t>
            </a:r>
          </a:p>
        </p:txBody>
      </p:sp>
      <p:sp>
        <p:nvSpPr>
          <p:cNvPr id="6" name="SlideNumber"/>
          <p:cNvSpPr/>
          <p:nvPr userDrawn="1">
            <p:custDataLst>
              <p:tags r:id="rId5"/>
            </p:custDataLst>
          </p:nvPr>
        </p:nvSpPr>
        <p:spPr bwMode="gray">
          <a:xfrm>
            <a:off x="465601" y="6454809"/>
            <a:ext cx="961483" cy="358955"/>
          </a:xfrm>
          <a:prstGeom prst="roundRect">
            <a:avLst>
              <a:gd name="adj" fmla="val 0"/>
            </a:avLst>
          </a:prstGeom>
          <a:noFill/>
          <a:ln w="19050">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marL="0" indent="0" algn="l" defTabSz="711200" rtl="0" eaLnBrk="1" latinLnBrk="0" hangingPunct="1">
              <a:spcBef>
                <a:spcPts val="1200"/>
              </a:spcBef>
              <a:buNone/>
            </a:pPr>
            <a:fld id="{BB69BBE8-4DB2-4642-B003-B220ACD5A2FD}" type="slidenum">
              <a:rPr lang="en-US" sz="1440" b="0" baseline="0" smtClean="0">
                <a:solidFill>
                  <a:srgbClr val="205527"/>
                </a:solidFill>
                <a:latin typeface="+mn-lt"/>
              </a:rPr>
              <a:pPr marL="0" indent="0" algn="l" defTabSz="711200" rtl="0" eaLnBrk="1" latinLnBrk="0" hangingPunct="1">
                <a:spcBef>
                  <a:spcPts val="1200"/>
                </a:spcBef>
                <a:buNone/>
              </a:pPr>
              <a:t>‹#›</a:t>
            </a:fld>
            <a:endParaRPr lang="en-US" sz="1440" b="0">
              <a:solidFill>
                <a:srgbClr val="205527"/>
              </a:solidFill>
              <a:latin typeface="+mn-lt"/>
            </a:endParaRPr>
          </a:p>
        </p:txBody>
      </p:sp>
      <p:sp>
        <p:nvSpPr>
          <p:cNvPr id="10" name="Content Placeholder 9"/>
          <p:cNvSpPr>
            <a:spLocks noGrp="1"/>
          </p:cNvSpPr>
          <p:nvPr>
            <p:ph sz="quarter" idx="10"/>
          </p:nvPr>
        </p:nvSpPr>
        <p:spPr>
          <a:xfrm>
            <a:off x="609601" y="1636295"/>
            <a:ext cx="8950119" cy="43559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61414E3C-DA71-4120-86CF-123B0AEC2E90}"/>
              </a:ext>
            </a:extLst>
          </p:cNvPr>
          <p:cNvSpPr>
            <a:spLocks noGrp="1"/>
          </p:cNvSpPr>
          <p:nvPr>
            <p:ph type="body" sz="quarter" idx="22" hasCustomPrompt="1"/>
          </p:nvPr>
        </p:nvSpPr>
        <p:spPr>
          <a:xfrm>
            <a:off x="6096000" y="6277312"/>
            <a:ext cx="4594163" cy="632850"/>
          </a:xfrm>
          <a:prstGeom prst="rect">
            <a:avLst/>
          </a:prstGeom>
          <a:ln>
            <a:noFill/>
          </a:ln>
        </p:spPr>
        <p:txBody>
          <a:bodyPr tIns="91440" bIns="91440" anchor="t" anchorCtr="0"/>
          <a:lstStyle>
            <a:lvl1pPr marL="0" indent="0" algn="l">
              <a:spcBef>
                <a:spcPts val="0"/>
              </a:spcBef>
              <a:spcAft>
                <a:spcPts val="300"/>
              </a:spcAft>
              <a:buNone/>
              <a:defRPr sz="700" b="0" baseline="0">
                <a:solidFill>
                  <a:schemeClr val="tx1">
                    <a:lumMod val="50000"/>
                    <a:lumOff val="50000"/>
                  </a:schemeClr>
                </a:solidFill>
              </a:defRPr>
            </a:lvl1pPr>
          </a:lstStyle>
          <a:p>
            <a:pPr lvl="0"/>
            <a:r>
              <a:rPr lang="en-US"/>
              <a:t>Footnote:</a:t>
            </a:r>
          </a:p>
          <a:p>
            <a:pPr lvl="0"/>
            <a:r>
              <a:rPr lang="en-US"/>
              <a:t>1. </a:t>
            </a:r>
          </a:p>
          <a:p>
            <a:pPr lvl="0"/>
            <a:r>
              <a:rPr lang="en-US"/>
              <a:t>2. </a:t>
            </a:r>
          </a:p>
        </p:txBody>
      </p:sp>
      <p:sp>
        <p:nvSpPr>
          <p:cNvPr id="13" name="Title 1">
            <a:extLst>
              <a:ext uri="{FF2B5EF4-FFF2-40B4-BE49-F238E27FC236}">
                <a16:creationId xmlns:a16="http://schemas.microsoft.com/office/drawing/2014/main" id="{47143F49-F19D-4C21-BB6D-5937A3F2659B}"/>
              </a:ext>
            </a:extLst>
          </p:cNvPr>
          <p:cNvSpPr>
            <a:spLocks noGrp="1"/>
          </p:cNvSpPr>
          <p:nvPr>
            <p:ph type="title" hasCustomPrompt="1"/>
          </p:nvPr>
        </p:nvSpPr>
        <p:spPr>
          <a:xfrm>
            <a:off x="609601" y="138863"/>
            <a:ext cx="11077574" cy="642720"/>
          </a:xfrm>
          <a:prstGeom prst="rect">
            <a:avLst/>
          </a:prstGeom>
        </p:spPr>
        <p:txBody>
          <a:bodyPr vert="horz" lIns="0" tIns="0" rIns="0" bIns="0" anchor="ctr" anchorCtr="0">
            <a:noAutofit/>
          </a:bodyPr>
          <a:lstStyle>
            <a:lvl1pPr>
              <a:defRPr sz="3600" b="1" i="0" baseline="0">
                <a:solidFill>
                  <a:schemeClr val="bg1">
                    <a:lumMod val="65000"/>
                  </a:schemeClr>
                </a:solidFill>
                <a:latin typeface="HEINEKEN Core" panose="02000503050000020004" pitchFamily="2" charset="0"/>
              </a:defRPr>
            </a:lvl1pPr>
          </a:lstStyle>
          <a:p>
            <a:r>
              <a:rPr lang="nl-NL"/>
              <a:t>Click to edit the main title</a:t>
            </a:r>
            <a:endParaRPr lang="en-US"/>
          </a:p>
        </p:txBody>
      </p:sp>
      <p:sp>
        <p:nvSpPr>
          <p:cNvPr id="14" name="Text Placeholder 17">
            <a:extLst>
              <a:ext uri="{FF2B5EF4-FFF2-40B4-BE49-F238E27FC236}">
                <a16:creationId xmlns:a16="http://schemas.microsoft.com/office/drawing/2014/main" id="{26E52950-8328-469E-AD1C-DBC7580E3F78}"/>
              </a:ext>
            </a:extLst>
          </p:cNvPr>
          <p:cNvSpPr>
            <a:spLocks noGrp="1"/>
          </p:cNvSpPr>
          <p:nvPr>
            <p:ph type="body" sz="quarter" idx="13" hasCustomPrompt="1"/>
          </p:nvPr>
        </p:nvSpPr>
        <p:spPr>
          <a:xfrm>
            <a:off x="609601" y="864725"/>
            <a:ext cx="11077574" cy="428625"/>
          </a:xfrm>
          <a:prstGeom prst="rect">
            <a:avLst/>
          </a:prstGeom>
        </p:spPr>
        <p:txBody>
          <a:bodyPr vert="horz" lIns="91440" tIns="45720" rIns="91440" bIns="45720" rtlCol="0">
            <a:normAutofit/>
          </a:bodyPr>
          <a:lstStyle>
            <a:lvl1pPr marL="0" indent="0">
              <a:buNone/>
              <a:defRPr kumimoji="0" lang="en-US" sz="2600" b="0" i="0" u="none" strike="noStrike" cap="none" spc="0" normalizeH="0" baseline="0" noProof="0" dirty="0">
                <a:ln>
                  <a:noFill/>
                </a:ln>
                <a:solidFill>
                  <a:srgbClr val="507867"/>
                </a:solidFill>
                <a:effectLst/>
                <a:uLnTx/>
                <a:uFillTx/>
              </a:defRPr>
            </a:lvl1pPr>
          </a:lstStyle>
          <a:p>
            <a:pPr marL="228600" marR="0" lvl="0" indent="-228600" fontAlgn="auto">
              <a:lnSpc>
                <a:spcPct val="100000"/>
              </a:lnSpc>
              <a:spcBef>
                <a:spcPts val="0"/>
              </a:spcBef>
              <a:spcAft>
                <a:spcPts val="0"/>
              </a:spcAft>
              <a:buClrTx/>
              <a:buSzTx/>
              <a:tabLst/>
            </a:pPr>
            <a:r>
              <a:rPr kumimoji="0" lang="nl-NL" sz="2400" b="0" i="0" u="none" strike="noStrike" kern="1200" cap="none" spc="0" normalizeH="0" baseline="0" noProof="0">
                <a:ln>
                  <a:noFill/>
                </a:ln>
                <a:solidFill>
                  <a:prstClr val="black"/>
                </a:solidFill>
                <a:effectLst/>
                <a:uLnTx/>
                <a:uFillTx/>
                <a:latin typeface="+mn-lt"/>
                <a:ea typeface="+mn-ea"/>
                <a:cs typeface="+mn-cs"/>
              </a:rPr>
              <a:t>Click to edit the sub-title</a:t>
            </a:r>
            <a:endParaRPr kumimoji="0" lang="en-US" sz="2400" b="0" i="0" u="none" strike="noStrike" kern="1200" cap="none" spc="0" normalizeH="0" baseline="0" noProof="0">
              <a:ln>
                <a:noFill/>
              </a:ln>
              <a:solidFill>
                <a:prstClr val="black"/>
              </a:solidFill>
              <a:effectLst/>
              <a:uLnTx/>
              <a:uFillTx/>
              <a:latin typeface="+mn-lt"/>
              <a:ea typeface="+mn-ea"/>
              <a:cs typeface="+mn-cs"/>
            </a:endParaRPr>
          </a:p>
        </p:txBody>
      </p:sp>
      <p:sp>
        <p:nvSpPr>
          <p:cNvPr id="15" name="TextBox 14">
            <a:extLst>
              <a:ext uri="{FF2B5EF4-FFF2-40B4-BE49-F238E27FC236}">
                <a16:creationId xmlns:a16="http://schemas.microsoft.com/office/drawing/2014/main" id="{6F864D67-0AA3-445A-9D0A-587AE5C34F28}"/>
              </a:ext>
            </a:extLst>
          </p:cNvPr>
          <p:cNvSpPr txBox="1"/>
          <p:nvPr userDrawn="1"/>
        </p:nvSpPr>
        <p:spPr>
          <a:xfrm>
            <a:off x="1421805" y="6342834"/>
            <a:ext cx="2880917" cy="369332"/>
          </a:xfrm>
          <a:prstGeom prst="rect">
            <a:avLst/>
          </a:prstGeom>
          <a:noFill/>
        </p:spPr>
        <p:txBody>
          <a:bodyPr wrap="none" rtlCol="0">
            <a:spAutoFit/>
          </a:bodyPr>
          <a:lstStyle/>
          <a:p>
            <a:r>
              <a:rPr lang="nl-NL" b="1">
                <a:solidFill>
                  <a:srgbClr val="D3D3D3"/>
                </a:solidFill>
                <a:latin typeface="HEINEKEN Core" panose="02000503050000020004" pitchFamily="2" charset="0"/>
              </a:rPr>
              <a:t>Master Data Management</a:t>
            </a:r>
            <a:endParaRPr lang="en-GB" b="1">
              <a:solidFill>
                <a:srgbClr val="D3D3D3"/>
              </a:solidFill>
              <a:latin typeface="HEINEKEN Core" panose="02000503050000020004" pitchFamily="2" charset="0"/>
            </a:endParaRPr>
          </a:p>
        </p:txBody>
      </p:sp>
      <p:pic>
        <p:nvPicPr>
          <p:cNvPr id="16" name="Picture 15">
            <a:extLst>
              <a:ext uri="{FF2B5EF4-FFF2-40B4-BE49-F238E27FC236}">
                <a16:creationId xmlns:a16="http://schemas.microsoft.com/office/drawing/2014/main" id="{1146606E-6DB9-4CDB-82E3-EB0160146A79}"/>
              </a:ext>
            </a:extLst>
          </p:cNvPr>
          <p:cNvPicPr>
            <a:picLocks noChangeAspect="1"/>
          </p:cNvPicPr>
          <p:nvPr userDrawn="1">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421679" y="6294036"/>
            <a:ext cx="1000126" cy="500204"/>
          </a:xfrm>
          <a:prstGeom prst="rect">
            <a:avLst/>
          </a:prstGeom>
        </p:spPr>
      </p:pic>
      <p:pic>
        <p:nvPicPr>
          <p:cNvPr id="17" name="Picture 16" descr="A picture containing text, tiger&#10;&#10;Description automatically generated">
            <a:extLst>
              <a:ext uri="{FF2B5EF4-FFF2-40B4-BE49-F238E27FC236}">
                <a16:creationId xmlns:a16="http://schemas.microsoft.com/office/drawing/2014/main" id="{2F9C80A4-709C-4BC8-8E0B-7BC84C71FBC5}"/>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61126" t="10986" r="16715"/>
          <a:stretch/>
        </p:blipFill>
        <p:spPr>
          <a:xfrm>
            <a:off x="9803519" y="1607360"/>
            <a:ext cx="1883655" cy="4384877"/>
          </a:xfrm>
          <a:prstGeom prst="rect">
            <a:avLst/>
          </a:prstGeom>
        </p:spPr>
      </p:pic>
    </p:spTree>
    <p:extLst>
      <p:ext uri="{BB962C8B-B14F-4D97-AF65-F5344CB8AC3E}">
        <p14:creationId xmlns:p14="http://schemas.microsoft.com/office/powerpoint/2010/main" val="1184995996"/>
      </p:ext>
    </p:extLst>
  </p:cSld>
  <p:clrMapOvr>
    <a:masterClrMapping/>
  </p:clrMapOvr>
  <p:transition/>
  <p:extLst>
    <p:ext uri="{DCECCB84-F9BA-43D5-87BE-67443E8EF086}">
      <p15:sldGuideLst xmlns:p15="http://schemas.microsoft.com/office/powerpoint/2012/main">
        <p15:guide id="1" pos="208">
          <p15:clr>
            <a:srgbClr val="CCCCCC"/>
          </p15:clr>
        </p15:guide>
        <p15:guide id="2" pos="2448">
          <p15:clr>
            <a:srgbClr val="CCCCCC"/>
          </p15:clr>
        </p15:guide>
        <p15:guide id="3" pos="2720">
          <p15:clr>
            <a:srgbClr val="CCCCCC"/>
          </p15:clr>
        </p15:guide>
        <p15:guide id="4" pos="4960">
          <p15:clr>
            <a:srgbClr val="CCCCCC"/>
          </p15:clr>
        </p15:guide>
        <p15:guide id="5" pos="5232">
          <p15:clr>
            <a:srgbClr val="CCCCCC"/>
          </p15:clr>
        </p15:guide>
        <p15:guide id="6" pos="7472">
          <p15:clr>
            <a:srgbClr val="CCCCC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929051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7" imgH="348" progId="TCLayout.ActiveDocument.1">
                  <p:embed/>
                </p:oleObj>
              </mc:Choice>
              <mc:Fallback>
                <p:oleObj name="think-cell Slide" r:id="rId6" imgW="347" imgH="348"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bwMode="gray">
          <a:xfrm>
            <a:off x="0" y="0"/>
            <a:ext cx="158750" cy="158750"/>
          </a:xfrm>
          <a:prstGeom prst="rect">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eaLnBrk="1">
              <a:lnSpc>
                <a:spcPct val="100000"/>
              </a:lnSpc>
              <a:spcBef>
                <a:spcPct val="0"/>
              </a:spcBef>
              <a:spcAft>
                <a:spcPct val="0"/>
              </a:spcAft>
              <a:buNone/>
            </a:pPr>
            <a:endParaRPr lang="en-US" sz="3200" b="0" i="0" baseline="0">
              <a:solidFill>
                <a:schemeClr val="tx1"/>
              </a:solidFill>
              <a:latin typeface="HEINEKEN Core" panose="02000503050000020004" pitchFamily="2" charset="0"/>
              <a:cs typeface="Arial" panose="020B0604020202020204" pitchFamily="34" charset="0"/>
              <a:sym typeface="HEINEKEN Core" panose="02000503050000020004" pitchFamily="2" charset="0"/>
            </a:endParaRPr>
          </a:p>
        </p:txBody>
      </p:sp>
      <p:sp>
        <p:nvSpPr>
          <p:cNvPr id="4" name="btfpLayoutConfig" hidden="1"/>
          <p:cNvSpPr txBox="1"/>
          <p:nvPr userDrawn="1">
            <p:custDataLst>
              <p:tags r:id="rId3"/>
            </p:custDataLst>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overall_0_131843580656193201 columns_1_131843580656193201 </a:t>
            </a:r>
          </a:p>
        </p:txBody>
      </p:sp>
      <p:sp>
        <p:nvSpPr>
          <p:cNvPr id="19" name="Content Placeholder 18"/>
          <p:cNvSpPr>
            <a:spLocks noGrp="1"/>
          </p:cNvSpPr>
          <p:nvPr>
            <p:ph sz="quarter" idx="10"/>
          </p:nvPr>
        </p:nvSpPr>
        <p:spPr>
          <a:xfrm>
            <a:off x="609602" y="1636296"/>
            <a:ext cx="11247436" cy="42549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a:extLst>
              <a:ext uri="{FF2B5EF4-FFF2-40B4-BE49-F238E27FC236}">
                <a16:creationId xmlns:a16="http://schemas.microsoft.com/office/drawing/2014/main" id="{52CE8951-A127-42F8-924F-D2EEF19467C0}"/>
              </a:ext>
            </a:extLst>
          </p:cNvPr>
          <p:cNvSpPr>
            <a:spLocks noGrp="1"/>
          </p:cNvSpPr>
          <p:nvPr>
            <p:ph type="body" sz="quarter" idx="22" hasCustomPrompt="1"/>
          </p:nvPr>
        </p:nvSpPr>
        <p:spPr>
          <a:xfrm>
            <a:off x="6096000" y="6277312"/>
            <a:ext cx="4594163" cy="632850"/>
          </a:xfrm>
          <a:prstGeom prst="rect">
            <a:avLst/>
          </a:prstGeom>
          <a:ln>
            <a:noFill/>
          </a:ln>
        </p:spPr>
        <p:txBody>
          <a:bodyPr tIns="91440" bIns="91440" anchor="t" anchorCtr="0"/>
          <a:lstStyle>
            <a:lvl1pPr marL="0" indent="0" algn="l">
              <a:spcBef>
                <a:spcPts val="0"/>
              </a:spcBef>
              <a:spcAft>
                <a:spcPts val="300"/>
              </a:spcAft>
              <a:buNone/>
              <a:defRPr sz="700" b="0" baseline="0">
                <a:solidFill>
                  <a:schemeClr val="tx1">
                    <a:lumMod val="50000"/>
                    <a:lumOff val="50000"/>
                  </a:schemeClr>
                </a:solidFill>
              </a:defRPr>
            </a:lvl1pPr>
          </a:lstStyle>
          <a:p>
            <a:pPr lvl="0"/>
            <a:r>
              <a:rPr lang="en-US"/>
              <a:t>Footnote:</a:t>
            </a:r>
          </a:p>
          <a:p>
            <a:pPr lvl="0"/>
            <a:r>
              <a:rPr lang="en-US"/>
              <a:t>1. </a:t>
            </a:r>
          </a:p>
          <a:p>
            <a:pPr lvl="0"/>
            <a:r>
              <a:rPr lang="en-US"/>
              <a:t>2. </a:t>
            </a:r>
          </a:p>
        </p:txBody>
      </p:sp>
      <p:sp>
        <p:nvSpPr>
          <p:cNvPr id="10" name="Title 1">
            <a:extLst>
              <a:ext uri="{FF2B5EF4-FFF2-40B4-BE49-F238E27FC236}">
                <a16:creationId xmlns:a16="http://schemas.microsoft.com/office/drawing/2014/main" id="{F1337A6C-2976-4F42-8AA3-EEAAD7DEA118}"/>
              </a:ext>
            </a:extLst>
          </p:cNvPr>
          <p:cNvSpPr>
            <a:spLocks noGrp="1"/>
          </p:cNvSpPr>
          <p:nvPr>
            <p:ph type="title" hasCustomPrompt="1"/>
          </p:nvPr>
        </p:nvSpPr>
        <p:spPr>
          <a:xfrm>
            <a:off x="609601" y="138863"/>
            <a:ext cx="11077574" cy="642720"/>
          </a:xfrm>
          <a:prstGeom prst="rect">
            <a:avLst/>
          </a:prstGeom>
        </p:spPr>
        <p:txBody>
          <a:bodyPr vert="horz" lIns="0" tIns="0" rIns="0" bIns="0" anchor="ctr" anchorCtr="0">
            <a:noAutofit/>
          </a:bodyPr>
          <a:lstStyle>
            <a:lvl1pPr>
              <a:defRPr sz="3600" b="1" i="0" baseline="0">
                <a:solidFill>
                  <a:schemeClr val="bg1">
                    <a:lumMod val="65000"/>
                  </a:schemeClr>
                </a:solidFill>
                <a:latin typeface="HEINEKEN Core" panose="02000503050000020004" pitchFamily="2" charset="0"/>
              </a:defRPr>
            </a:lvl1pPr>
          </a:lstStyle>
          <a:p>
            <a:r>
              <a:rPr lang="nl-NL"/>
              <a:t>Click to edit the main title</a:t>
            </a:r>
            <a:endParaRPr lang="en-US"/>
          </a:p>
        </p:txBody>
      </p:sp>
      <p:sp>
        <p:nvSpPr>
          <p:cNvPr id="11" name="Text Placeholder 17">
            <a:extLst>
              <a:ext uri="{FF2B5EF4-FFF2-40B4-BE49-F238E27FC236}">
                <a16:creationId xmlns:a16="http://schemas.microsoft.com/office/drawing/2014/main" id="{99EA031D-DF01-4D64-AB33-490EC22BE385}"/>
              </a:ext>
            </a:extLst>
          </p:cNvPr>
          <p:cNvSpPr>
            <a:spLocks noGrp="1"/>
          </p:cNvSpPr>
          <p:nvPr>
            <p:ph type="body" sz="quarter" idx="13" hasCustomPrompt="1"/>
          </p:nvPr>
        </p:nvSpPr>
        <p:spPr>
          <a:xfrm>
            <a:off x="609601" y="864725"/>
            <a:ext cx="11077574" cy="428625"/>
          </a:xfrm>
          <a:prstGeom prst="rect">
            <a:avLst/>
          </a:prstGeom>
        </p:spPr>
        <p:txBody>
          <a:bodyPr vert="horz" lIns="91440" tIns="45720" rIns="91440" bIns="45720" rtlCol="0">
            <a:normAutofit/>
          </a:bodyPr>
          <a:lstStyle>
            <a:lvl1pPr marL="0" indent="0">
              <a:buNone/>
              <a:defRPr kumimoji="0" lang="en-US" sz="2600" b="0" i="0" u="none" strike="noStrike" cap="none" spc="0" normalizeH="0" baseline="0" noProof="0" dirty="0">
                <a:ln>
                  <a:noFill/>
                </a:ln>
                <a:solidFill>
                  <a:srgbClr val="507867"/>
                </a:solidFill>
                <a:effectLst/>
                <a:uLnTx/>
                <a:uFillTx/>
              </a:defRPr>
            </a:lvl1pPr>
          </a:lstStyle>
          <a:p>
            <a:pPr marL="228600" marR="0" lvl="0" indent="-228600" fontAlgn="auto">
              <a:lnSpc>
                <a:spcPct val="100000"/>
              </a:lnSpc>
              <a:spcBef>
                <a:spcPts val="0"/>
              </a:spcBef>
              <a:spcAft>
                <a:spcPts val="0"/>
              </a:spcAft>
              <a:buClrTx/>
              <a:buSzTx/>
              <a:tabLst/>
            </a:pPr>
            <a:r>
              <a:rPr kumimoji="0" lang="nl-NL" sz="2400" b="0" i="0" u="none" strike="noStrike" kern="1200" cap="none" spc="0" normalizeH="0" baseline="0" noProof="0">
                <a:ln>
                  <a:noFill/>
                </a:ln>
                <a:solidFill>
                  <a:prstClr val="black"/>
                </a:solidFill>
                <a:effectLst/>
                <a:uLnTx/>
                <a:uFillTx/>
                <a:latin typeface="+mn-lt"/>
                <a:ea typeface="+mn-ea"/>
                <a:cs typeface="+mn-cs"/>
              </a:rPr>
              <a:t>Click to edit the sub-title</a:t>
            </a:r>
            <a:endParaRPr kumimoji="0" lang="en-US" sz="2400" b="0" i="0" u="none" strike="noStrike" kern="1200" cap="none" spc="0" normalizeH="0" baseline="0" noProof="0">
              <a:ln>
                <a:noFill/>
              </a:ln>
              <a:solidFill>
                <a:prstClr val="black"/>
              </a:solidFill>
              <a:effectLst/>
              <a:uLnTx/>
              <a:uFillTx/>
              <a:latin typeface="+mn-lt"/>
              <a:ea typeface="+mn-ea"/>
              <a:cs typeface="+mn-cs"/>
            </a:endParaRPr>
          </a:p>
        </p:txBody>
      </p:sp>
      <p:sp>
        <p:nvSpPr>
          <p:cNvPr id="14" name="TextBox 13">
            <a:extLst>
              <a:ext uri="{FF2B5EF4-FFF2-40B4-BE49-F238E27FC236}">
                <a16:creationId xmlns:a16="http://schemas.microsoft.com/office/drawing/2014/main" id="{846AB4AF-C6E0-4390-AD21-5C7F37C7F97F}"/>
              </a:ext>
            </a:extLst>
          </p:cNvPr>
          <p:cNvSpPr txBox="1"/>
          <p:nvPr userDrawn="1"/>
        </p:nvSpPr>
        <p:spPr>
          <a:xfrm>
            <a:off x="1421805" y="6342834"/>
            <a:ext cx="2880917" cy="369332"/>
          </a:xfrm>
          <a:prstGeom prst="rect">
            <a:avLst/>
          </a:prstGeom>
          <a:noFill/>
        </p:spPr>
        <p:txBody>
          <a:bodyPr wrap="none" rtlCol="0">
            <a:spAutoFit/>
          </a:bodyPr>
          <a:lstStyle/>
          <a:p>
            <a:r>
              <a:rPr lang="nl-NL" b="1">
                <a:solidFill>
                  <a:srgbClr val="D3D3D3"/>
                </a:solidFill>
                <a:latin typeface="HEINEKEN Core" panose="02000503050000020004" pitchFamily="2" charset="0"/>
              </a:rPr>
              <a:t>Master Data Management</a:t>
            </a:r>
            <a:endParaRPr lang="en-GB" b="1">
              <a:solidFill>
                <a:srgbClr val="D3D3D3"/>
              </a:solidFill>
              <a:latin typeface="HEINEKEN Core" panose="02000503050000020004" pitchFamily="2" charset="0"/>
            </a:endParaRPr>
          </a:p>
        </p:txBody>
      </p:sp>
      <p:pic>
        <p:nvPicPr>
          <p:cNvPr id="18" name="Picture 17">
            <a:extLst>
              <a:ext uri="{FF2B5EF4-FFF2-40B4-BE49-F238E27FC236}">
                <a16:creationId xmlns:a16="http://schemas.microsoft.com/office/drawing/2014/main" id="{0F38F910-2C87-41BC-836B-4F4188CB4B18}"/>
              </a:ext>
            </a:extLst>
          </p:cNvPr>
          <p:cNvPicPr>
            <a:picLocks noChangeAspect="1"/>
          </p:cNvPicPr>
          <p:nvPr userDrawn="1">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421679" y="6294036"/>
            <a:ext cx="1000126" cy="500204"/>
          </a:xfrm>
          <a:prstGeom prst="rect">
            <a:avLst/>
          </a:prstGeom>
        </p:spPr>
      </p:pic>
    </p:spTree>
    <p:extLst>
      <p:ext uri="{BB962C8B-B14F-4D97-AF65-F5344CB8AC3E}">
        <p14:creationId xmlns:p14="http://schemas.microsoft.com/office/powerpoint/2010/main" val="2048087606"/>
      </p:ext>
    </p:extLst>
  </p:cSld>
  <p:clrMapOvr>
    <a:masterClrMapping/>
  </p:clrMapOvr>
  <p:transition/>
  <p:extLst>
    <p:ext uri="{DCECCB84-F9BA-43D5-87BE-67443E8EF086}">
      <p15:sldGuideLst xmlns:p15="http://schemas.microsoft.com/office/powerpoint/2012/main">
        <p15:guide id="1" pos="208">
          <p15:clr>
            <a:srgbClr val="CCCCCC"/>
          </p15:clr>
        </p15:guide>
        <p15:guide id="2" pos="2448">
          <p15:clr>
            <a:srgbClr val="CCCCCC"/>
          </p15:clr>
        </p15:guide>
        <p15:guide id="3" pos="2720">
          <p15:clr>
            <a:srgbClr val="CCCCCC"/>
          </p15:clr>
        </p15:guide>
        <p15:guide id="4" pos="4960">
          <p15:clr>
            <a:srgbClr val="CCCCCC"/>
          </p15:clr>
        </p15:guide>
        <p15:guide id="5" pos="5232">
          <p15:clr>
            <a:srgbClr val="CCCCCC"/>
          </p15:clr>
        </p15:guide>
        <p15:guide id="6" pos="7472">
          <p15:clr>
            <a:srgbClr val="CCCCC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3.xml"/><Relationship Id="rId39" Type="http://schemas.openxmlformats.org/officeDocument/2006/relationships/image" Target="../media/image3.jpeg"/><Relationship Id="rId21" Type="http://schemas.openxmlformats.org/officeDocument/2006/relationships/slideLayout" Target="../slideLayouts/slideLayout21.xml"/><Relationship Id="rId34" Type="http://schemas.openxmlformats.org/officeDocument/2006/relationships/tags" Target="../tags/tag1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32" Type="http://schemas.openxmlformats.org/officeDocument/2006/relationships/tags" Target="../tags/tag9.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5.xml"/><Relationship Id="rId36"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5"/>
            </p:custDataLst>
            <p:extLst>
              <p:ext uri="{D42A27DB-BD31-4B8C-83A1-F6EECF244321}">
                <p14:modId xmlns:p14="http://schemas.microsoft.com/office/powerpoint/2010/main" val="24047742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6" imgW="347" imgH="348" progId="TCLayout.ActiveDocument.1">
                  <p:embed/>
                </p:oleObj>
              </mc:Choice>
              <mc:Fallback>
                <p:oleObj name="think-cell Slide" r:id="rId36" imgW="347" imgH="348" progId="TCLayout.ActiveDocument.1">
                  <p:embed/>
                  <p:pic>
                    <p:nvPicPr>
                      <p:cNvPr id="9" name="Object 8" hidden="1"/>
                      <p:cNvPicPr/>
                      <p:nvPr/>
                    </p:nvPicPr>
                    <p:blipFill>
                      <a:blip r:embed="rId3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26"/>
            </p:custDataLst>
          </p:nvPr>
        </p:nvSpPr>
        <p:spPr bwMode="gray">
          <a:xfrm>
            <a:off x="0" y="0"/>
            <a:ext cx="158750" cy="158750"/>
          </a:xfrm>
          <a:prstGeom prst="rect">
            <a:avLst/>
          </a:prstGeom>
          <a:solidFill>
            <a:schemeClr val="bg1"/>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rtl="0" eaLnBrk="1">
              <a:lnSpc>
                <a:spcPct val="100000"/>
              </a:lnSpc>
              <a:spcBef>
                <a:spcPct val="0"/>
              </a:spcBef>
              <a:spcAft>
                <a:spcPct val="0"/>
              </a:spcAft>
              <a:buNone/>
            </a:pPr>
            <a:endParaRPr kumimoji="0" lang="en-US" sz="3200" b="0" i="0" u="none" cap="none" baseline="0">
              <a:solidFill>
                <a:schemeClr val="tx1"/>
              </a:solidFill>
              <a:latin typeface="HEINEKEN Core" panose="02000503050000020004" pitchFamily="2" charset="0"/>
              <a:cs typeface="Arial" panose="020B0604020202020204" pitchFamily="34" charset="0"/>
              <a:sym typeface="HEINEKEN Core" panose="02000503050000020004" pitchFamily="2" charset="0"/>
            </a:endParaRPr>
          </a:p>
        </p:txBody>
      </p:sp>
      <p:pic>
        <p:nvPicPr>
          <p:cNvPr id="11" name="pstToMSPicture 149"/>
          <p:cNvPicPr>
            <a:picLocks noChangeAspect="1"/>
          </p:cNvPicPr>
          <p:nvPr userDrawn="1">
            <p:custDataLst>
              <p:tags r:id="rId27"/>
            </p:custDataLst>
          </p:nvPr>
        </p:nvPicPr>
        <p:blipFill>
          <a:blip r:embed="rId38">
            <a:extLst>
              <a:ext uri="{28A0092B-C50C-407E-A947-70E740481C1C}">
                <a14:useLocalDpi xmlns:a14="http://schemas.microsoft.com/office/drawing/2010/main" val="0"/>
              </a:ext>
            </a:extLst>
          </a:blip>
          <a:stretch>
            <a:fillRect/>
          </a:stretch>
        </p:blipFill>
        <p:spPr>
          <a:xfrm>
            <a:off x="10995711" y="166065"/>
            <a:ext cx="885724" cy="885724"/>
          </a:xfrm>
          <a:prstGeom prst="rect">
            <a:avLst/>
          </a:prstGeom>
        </p:spPr>
      </p:pic>
      <p:sp>
        <p:nvSpPr>
          <p:cNvPr id="5" name="BtfpConfiguration" hidden="1"/>
          <p:cNvSpPr txBox="1"/>
          <p:nvPr userDrawn="1">
            <p:custDataLst>
              <p:tags r:id="rId28"/>
            </p:custDataLst>
          </p:nvPr>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a:t>
            </a:r>
            <a:r>
              <a:rPr lang="en-US" sz="100" err="1">
                <a:solidFill>
                  <a:schemeClr val="bg1">
                    <a:alpha val="0"/>
                  </a:schemeClr>
                </a:solidFill>
              </a:rPr>
              <a:t>btfp</a:t>
            </a:r>
            <a:r>
              <a:rPr lang="en-US" sz="100">
                <a:solidFill>
                  <a:schemeClr val="bg1">
                    <a:alpha val="0"/>
                  </a:schemeClr>
                </a:solidFill>
              </a:rPr>
              <a:t>&gt;</a:t>
            </a:r>
          </a:p>
          <a:p>
            <a:pPr marL="0" indent="0">
              <a:buNone/>
            </a:pPr>
            <a:r>
              <a:rPr lang="en-US" sz="100">
                <a:solidFill>
                  <a:schemeClr val="bg1">
                    <a:alpha val="0"/>
                  </a:schemeClr>
                </a:solidFill>
              </a:rPr>
              <a:t>  &lt;!-- North America Graphics.10.18.2018. NYC. CORE       Instructions for the &lt;template&gt; tag:       Keep "version" and "type" options unchanged.       Set "name" option to the client name that should appear on the client color section.        Set "</a:t>
            </a:r>
            <a:r>
              <a:rPr lang="en-US" sz="100" err="1">
                <a:solidFill>
                  <a:schemeClr val="bg1">
                    <a:alpha val="0"/>
                  </a:schemeClr>
                </a:solidFill>
              </a:rPr>
              <a:t>pageSize</a:t>
            </a:r>
            <a:r>
              <a:rPr lang="en-US" sz="100">
                <a:solidFill>
                  <a:schemeClr val="bg1">
                    <a:alpha val="0"/>
                  </a:schemeClr>
                </a:solidFill>
              </a:rPr>
              <a:t>" to the paper size you are setting this slide master up on. Valid values are: "widescreen" (which equals 16:9), "4_3", "a4" and "letter". Observe capitalization! --&gt;</a:t>
            </a:r>
          </a:p>
          <a:p>
            <a:pPr marL="0" indent="0">
              <a:buNone/>
            </a:pPr>
            <a:r>
              <a:rPr lang="en-US" sz="100">
                <a:solidFill>
                  <a:schemeClr val="bg1">
                    <a:alpha val="0"/>
                  </a:schemeClr>
                </a:solidFill>
              </a:rPr>
              <a:t>  &lt;template version="2.0.14" type="unbranded" name="Heineken_16.9_US" </a:t>
            </a:r>
            <a:r>
              <a:rPr lang="en-US" sz="100" err="1">
                <a:solidFill>
                  <a:schemeClr val="bg1">
                    <a:alpha val="0"/>
                  </a:schemeClr>
                </a:solidFill>
              </a:rPr>
              <a:t>pageSize</a:t>
            </a:r>
            <a:r>
              <a:rPr lang="en-US" sz="100">
                <a:solidFill>
                  <a:schemeClr val="bg1">
                    <a:alpha val="0"/>
                  </a:schemeClr>
                </a:solidFill>
              </a:rPr>
              <a:t>="widescreen"&gt;</a:t>
            </a:r>
          </a:p>
          <a:p>
            <a:pPr marL="0" indent="0">
              <a:buNone/>
            </a:pPr>
            <a:r>
              <a:rPr lang="en-US" sz="100">
                <a:solidFill>
                  <a:schemeClr val="bg1">
                    <a:alpha val="0"/>
                  </a:schemeClr>
                </a:solidFill>
              </a:rPr>
              <a:t>    &lt;!-- Instructions for &lt;settings&gt; tag:         In each sub-tag set the hex code of the RGB color you wish to use for the standard elements when they are created on this slide master.         If the value is missing or invalid, default colors will be used. --&gt;</a:t>
            </a:r>
          </a:p>
          <a:p>
            <a:pPr marL="0" indent="0">
              <a:buNone/>
            </a:pPr>
            <a:r>
              <a:rPr lang="en-US" sz="100">
                <a:solidFill>
                  <a:schemeClr val="bg1">
                    <a:alpha val="0"/>
                  </a:schemeClr>
                </a:solidFill>
              </a:rPr>
              <a:t>    &lt;settings&gt;</a:t>
            </a:r>
          </a:p>
          <a:p>
            <a:pPr marL="0" indent="0">
              <a:buNone/>
            </a:pPr>
            <a:r>
              <a:rPr lang="en-US" sz="100">
                <a:solidFill>
                  <a:schemeClr val="bg1">
                    <a:alpha val="0"/>
                  </a:schemeClr>
                </a:solidFill>
              </a:rPr>
              <a:t>      &lt;</a:t>
            </a:r>
            <a:r>
              <a:rPr lang="en-US" sz="100" err="1">
                <a:solidFill>
                  <a:schemeClr val="bg1">
                    <a:alpha val="0"/>
                  </a:schemeClr>
                </a:solidFill>
              </a:rPr>
              <a:t>runningAgendaBackColorLeft</a:t>
            </a:r>
            <a:r>
              <a:rPr lang="en-US" sz="100">
                <a:solidFill>
                  <a:schemeClr val="bg1">
                    <a:alpha val="0"/>
                  </a:schemeClr>
                </a:solidFill>
              </a:rPr>
              <a:t>&gt;#205527&lt;/</a:t>
            </a:r>
            <a:r>
              <a:rPr lang="en-US" sz="100" err="1">
                <a:solidFill>
                  <a:schemeClr val="bg1">
                    <a:alpha val="0"/>
                  </a:schemeClr>
                </a:solidFill>
              </a:rPr>
              <a:t>runningAgendaBackColorLeft</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runningAgendaBackColorRight</a:t>
            </a:r>
            <a:r>
              <a:rPr lang="en-US" sz="100">
                <a:solidFill>
                  <a:schemeClr val="bg1">
                    <a:alpha val="0"/>
                  </a:schemeClr>
                </a:solidFill>
              </a:rPr>
              <a:t>&gt;#008200&lt;/</a:t>
            </a:r>
            <a:r>
              <a:rPr lang="en-US" sz="100" err="1">
                <a:solidFill>
                  <a:schemeClr val="bg1">
                    <a:alpha val="0"/>
                  </a:schemeClr>
                </a:solidFill>
              </a:rPr>
              <a:t>runningAgendaBackColorRight</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runningAgendaTextColorLeft</a:t>
            </a:r>
            <a:r>
              <a:rPr lang="en-US" sz="100">
                <a:solidFill>
                  <a:schemeClr val="bg1">
                    <a:alpha val="0"/>
                  </a:schemeClr>
                </a:solidFill>
              </a:rPr>
              <a:t>&gt;#FFFFFF&lt;/</a:t>
            </a:r>
            <a:r>
              <a:rPr lang="en-US" sz="100" err="1">
                <a:solidFill>
                  <a:schemeClr val="bg1">
                    <a:alpha val="0"/>
                  </a:schemeClr>
                </a:solidFill>
              </a:rPr>
              <a:t>runningAgendaTextColorLeft</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runningAgendaTextColorRight</a:t>
            </a:r>
            <a:r>
              <a:rPr lang="en-US" sz="100">
                <a:solidFill>
                  <a:schemeClr val="bg1">
                    <a:alpha val="0"/>
                  </a:schemeClr>
                </a:solidFill>
              </a:rPr>
              <a:t>&gt;#FFFFFF&lt;/</a:t>
            </a:r>
            <a:r>
              <a:rPr lang="en-US" sz="100" err="1">
                <a:solidFill>
                  <a:schemeClr val="bg1">
                    <a:alpha val="0"/>
                  </a:schemeClr>
                </a:solidFill>
              </a:rPr>
              <a:t>runningAgendaTextColorRight</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columnHeaderLineColor</a:t>
            </a:r>
            <a:r>
              <a:rPr lang="en-US" sz="100">
                <a:solidFill>
                  <a:schemeClr val="bg1">
                    <a:alpha val="0"/>
                  </a:schemeClr>
                </a:solidFill>
              </a:rPr>
              <a:t>&gt;#000000&lt;/</a:t>
            </a:r>
            <a:r>
              <a:rPr lang="en-US" sz="100" err="1">
                <a:solidFill>
                  <a:schemeClr val="bg1">
                    <a:alpha val="0"/>
                  </a:schemeClr>
                </a:solidFill>
              </a:rPr>
              <a:t>columnHeaderLineColor</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columnHeaderTextColor</a:t>
            </a:r>
            <a:r>
              <a:rPr lang="en-US" sz="100">
                <a:solidFill>
                  <a:schemeClr val="bg1">
                    <a:alpha val="0"/>
                  </a:schemeClr>
                </a:solidFill>
              </a:rPr>
              <a:t>&gt;#000000&lt;/</a:t>
            </a:r>
            <a:r>
              <a:rPr lang="en-US" sz="100" err="1">
                <a:solidFill>
                  <a:schemeClr val="bg1">
                    <a:alpha val="0"/>
                  </a:schemeClr>
                </a:solidFill>
              </a:rPr>
              <a:t>columnHeaderTextColor</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rowHeaderLineColor</a:t>
            </a:r>
            <a:r>
              <a:rPr lang="en-US" sz="100">
                <a:solidFill>
                  <a:schemeClr val="bg1">
                    <a:alpha val="0"/>
                  </a:schemeClr>
                </a:solidFill>
              </a:rPr>
              <a:t>&gt;#000000&lt;/</a:t>
            </a:r>
            <a:r>
              <a:rPr lang="en-US" sz="100" err="1">
                <a:solidFill>
                  <a:schemeClr val="bg1">
                    <a:alpha val="0"/>
                  </a:schemeClr>
                </a:solidFill>
              </a:rPr>
              <a:t>rowHeaderLineColor</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rowHeaderTextColor</a:t>
            </a:r>
            <a:r>
              <a:rPr lang="en-US" sz="100">
                <a:solidFill>
                  <a:schemeClr val="bg1">
                    <a:alpha val="0"/>
                  </a:schemeClr>
                </a:solidFill>
              </a:rPr>
              <a:t>&gt;#000000&lt;/</a:t>
            </a:r>
            <a:r>
              <a:rPr lang="en-US" sz="100" err="1">
                <a:solidFill>
                  <a:schemeClr val="bg1">
                    <a:alpha val="0"/>
                  </a:schemeClr>
                </a:solidFill>
              </a:rPr>
              <a:t>rowHeaderTextColor</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bainArrowLineColor</a:t>
            </a:r>
            <a:r>
              <a:rPr lang="en-US" sz="100">
                <a:solidFill>
                  <a:schemeClr val="bg1">
                    <a:alpha val="0"/>
                  </a:schemeClr>
                </a:solidFill>
              </a:rPr>
              <a:t>&gt;#008200&lt;/</a:t>
            </a:r>
            <a:r>
              <a:rPr lang="en-US" sz="100" err="1">
                <a:solidFill>
                  <a:schemeClr val="bg1">
                    <a:alpha val="0"/>
                  </a:schemeClr>
                </a:solidFill>
              </a:rPr>
              <a:t>bainArrowLineColor</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bainArrowTextColor</a:t>
            </a:r>
            <a:r>
              <a:rPr lang="en-US" sz="100">
                <a:solidFill>
                  <a:schemeClr val="bg1">
                    <a:alpha val="0"/>
                  </a:schemeClr>
                </a:solidFill>
              </a:rPr>
              <a:t>&gt;#008200&lt;/</a:t>
            </a:r>
            <a:r>
              <a:rPr lang="en-US" sz="100" err="1">
                <a:solidFill>
                  <a:schemeClr val="bg1">
                    <a:alpha val="0"/>
                  </a:schemeClr>
                </a:solidFill>
              </a:rPr>
              <a:t>bainArrowTextColor</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percentageCircleFullCircleColor</a:t>
            </a:r>
            <a:r>
              <a:rPr lang="en-US" sz="100">
                <a:solidFill>
                  <a:schemeClr val="bg1">
                    <a:alpha val="0"/>
                  </a:schemeClr>
                </a:solidFill>
              </a:rPr>
              <a:t>&gt;#A5A5A5&lt;/</a:t>
            </a:r>
            <a:r>
              <a:rPr lang="en-US" sz="100" err="1">
                <a:solidFill>
                  <a:schemeClr val="bg1">
                    <a:alpha val="0"/>
                  </a:schemeClr>
                </a:solidFill>
              </a:rPr>
              <a:t>percentageCircleFullCircleColor</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percentageCircleTextHighlightColor</a:t>
            </a:r>
            <a:r>
              <a:rPr lang="en-US" sz="100">
                <a:solidFill>
                  <a:schemeClr val="bg1">
                    <a:alpha val="0"/>
                  </a:schemeClr>
                </a:solidFill>
              </a:rPr>
              <a:t>&gt;#008200&lt;/</a:t>
            </a:r>
            <a:r>
              <a:rPr lang="en-US" sz="100" err="1">
                <a:solidFill>
                  <a:schemeClr val="bg1">
                    <a:alpha val="0"/>
                  </a:schemeClr>
                </a:solidFill>
              </a:rPr>
              <a:t>percentageCircleTextHighlightColor</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statusStickerColor</a:t>
            </a:r>
            <a:r>
              <a:rPr lang="en-US" sz="100">
                <a:solidFill>
                  <a:schemeClr val="bg1">
                    <a:alpha val="0"/>
                  </a:schemeClr>
                </a:solidFill>
              </a:rPr>
              <a:t>&gt;#000000&lt;/</a:t>
            </a:r>
            <a:r>
              <a:rPr lang="en-US" sz="100" err="1">
                <a:solidFill>
                  <a:schemeClr val="bg1">
                    <a:alpha val="0"/>
                  </a:schemeClr>
                </a:solidFill>
              </a:rPr>
              <a:t>statusStickerColor</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calloutBackColor</a:t>
            </a:r>
            <a:r>
              <a:rPr lang="en-US" sz="100">
                <a:solidFill>
                  <a:schemeClr val="bg1">
                    <a:alpha val="0"/>
                  </a:schemeClr>
                </a:solidFill>
              </a:rPr>
              <a:t>&gt;#FFFFFF&lt;/</a:t>
            </a:r>
            <a:r>
              <a:rPr lang="en-US" sz="100" err="1">
                <a:solidFill>
                  <a:schemeClr val="bg1">
                    <a:alpha val="0"/>
                  </a:schemeClr>
                </a:solidFill>
              </a:rPr>
              <a:t>calloutBackColor</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calloutTextLineColor</a:t>
            </a:r>
            <a:r>
              <a:rPr lang="en-US" sz="100">
                <a:solidFill>
                  <a:schemeClr val="bg1">
                    <a:alpha val="0"/>
                  </a:schemeClr>
                </a:solidFill>
              </a:rPr>
              <a:t>&gt;#A5A5A5&lt;/</a:t>
            </a:r>
            <a:r>
              <a:rPr lang="en-US" sz="100" err="1">
                <a:solidFill>
                  <a:schemeClr val="bg1">
                    <a:alpha val="0"/>
                  </a:schemeClr>
                </a:solidFill>
              </a:rPr>
              <a:t>calloutTextLineColor</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numberBubbleBackColor</a:t>
            </a:r>
            <a:r>
              <a:rPr lang="en-US" sz="100">
                <a:solidFill>
                  <a:schemeClr val="bg1">
                    <a:alpha val="0"/>
                  </a:schemeClr>
                </a:solidFill>
              </a:rPr>
              <a:t>&gt;#FFFFFF&lt;/</a:t>
            </a:r>
            <a:r>
              <a:rPr lang="en-US" sz="100" err="1">
                <a:solidFill>
                  <a:schemeClr val="bg1">
                    <a:alpha val="0"/>
                  </a:schemeClr>
                </a:solidFill>
              </a:rPr>
              <a:t>numberBubbleBackColor</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numberBubbleTextLineColor</a:t>
            </a:r>
            <a:r>
              <a:rPr lang="en-US" sz="100">
                <a:solidFill>
                  <a:schemeClr val="bg1">
                    <a:alpha val="0"/>
                  </a:schemeClr>
                </a:solidFill>
              </a:rPr>
              <a:t>&gt;#008200&lt;/</a:t>
            </a:r>
            <a:r>
              <a:rPr lang="en-US" sz="100" err="1">
                <a:solidFill>
                  <a:schemeClr val="bg1">
                    <a:alpha val="0"/>
                  </a:schemeClr>
                </a:solidFill>
              </a:rPr>
              <a:t>numberBubbleTextLineColor</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valueChainTextLineColor</a:t>
            </a:r>
            <a:r>
              <a:rPr lang="en-US" sz="100">
                <a:solidFill>
                  <a:schemeClr val="bg1">
                    <a:alpha val="0"/>
                  </a:schemeClr>
                </a:solidFill>
              </a:rPr>
              <a:t>&gt;#000000&lt;/</a:t>
            </a:r>
            <a:r>
              <a:rPr lang="en-US" sz="100" err="1">
                <a:solidFill>
                  <a:schemeClr val="bg1">
                    <a:alpha val="0"/>
                  </a:schemeClr>
                </a:solidFill>
              </a:rPr>
              <a:t>valueChainTextLineColor</a:t>
            </a:r>
            <a:r>
              <a:rPr lang="en-US" sz="100">
                <a:solidFill>
                  <a:schemeClr val="bg1">
                    <a:alpha val="0"/>
                  </a:schemeClr>
                </a:solidFill>
              </a:rPr>
              <a:t>&gt;</a:t>
            </a:r>
          </a:p>
          <a:p>
            <a:pPr marL="0" indent="0">
              <a:buNone/>
            </a:pPr>
            <a:r>
              <a:rPr lang="en-US" sz="100">
                <a:solidFill>
                  <a:schemeClr val="bg1">
                    <a:alpha val="0"/>
                  </a:schemeClr>
                </a:solidFill>
              </a:rPr>
              <a:t>      &lt;</a:t>
            </a:r>
            <a:r>
              <a:rPr lang="en-US" sz="100" err="1">
                <a:solidFill>
                  <a:schemeClr val="bg1">
                    <a:alpha val="0"/>
                  </a:schemeClr>
                </a:solidFill>
              </a:rPr>
              <a:t>agendaHighlightColor</a:t>
            </a:r>
            <a:r>
              <a:rPr lang="en-US" sz="100">
                <a:solidFill>
                  <a:schemeClr val="bg1">
                    <a:alpha val="0"/>
                  </a:schemeClr>
                </a:solidFill>
              </a:rPr>
              <a:t>&gt;#008200&lt;/</a:t>
            </a:r>
            <a:r>
              <a:rPr lang="en-US" sz="100" err="1">
                <a:solidFill>
                  <a:schemeClr val="bg1">
                    <a:alpha val="0"/>
                  </a:schemeClr>
                </a:solidFill>
              </a:rPr>
              <a:t>agendaHighlightColor</a:t>
            </a:r>
            <a:r>
              <a:rPr lang="en-US" sz="100">
                <a:solidFill>
                  <a:schemeClr val="bg1">
                    <a:alpha val="0"/>
                  </a:schemeClr>
                </a:solidFill>
              </a:rPr>
              <a:t>&gt;</a:t>
            </a:r>
          </a:p>
          <a:p>
            <a:pPr marL="0" indent="0">
              <a:buNone/>
            </a:pPr>
            <a:r>
              <a:rPr lang="en-US" sz="100">
                <a:solidFill>
                  <a:schemeClr val="bg1">
                    <a:alpha val="0"/>
                  </a:schemeClr>
                </a:solidFill>
              </a:rPr>
              <a:t>      &lt;!-- The &lt;</a:t>
            </a:r>
            <a:r>
              <a:rPr lang="en-US" sz="100" err="1">
                <a:solidFill>
                  <a:schemeClr val="bg1">
                    <a:alpha val="0"/>
                  </a:schemeClr>
                </a:solidFill>
              </a:rPr>
              <a:t>tableAccentNumber</a:t>
            </a:r>
            <a:r>
              <a:rPr lang="en-US" sz="100">
                <a:solidFill>
                  <a:schemeClr val="bg1">
                    <a:alpha val="0"/>
                  </a:schemeClr>
                </a:solidFill>
              </a:rPr>
              <a:t>&gt; defines which table layout from the "Light Style 1" row should be applied for newly created tables.            Valid values are 0, 1, 2, 3, 4, 5, and 6 - representing the layouts on the Table Layout drop-down from left to right.            The highlight colors used in those table layouts link to the Theme color palette, they cannot be specified here. --&gt;</a:t>
            </a:r>
          </a:p>
          <a:p>
            <a:pPr marL="0" indent="0">
              <a:buNone/>
            </a:pPr>
            <a:r>
              <a:rPr lang="en-US" sz="100">
                <a:solidFill>
                  <a:schemeClr val="bg1">
                    <a:alpha val="0"/>
                  </a:schemeClr>
                </a:solidFill>
              </a:rPr>
              <a:t>      &lt;</a:t>
            </a:r>
            <a:r>
              <a:rPr lang="en-US" sz="100" err="1">
                <a:solidFill>
                  <a:schemeClr val="bg1">
                    <a:alpha val="0"/>
                  </a:schemeClr>
                </a:solidFill>
              </a:rPr>
              <a:t>tableAccentNumber</a:t>
            </a:r>
            <a:r>
              <a:rPr lang="en-US" sz="100">
                <a:solidFill>
                  <a:schemeClr val="bg1">
                    <a:alpha val="0"/>
                  </a:schemeClr>
                </a:solidFill>
              </a:rPr>
              <a:t>&gt;2&lt;/</a:t>
            </a:r>
            <a:r>
              <a:rPr lang="en-US" sz="100" err="1">
                <a:solidFill>
                  <a:schemeClr val="bg1">
                    <a:alpha val="0"/>
                  </a:schemeClr>
                </a:solidFill>
              </a:rPr>
              <a:t>tableAccentNumber</a:t>
            </a:r>
            <a:r>
              <a:rPr lang="en-US" sz="100">
                <a:solidFill>
                  <a:schemeClr val="bg1">
                    <a:alpha val="0"/>
                  </a:schemeClr>
                </a:solidFill>
              </a:rPr>
              <a:t>&gt;</a:t>
            </a:r>
          </a:p>
          <a:p>
            <a:pPr marL="0" indent="0">
              <a:buNone/>
            </a:pPr>
            <a:r>
              <a:rPr lang="en-US" sz="100">
                <a:solidFill>
                  <a:schemeClr val="bg1">
                    <a:alpha val="0"/>
                  </a:schemeClr>
                </a:solidFill>
              </a:rPr>
              <a:t>      &lt;!-- The &lt;</a:t>
            </a:r>
            <a:r>
              <a:rPr lang="en-US" sz="100" err="1">
                <a:solidFill>
                  <a:schemeClr val="bg1">
                    <a:alpha val="0"/>
                  </a:schemeClr>
                </a:solidFill>
              </a:rPr>
              <a:t>statusStickerRunningAgendaFontSize</a:t>
            </a:r>
            <a:r>
              <a:rPr lang="en-US" sz="100">
                <a:solidFill>
                  <a:schemeClr val="bg1">
                    <a:alpha val="0"/>
                  </a:schemeClr>
                </a:solidFill>
              </a:rPr>
              <a:t>&gt; tag determines what font size should be applied to newly created status stickers and running agendas.            Valid values are integer numbers. If the option is not present or not valid, the default is used. --&gt;</a:t>
            </a:r>
          </a:p>
          <a:p>
            <a:pPr marL="0" indent="0">
              <a:buNone/>
            </a:pPr>
            <a:r>
              <a:rPr lang="en-US" sz="100">
                <a:solidFill>
                  <a:schemeClr val="bg1">
                    <a:alpha val="0"/>
                  </a:schemeClr>
                </a:solidFill>
              </a:rPr>
              <a:t>      &lt;</a:t>
            </a:r>
            <a:r>
              <a:rPr lang="en-US" sz="100" err="1">
                <a:solidFill>
                  <a:schemeClr val="bg1">
                    <a:alpha val="0"/>
                  </a:schemeClr>
                </a:solidFill>
              </a:rPr>
              <a:t>statusStickerRunningAgendaFontSize</a:t>
            </a:r>
            <a:r>
              <a:rPr lang="en-US" sz="100">
                <a:solidFill>
                  <a:schemeClr val="bg1">
                    <a:alpha val="0"/>
                  </a:schemeClr>
                </a:solidFill>
              </a:rPr>
              <a:t>&gt;12&lt;/</a:t>
            </a:r>
            <a:r>
              <a:rPr lang="en-US" sz="100" err="1">
                <a:solidFill>
                  <a:schemeClr val="bg1">
                    <a:alpha val="0"/>
                  </a:schemeClr>
                </a:solidFill>
              </a:rPr>
              <a:t>statusStickerRunningAgendaFontSize</a:t>
            </a:r>
            <a:r>
              <a:rPr lang="en-US" sz="100">
                <a:solidFill>
                  <a:schemeClr val="bg1">
                    <a:alpha val="0"/>
                  </a:schemeClr>
                </a:solidFill>
              </a:rPr>
              <a:t>&gt;</a:t>
            </a:r>
          </a:p>
          <a:p>
            <a:pPr marL="0" indent="0">
              <a:buNone/>
            </a:pPr>
            <a:r>
              <a:rPr lang="en-US" sz="100">
                <a:solidFill>
                  <a:schemeClr val="bg1">
                    <a:alpha val="0"/>
                  </a:schemeClr>
                </a:solidFill>
              </a:rPr>
              <a:t>      &lt;!-- The &lt;</a:t>
            </a:r>
            <a:r>
              <a:rPr lang="en-US" sz="100" err="1">
                <a:solidFill>
                  <a:schemeClr val="bg1">
                    <a:alpha val="0"/>
                  </a:schemeClr>
                </a:solidFill>
              </a:rPr>
              <a:t>columnSpacing</a:t>
            </a:r>
            <a:r>
              <a:rPr lang="en-US" sz="100">
                <a:solidFill>
                  <a:schemeClr val="bg1">
                    <a:alpha val="0"/>
                  </a:schemeClr>
                </a:solidFill>
              </a:rPr>
              <a:t>&gt; tag determines the width of the spacing between columns in pt.           Valid values are integer numbers, min. 28, max. 85 (~1-3cm). If the option is not present or not valid, the default is used. --&gt;</a:t>
            </a:r>
          </a:p>
          <a:p>
            <a:pPr marL="0" indent="0">
              <a:buNone/>
            </a:pPr>
            <a:r>
              <a:rPr lang="en-US" sz="100">
                <a:solidFill>
                  <a:schemeClr val="bg1">
                    <a:alpha val="0"/>
                  </a:schemeClr>
                </a:solidFill>
              </a:rPr>
              <a:t>      &lt;</a:t>
            </a:r>
            <a:r>
              <a:rPr lang="en-US" sz="100" err="1">
                <a:solidFill>
                  <a:schemeClr val="bg1">
                    <a:alpha val="0"/>
                  </a:schemeClr>
                </a:solidFill>
              </a:rPr>
              <a:t>columnSpacing</a:t>
            </a:r>
            <a:r>
              <a:rPr lang="en-US" sz="100">
                <a:solidFill>
                  <a:schemeClr val="bg1">
                    <a:alpha val="0"/>
                  </a:schemeClr>
                </a:solidFill>
              </a:rPr>
              <a:t>&gt;34&lt;/</a:t>
            </a:r>
            <a:r>
              <a:rPr lang="en-US" sz="100" err="1">
                <a:solidFill>
                  <a:schemeClr val="bg1">
                    <a:alpha val="0"/>
                  </a:schemeClr>
                </a:solidFill>
              </a:rPr>
              <a:t>columnSpacing</a:t>
            </a:r>
            <a:r>
              <a:rPr lang="en-US" sz="100">
                <a:solidFill>
                  <a:schemeClr val="bg1">
                    <a:alpha val="0"/>
                  </a:schemeClr>
                </a:solidFill>
              </a:rPr>
              <a:t>&gt;</a:t>
            </a:r>
          </a:p>
          <a:p>
            <a:pPr marL="0" indent="0">
              <a:buNone/>
            </a:pPr>
            <a:r>
              <a:rPr lang="en-US" sz="100">
                <a:solidFill>
                  <a:schemeClr val="bg1">
                    <a:alpha val="0"/>
                  </a:schemeClr>
                </a:solidFill>
              </a:rPr>
              <a:t>    &lt;/settings&gt;</a:t>
            </a:r>
          </a:p>
          <a:p>
            <a:pPr marL="0" indent="0">
              <a:buNone/>
            </a:pPr>
            <a:r>
              <a:rPr lang="en-US" sz="100">
                <a:solidFill>
                  <a:schemeClr val="bg1">
                    <a:alpha val="0"/>
                  </a:schemeClr>
                </a:solidFill>
              </a:rPr>
              <a:t>    &lt;!-- Instructions for &lt;colors&gt; tag:         Use any number of &lt;color&gt;...&lt;/color&gt; lines. Each line creates a client color on the client color palette in the order they appear here.         The client color hex code goes between the &lt;color&gt; and &lt;/color&gt; tags.         The &lt;color&gt; tag may have the option "</a:t>
            </a:r>
            <a:r>
              <a:rPr lang="en-US" sz="100" err="1">
                <a:solidFill>
                  <a:schemeClr val="bg1">
                    <a:alpha val="0"/>
                  </a:schemeClr>
                </a:solidFill>
              </a:rPr>
              <a:t>contrastingTextColor</a:t>
            </a:r>
            <a:r>
              <a:rPr lang="en-US" sz="100">
                <a:solidFill>
                  <a:schemeClr val="bg1">
                    <a:alpha val="0"/>
                  </a:schemeClr>
                </a:solidFill>
              </a:rPr>
              <a:t>". If it is set to a valid RGB hex code then that color will be used for text if the user applies the client color to fill a shape.          Hence, </a:t>
            </a:r>
            <a:r>
              <a:rPr lang="en-US" sz="100" err="1">
                <a:solidFill>
                  <a:schemeClr val="bg1">
                    <a:alpha val="0"/>
                  </a:schemeClr>
                </a:solidFill>
              </a:rPr>
              <a:t>contrastingTextColor</a:t>
            </a:r>
            <a:r>
              <a:rPr lang="en-US" sz="100">
                <a:solidFill>
                  <a:schemeClr val="bg1">
                    <a:alpha val="0"/>
                  </a:schemeClr>
                </a:solidFill>
              </a:rPr>
              <a:t> usually is white (#FFFFFF), black (#000000) or another dark color. --&gt;</a:t>
            </a:r>
          </a:p>
          <a:p>
            <a:pPr marL="0" indent="0">
              <a:buNone/>
            </a:pPr>
            <a:r>
              <a:rPr lang="en-US" sz="100">
                <a:solidFill>
                  <a:schemeClr val="bg1">
                    <a:alpha val="0"/>
                  </a:schemeClr>
                </a:solidFill>
              </a:rPr>
              <a:t>    &lt;colors&gt;</a:t>
            </a:r>
          </a:p>
          <a:p>
            <a:pPr marL="0" indent="0">
              <a:buNone/>
            </a:pPr>
            <a:r>
              <a:rPr lang="en-US" sz="100">
                <a:solidFill>
                  <a:schemeClr val="bg1">
                    <a:alpha val="0"/>
                  </a:schemeClr>
                </a:solidFill>
              </a:rPr>
              <a:t>      &lt;color </a:t>
            </a:r>
            <a:r>
              <a:rPr lang="en-US" sz="100" err="1">
                <a:solidFill>
                  <a:schemeClr val="bg1">
                    <a:alpha val="0"/>
                  </a:schemeClr>
                </a:solidFill>
              </a:rPr>
              <a:t>contrastingTextColor</a:t>
            </a:r>
            <a:r>
              <a:rPr lang="en-US" sz="100">
                <a:solidFill>
                  <a:schemeClr val="bg1">
                    <a:alpha val="0"/>
                  </a:schemeClr>
                </a:solidFill>
              </a:rPr>
              <a:t>="#FFFFFF"&gt;#7AB800&lt;/color&gt;</a:t>
            </a:r>
          </a:p>
          <a:p>
            <a:pPr marL="0" indent="0">
              <a:buNone/>
            </a:pPr>
            <a:r>
              <a:rPr lang="en-US" sz="100">
                <a:solidFill>
                  <a:schemeClr val="bg1">
                    <a:alpha val="0"/>
                  </a:schemeClr>
                </a:solidFill>
              </a:rPr>
              <a:t>      &lt;color </a:t>
            </a:r>
            <a:r>
              <a:rPr lang="en-US" sz="100" err="1">
                <a:solidFill>
                  <a:schemeClr val="bg1">
                    <a:alpha val="0"/>
                  </a:schemeClr>
                </a:solidFill>
              </a:rPr>
              <a:t>contrastingTextColor</a:t>
            </a:r>
            <a:r>
              <a:rPr lang="en-US" sz="100">
                <a:solidFill>
                  <a:schemeClr val="bg1">
                    <a:alpha val="0"/>
                  </a:schemeClr>
                </a:solidFill>
              </a:rPr>
              <a:t>="#FFFFFF"&gt;#205527&lt;/color&gt;</a:t>
            </a:r>
          </a:p>
          <a:p>
            <a:pPr marL="0" indent="0">
              <a:buNone/>
            </a:pPr>
            <a:r>
              <a:rPr lang="en-US" sz="100">
                <a:solidFill>
                  <a:schemeClr val="bg1">
                    <a:alpha val="0"/>
                  </a:schemeClr>
                </a:solidFill>
              </a:rPr>
              <a:t>      &lt;color </a:t>
            </a:r>
            <a:r>
              <a:rPr lang="en-US" sz="100" err="1">
                <a:solidFill>
                  <a:schemeClr val="bg1">
                    <a:alpha val="0"/>
                  </a:schemeClr>
                </a:solidFill>
              </a:rPr>
              <a:t>contrastingTextColor</a:t>
            </a:r>
            <a:r>
              <a:rPr lang="en-US" sz="100">
                <a:solidFill>
                  <a:schemeClr val="bg1">
                    <a:alpha val="0"/>
                  </a:schemeClr>
                </a:solidFill>
              </a:rPr>
              <a:t>="#FFFFFF"&gt;#008200&lt;/color&gt;</a:t>
            </a:r>
          </a:p>
          <a:p>
            <a:pPr marL="0" indent="0">
              <a:buNone/>
            </a:pPr>
            <a:r>
              <a:rPr lang="en-US" sz="100">
                <a:solidFill>
                  <a:schemeClr val="bg1">
                    <a:alpha val="0"/>
                  </a:schemeClr>
                </a:solidFill>
              </a:rPr>
              <a:t>      &lt;color </a:t>
            </a:r>
            <a:r>
              <a:rPr lang="en-US" sz="100" err="1">
                <a:solidFill>
                  <a:schemeClr val="bg1">
                    <a:alpha val="0"/>
                  </a:schemeClr>
                </a:solidFill>
              </a:rPr>
              <a:t>contrastingTextColor</a:t>
            </a:r>
            <a:r>
              <a:rPr lang="en-US" sz="100">
                <a:solidFill>
                  <a:schemeClr val="bg1">
                    <a:alpha val="0"/>
                  </a:schemeClr>
                </a:solidFill>
              </a:rPr>
              <a:t>="#FFFFFF"&gt;#A5A5A5&lt;/color&gt;</a:t>
            </a:r>
          </a:p>
          <a:p>
            <a:pPr marL="0" indent="0">
              <a:buNone/>
            </a:pPr>
            <a:r>
              <a:rPr lang="en-US" sz="100">
                <a:solidFill>
                  <a:schemeClr val="bg1">
                    <a:alpha val="0"/>
                  </a:schemeClr>
                </a:solidFill>
              </a:rPr>
              <a:t>      &lt;color </a:t>
            </a:r>
            <a:r>
              <a:rPr lang="en-US" sz="100" err="1">
                <a:solidFill>
                  <a:schemeClr val="bg1">
                    <a:alpha val="0"/>
                  </a:schemeClr>
                </a:solidFill>
              </a:rPr>
              <a:t>contrastingTextColor</a:t>
            </a:r>
            <a:r>
              <a:rPr lang="en-US" sz="100">
                <a:solidFill>
                  <a:schemeClr val="bg1">
                    <a:alpha val="0"/>
                  </a:schemeClr>
                </a:solidFill>
              </a:rPr>
              <a:t>="#000000"&gt;#FECB00&lt;/color&gt;</a:t>
            </a:r>
          </a:p>
          <a:p>
            <a:pPr marL="0" indent="0">
              <a:buNone/>
            </a:pPr>
            <a:r>
              <a:rPr lang="en-US" sz="100">
                <a:solidFill>
                  <a:schemeClr val="bg1">
                    <a:alpha val="0"/>
                  </a:schemeClr>
                </a:solidFill>
              </a:rPr>
              <a:t>      &lt;color </a:t>
            </a:r>
            <a:r>
              <a:rPr lang="en-US" sz="100" err="1">
                <a:solidFill>
                  <a:schemeClr val="bg1">
                    <a:alpha val="0"/>
                  </a:schemeClr>
                </a:solidFill>
              </a:rPr>
              <a:t>contrastingTextColor</a:t>
            </a:r>
            <a:r>
              <a:rPr lang="en-US" sz="100">
                <a:solidFill>
                  <a:schemeClr val="bg1">
                    <a:alpha val="0"/>
                  </a:schemeClr>
                </a:solidFill>
              </a:rPr>
              <a:t>="#FFFFFF"&gt;#2A6EBB&lt;/color&gt;</a:t>
            </a:r>
          </a:p>
          <a:p>
            <a:pPr marL="0" indent="0">
              <a:buNone/>
            </a:pPr>
            <a:r>
              <a:rPr lang="en-US" sz="100">
                <a:solidFill>
                  <a:schemeClr val="bg1">
                    <a:alpha val="0"/>
                  </a:schemeClr>
                </a:solidFill>
              </a:rPr>
              <a:t>      &lt;color </a:t>
            </a:r>
            <a:r>
              <a:rPr lang="en-US" sz="100" err="1">
                <a:solidFill>
                  <a:schemeClr val="bg1">
                    <a:alpha val="0"/>
                  </a:schemeClr>
                </a:solidFill>
              </a:rPr>
              <a:t>contrastingTextColor</a:t>
            </a:r>
            <a:r>
              <a:rPr lang="en-US" sz="100">
                <a:solidFill>
                  <a:schemeClr val="bg1">
                    <a:alpha val="0"/>
                  </a:schemeClr>
                </a:solidFill>
              </a:rPr>
              <a:t>="#FFFFFF"&gt;#CA8B15&lt;/color&gt;</a:t>
            </a:r>
          </a:p>
          <a:p>
            <a:pPr marL="0" indent="0">
              <a:buNone/>
            </a:pPr>
            <a:r>
              <a:rPr lang="en-US" sz="100">
                <a:solidFill>
                  <a:schemeClr val="bg1">
                    <a:alpha val="0"/>
                  </a:schemeClr>
                </a:solidFill>
              </a:rPr>
              <a:t>      &lt;color </a:t>
            </a:r>
            <a:r>
              <a:rPr lang="en-US" sz="100" err="1">
                <a:solidFill>
                  <a:schemeClr val="bg1">
                    <a:alpha val="0"/>
                  </a:schemeClr>
                </a:solidFill>
              </a:rPr>
              <a:t>contrastingTextColor</a:t>
            </a:r>
            <a:r>
              <a:rPr lang="en-US" sz="100">
                <a:solidFill>
                  <a:schemeClr val="bg1">
                    <a:alpha val="0"/>
                  </a:schemeClr>
                </a:solidFill>
              </a:rPr>
              <a:t>="#FFFFFF"&gt;#DD0714&lt;/color&gt;</a:t>
            </a:r>
          </a:p>
          <a:p>
            <a:pPr marL="0" indent="0">
              <a:buNone/>
            </a:pPr>
            <a:r>
              <a:rPr lang="en-US" sz="100">
                <a:solidFill>
                  <a:schemeClr val="bg1">
                    <a:alpha val="0"/>
                  </a:schemeClr>
                </a:solidFill>
              </a:rPr>
              <a:t>    &lt;/colors&gt;</a:t>
            </a:r>
          </a:p>
          <a:p>
            <a:pPr marL="0" indent="0">
              <a:buNone/>
            </a:pPr>
            <a:r>
              <a:rPr lang="en-US" sz="100">
                <a:solidFill>
                  <a:schemeClr val="bg1">
                    <a:alpha val="0"/>
                  </a:schemeClr>
                </a:solidFill>
              </a:rPr>
              <a:t>  &lt;/template&gt;</a:t>
            </a:r>
          </a:p>
          <a:p>
            <a:pPr marL="0" indent="0">
              <a:buNone/>
            </a:pPr>
            <a:r>
              <a:rPr lang="en-US" sz="100">
                <a:solidFill>
                  <a:schemeClr val="bg1">
                    <a:alpha val="0"/>
                  </a:schemeClr>
                </a:solidFill>
              </a:rPr>
              <a:t>  &lt;!--BTFPCONFIGURATION:3C627466703E0D0A20203C212D2D204E6F72746820416D65726963612047726170686963732E31302E31382E323031382E204E59432E20434F524520202020202020496E737472756374696F6E7320666F7220746865203C74656D706C6174653E207461673A202020202020204B656570202276657273696F6E2220616E6420227479706522206F7074696F6E7320756E6368616E6765642E2020202020202053657420226E616D6522206F7074696F6E20746F2074686520636C69656E74206E616D6520746861742073686F756C6420617070656172206F6E2074686520636C69656E7420636F6C6F722073656374696F6E2E202020202020202053657420227061676553697A652220746F207468652070617065722073697A6520796F75206172652073657474696E67207468697320736C696465206D6173746572207570206F6E2E2056616C69642076616C756573206172653A20227769646573637265656E222028776869636820657175616C732031363A39292C2022345F33222C202261342220616E6420226C6574746572222E204F627365727665206361706974616C697A6174696F6E21202D2D3E0D0A20203C74656D706C6174652076657273696F6E3D22322E332E342220747970653D22756E6272616E64656422206E616D653D224865696E656B656E5F31362E395F555322207061676553697A653D227769646573637265656E223E0D0A202020203C212D2D20496E737472756374696F6E7320666F72203C73657474696E67733E207461673A202020202020202020496E2065616368207375622D74616720736574207468652068657820636F6465206F66207468652052474220636F6C6F7220796F75207769736820746F2075736520666F7220746865207374616E6461726420656C656D656E7473207768656E2074686579206172652063726561746564206F6E207468697320736C696465206D61737465722E2020202020202020204966207468652076616C7565206973206D697373696E67206F7220696E76616C69642C2064656661756C7420636F6C6F72732077696C6C20626520757365642E202D2D3E0D0A202020203C73657474696E67733E0D0A2020202020203C72756E6E696E674167656E64614261636B436F6C6F724C6566743E233230353532373C2F72756E6E696E674167656E64614261636B436F6C6F724C6566743E0D0A2020202020203C72756E6E696E674167656E64614261636B436F6C6F7252696768743E233030383230303C2F72756E6E696E674167656E64614261636B436F6C6F7252696768743E0D0A2020202020203C72756E6E696E674167656E646154657874436F6C6F724C6566743E234646464646463C2F72756E6E696E674167656E646154657874436F6C6F724C6566743E0D0A2020202020203C72756E6E696E674167656E646154657874436F6C6F7252696768743E234646464646463C2F72756E6E696E674167656E646154657874436F6C6F7252696768743E0D0A2020202020203C636F6C756D6E4865616465724C696E65436F6C6F723E233030303030303C2F636F6C756D6E4865616465724C696E65436F6C6F723E0D0A2020202020203C636F6C756D6E48656164657254657874436F6C6F723E233030303030303C2F636F6C756D6E48656164657254657874436F6C6F723E0D0A2020202020203C726F774865616465724C696E65436F6C6F723E233030303030303C2F726F774865616465724C696E65436F6C6F723E0D0A2020202020203C726F7748656164657254657874436F6C6F723E233030303030303C2F726F7748656164657254657874436F6C6F723E0D0A2020202020203C636F6E636C7573696F6E4172726F774C696E65436F6C6F723E233030383230303C2F636F6E636C7573696F6E4172726F774C696E65436F6C6F723E0D0A2020202020203C636F6E636C7573696F6E4172726F7754657874436F6C6F723E233030383230303C2F636F6E636C7573696F6E4172726F7754657874436F6C6F723E0D0A2020202020203C70657263656E74616765436972636C6546756C6C436972636C65436F6C6F723E234135413541353C2F70657263656E74616765436972636C6546756C6C436972636C65436F6C6F723E0D0A2020202020203C70657263656E74616765436972636C6554657874486967686C69676874436F6C6F723E233030383230303C2F70657263656E74616765436972636C6554657874486967686C69676874436F6C6F723E0D0A2020202020203C737461747573537469636B6572436F6C6F723E233030303030303C2F737461747573537469636B6572436F6C6F723E0D0A2020202020203C63616C6C6F75744261636B436F6C6F723E234646464646463C2F63616C6C6F75744261636B436F6C6F723E0D0A2020202020203C63616C6C6F7574546578744C696E65436F6C6F723E234135413541353C2F63616C6C6F7574546578744C696E65436F6C6F723E0D0A2020202020203C6E756D626572427562626C654261636B436F6C6F723E234646464646463C2F6E756D626572427562626C654261636B436F6C6F723E0D0A2020202020203C6E756D626572427562626C65546578744C696E65436F6C6F723E233030383230303C2F6E756D626572427562626C65546578744C696E65436F6C6F723E0D0A2020202020203C76616C7565436861696E546578744C696E65436F6C6F723E233030303030303C2F76616C7565436861696E546578744C696E65436F6C6F723E0D0A2020202020203C6167656E6461486967686C69676874436F6C6F723E233030383230303C2F6167656E6461486967686C69676874436F6C6F723E0D0A2020202020203C212D2D20546865203C7461626C65416363656E744E756D6265723E20646566696E6573207768696368207461626C65206C61796F75742066726F6D2074686520224C69676874205374796C6520312220726F772073686F756C64206265206170706C69656420666F72206E65776C792063726561746564207461626C65732E20202020202020202020202056616C69642076616C7565732061726520302C20312C20322C20332C20342C20352C20616E642036202D20726570726573656E74696E6720746865206C61796F757473206F6E20746865205461626C65204C61796F75742064726F702D646F776E2066726F6D206C65667420746F2072696768742E20202020202020202020202054686520686967686C6967687420636F6C6F7273207573656420696E2074686F7365207461626C65206C61796F757473206C696E6B20746F20746865205468656D6520636F6C6F722070616C657474652C20746865792063616E6E6F742062652073706563696669656420686572652E202D2D3E0D0A2020202020203C7461626C65416363656E744E756D6265723E323C2F7461626C65416363656E744E756D6265723E0D0A2020202020203C212D2D20546865203C737461747573537469636B657252756E6E696E674167656E6461466F6E7453697A653E207461672064657465726D696E6573207768617420666F6E742073697A652073686F756C64206265206170706C69656420746F206E65776C7920637265617465642073746174757320737469636B65727320616E642072756E6E696E67206167656E6461732E20202020202020202020202056616C69642076616C7565732061726520696E7465676572206E756D626572732E20496620746865206F7074696F6E206973206E6F742070726573656E74206F72206E6F742076616C69642C207468652064656661756C7420697320757365642E202D2D3E0D0A2020202020203C737461747573537469636B657252756E6E696E674167656E6461466F6E7453697A653E31323C2F737461747573537469636B657252756E6E696E674167656E6461466F6E7453697A653E0D0A2020202020203C212D2D20546865203C636F6C756D6E53706163696E673E207461672064657465726D696E657320746865207769647468206F66207468652073706163696E67206265747765656E20636F6C756D6E7320696E2070742E202020202020202020202056616C69642076616C7565732061726520696E7465676572206E756D626572732C206D696E2E2032382C206D61782E20383520287E312D33636D292E20496620746865206F7074696F6E206973206E6F742070726573656E74206F72206E6F742076616C69642C207468652064656661756C7420697320757365642E202D2D3E0D0A2020202020203C636F6C756D6E53706163696E673E33343C2F636F6C756D6E53706163696E673E0D0A202020203C2F73657474696E67733E0D0A202020203C212D2D20496E737472756374696F6E7320666F72203C636F6C6F72733E207461673A20202020202020202055736520616E79206E756D626572206F66203C636F6C6F723E2E2E2E3C2F636F6C6F723E206C696E65732E2045616368206C696E652063726561746573206120636C69656E7420636F6C6F72206F6E2074686520636C69656E7420636F6C6F722070616C6574746520696E20746865206F7264657220746865792061707065617220686572652E20202020202020202054686520636C69656E7420636F6C6F722068657820636F646520676F6573206265747765656E20746865203C636F6C6F723E20616E64203C2F636F6C6F723E20746167732E202020202020202020546865203C636F6C6F723E20746167206D6179206861766520746865206F7074696F6E2022636F6E7472617374696E6754657874436F6C6F72222E2049662069742069732073657420746F20612076616C6964205247422068657820636F6465207468656E207468617420636F6C6F722077696C6C206265207573656420666F722074657874206966207468652075736572206170706C6965732074686520636C69656E7420636F6C6F7220746F2066696C6C20612073686170652E2020202020202020202048656E63652C20636F6E7472617374696E6754657874436F6C6F7220757375616C6C79206973207768697465202823464646464646292C20626C61636B20282330303030303029206F7220616E6F74686572206461726B20636F6C6F722E202D2D3E0D0A202020203C636F6C6F72733E0D0A2020202020203C636F6C6F7220636F6E7472617374696E6754657874436F6C6F723D2223464646464646223E233741423830303C2F636F6C6F723E0D0A2020202020203C636F6C6F7220636F6E7472617374696E6754657874436F6C6F723D2223464646464646223E233230353532373C2F636F6C6F723E0D0A2020202020203C636F6C6F7220636F6E7472617374696E6754657874436F6C6F723D2223464646464646223E233030383230303C2F636F6C6F723E0D0A2020202020203C636F6C6F7220636F6E7472617374696E6754657874436F6C6F723D2223464646464646223E234135413541353C2F636F6C6F723E0D0A2020202020203C636F6C6F7220636F6E7472617374696E6754657874436F6C6F723D2223303030303030223E234645434230303C2F636F6C6F723E0D0A2020202020203C636F6C6F7220636F6E7472617374696E6754657874436F6C6F723D2223464646464646223E233241364542423C2F636F6C6F723E0D0A2020202020203C636F6C6F7220636F6E7472617374696E6754657874436F6C6F723D2223464646464646223E234341384231353C2F636F6C6F723E0D0A2020202020203C636F6C6F7220636F6E7472617374696E6754657874436F6C6F723D2223464646464646223E234444303731343C2F636F6C6F723E0D0A202020203C2F636F6C6F72733E0D0A20203C2F74656D706C6174653E0D0A3C2F627466703E--&gt;</a:t>
            </a:r>
          </a:p>
          <a:p>
            <a:pPr marL="0" indent="0">
              <a:buNone/>
            </a:pPr>
            <a:r>
              <a:rPr lang="en-US" sz="100">
                <a:solidFill>
                  <a:schemeClr val="bg1">
                    <a:alpha val="0"/>
                  </a:schemeClr>
                </a:solidFill>
              </a:rPr>
              <a:t>&lt;/</a:t>
            </a:r>
            <a:r>
              <a:rPr lang="en-US" sz="100" err="1">
                <a:solidFill>
                  <a:schemeClr val="bg1">
                    <a:alpha val="0"/>
                  </a:schemeClr>
                </a:solidFill>
              </a:rPr>
              <a:t>btfp</a:t>
            </a:r>
            <a:r>
              <a:rPr lang="en-US" sz="100">
                <a:solidFill>
                  <a:schemeClr val="bg1">
                    <a:alpha val="0"/>
                  </a:schemeClr>
                </a:solidFill>
              </a:rPr>
              <a:t>&gt;</a:t>
            </a:r>
          </a:p>
        </p:txBody>
      </p:sp>
      <p:sp>
        <p:nvSpPr>
          <p:cNvPr id="19" name="SlideNumber"/>
          <p:cNvSpPr/>
          <p:nvPr userDrawn="1">
            <p:custDataLst>
              <p:tags r:id="rId29"/>
            </p:custDataLst>
          </p:nvPr>
        </p:nvSpPr>
        <p:spPr bwMode="gray">
          <a:xfrm>
            <a:off x="465601" y="6454809"/>
            <a:ext cx="961483" cy="358955"/>
          </a:xfrm>
          <a:prstGeom prst="roundRect">
            <a:avLst>
              <a:gd name="adj" fmla="val 0"/>
            </a:avLst>
          </a:prstGeom>
          <a:noFill/>
          <a:ln w="19050">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noAutofit/>
          </a:bodyPr>
          <a:lstStyle/>
          <a:p>
            <a:pPr marL="0" indent="0" algn="l" defTabSz="711200" rtl="0" eaLnBrk="1" latinLnBrk="0" hangingPunct="1">
              <a:spcBef>
                <a:spcPts val="1200"/>
              </a:spcBef>
              <a:buNone/>
            </a:pPr>
            <a:fld id="{BB69BBE8-4DB2-4642-B003-B220ACD5A2FD}" type="slidenum">
              <a:rPr lang="en-US" sz="1440" b="0" baseline="0" smtClean="0">
                <a:solidFill>
                  <a:srgbClr val="FFFFFF"/>
                </a:solidFill>
                <a:latin typeface="+mn-lt"/>
              </a:rPr>
              <a:pPr marL="0" indent="0" algn="l" defTabSz="711200" rtl="0" eaLnBrk="1" latinLnBrk="0" hangingPunct="1">
                <a:spcBef>
                  <a:spcPts val="1200"/>
                </a:spcBef>
                <a:buNone/>
              </a:pPr>
              <a:t>‹#›</a:t>
            </a:fld>
            <a:endParaRPr lang="en-US" sz="1440" b="0">
              <a:solidFill>
                <a:srgbClr val="FFFFFF"/>
              </a:solidFill>
              <a:latin typeface="+mn-lt"/>
            </a:endParaRPr>
          </a:p>
        </p:txBody>
      </p:sp>
      <p:sp>
        <p:nvSpPr>
          <p:cNvPr id="8" name="CreatedFooter"/>
          <p:cNvSpPr/>
          <p:nvPr userDrawn="1">
            <p:custDataLst>
              <p:tags r:id="rId30"/>
            </p:custDataLst>
          </p:nvPr>
        </p:nvSpPr>
        <p:spPr>
          <a:xfrm>
            <a:off x="9165887" y="6661394"/>
            <a:ext cx="2140528" cy="165036"/>
          </a:xfrm>
          <a:prstGeom prst="rect">
            <a:avLst/>
          </a:prstGeom>
        </p:spPr>
        <p:txBody>
          <a:bodyPr wrap="square" lIns="36000" tIns="36000" rIns="36000" bIns="36000">
            <a:spAutoFit/>
          </a:bodyPr>
          <a:lstStyle/>
          <a:p>
            <a:pPr marL="0" indent="0">
              <a:buNone/>
            </a:pPr>
            <a:r>
              <a:rPr lang="en-US" sz="600">
                <a:solidFill>
                  <a:srgbClr val="FFFFFF"/>
                </a:solidFill>
              </a:rPr>
              <a:t>200630 DT Restructuring Line M ...</a:t>
            </a:r>
          </a:p>
        </p:txBody>
      </p:sp>
      <p:sp>
        <p:nvSpPr>
          <p:cNvPr id="7" name="OfficeCode"/>
          <p:cNvSpPr/>
          <p:nvPr userDrawn="1">
            <p:custDataLst>
              <p:tags r:id="rId31"/>
            </p:custDataLst>
          </p:nvPr>
        </p:nvSpPr>
        <p:spPr>
          <a:xfrm>
            <a:off x="11651673" y="6661394"/>
            <a:ext cx="540327" cy="165036"/>
          </a:xfrm>
          <a:prstGeom prst="rect">
            <a:avLst/>
          </a:prstGeom>
        </p:spPr>
        <p:txBody>
          <a:bodyPr wrap="square" lIns="36000" tIns="36000" rIns="36000" bIns="36000">
            <a:spAutoFit/>
          </a:bodyPr>
          <a:lstStyle/>
          <a:p>
            <a:pPr marL="0" indent="0">
              <a:buNone/>
            </a:pPr>
            <a:r>
              <a:rPr lang="en-US" sz="600">
                <a:solidFill>
                  <a:srgbClr val="FFFFFF"/>
                </a:solidFill>
              </a:rPr>
              <a:t>NYC</a:t>
            </a:r>
          </a:p>
        </p:txBody>
      </p:sp>
      <p:sp>
        <p:nvSpPr>
          <p:cNvPr id="3" name="Text Placeholder"/>
          <p:cNvSpPr>
            <a:spLocks noGrp="1"/>
          </p:cNvSpPr>
          <p:nvPr>
            <p:ph type="body" idx="1"/>
            <p:custDataLst>
              <p:tags r:id="rId32"/>
            </p:custDataLst>
          </p:nvPr>
        </p:nvSpPr>
        <p:spPr>
          <a:xfrm>
            <a:off x="578005" y="1633872"/>
            <a:ext cx="10477753" cy="4441825"/>
          </a:xfrm>
          <a:prstGeom prst="rect">
            <a:avLst/>
          </a:prstGeom>
        </p:spPr>
        <p:txBody>
          <a:bodyPr vert="horz" lIns="36000" tIns="36000" rIns="36000" bIns="3600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Title"/>
          <p:cNvSpPr>
            <a:spLocks noGrp="1"/>
          </p:cNvSpPr>
          <p:nvPr>
            <p:ph type="title"/>
            <p:custDataLst>
              <p:tags r:id="rId33"/>
            </p:custDataLst>
          </p:nvPr>
        </p:nvSpPr>
        <p:spPr>
          <a:xfrm>
            <a:off x="596767" y="147783"/>
            <a:ext cx="10458992" cy="919018"/>
          </a:xfrm>
          <a:prstGeom prst="rect">
            <a:avLst/>
          </a:prstGeom>
        </p:spPr>
        <p:txBody>
          <a:bodyPr vert="horz" lIns="36000" tIns="0" rIns="36000" bIns="0" rtlCol="0" anchor="ctr" anchorCtr="0">
            <a:noAutofit/>
          </a:bodyPr>
          <a:lstStyle/>
          <a:p>
            <a:r>
              <a:rPr lang="en-US"/>
              <a:t>Click to edit Master title style</a:t>
            </a:r>
          </a:p>
        </p:txBody>
      </p:sp>
      <p:sp>
        <p:nvSpPr>
          <p:cNvPr id="4" name="btfpLayoutConfig" hidden="1"/>
          <p:cNvSpPr txBox="1"/>
          <p:nvPr userDrawn="1">
            <p:custDataLst>
              <p:tags r:id="rId34"/>
            </p:custDataLst>
          </p:nvPr>
        </p:nvSpPr>
        <p:spPr>
          <a:xfrm>
            <a:off x="12700" y="12700"/>
            <a:ext cx="430173" cy="88092"/>
          </a:xfrm>
          <a:prstGeom prst="rect">
            <a:avLst/>
          </a:prstGeom>
          <a:noFill/>
        </p:spPr>
        <p:txBody>
          <a:bodyPr vert="horz" wrap="none" lIns="36000" tIns="36000" rIns="36000" bIns="36000" rtlCol="0">
            <a:spAutoFit/>
          </a:bodyPr>
          <a:lstStyle/>
          <a:p>
            <a:r>
              <a:rPr lang="en-US" sz="100">
                <a:solidFill>
                  <a:srgbClr val="FFFFFF">
                    <a:alpha val="0"/>
                  </a:srgbClr>
                </a:solidFill>
              </a:rPr>
              <a:t>overall_0_131468204519021135 columns_1_131468204519021135 </a:t>
            </a:r>
          </a:p>
        </p:txBody>
      </p:sp>
      <p:pic>
        <p:nvPicPr>
          <p:cNvPr id="15" name="Picture 856" descr="C:\Users\swissz01\Desktop\HNV_Logo.jpg"/>
          <p:cNvPicPr>
            <a:picLocks noChangeAspect="1" noChangeArrowheads="1"/>
          </p:cNvPicPr>
          <p:nvPr userDrawn="1">
            <p:custDataLst>
              <p:tags r:id="rId35"/>
            </p:custDataLst>
          </p:nvPr>
        </p:nvPicPr>
        <p:blipFill>
          <a:blip r:embed="rId39">
            <a:extLst>
              <a:ext uri="{28A0092B-C50C-407E-A947-70E740481C1C}">
                <a14:useLocalDpi xmlns:a14="http://schemas.microsoft.com/office/drawing/2010/main" val="0"/>
              </a:ext>
            </a:extLst>
          </a:blip>
          <a:srcRect l="6198" t="14712" r="8265" b="25119"/>
          <a:stretch>
            <a:fillRect/>
          </a:stretch>
        </p:blipFill>
        <p:spPr bwMode="auto">
          <a:xfrm>
            <a:off x="10428715" y="6317674"/>
            <a:ext cx="1494783" cy="37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82125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28" r:id="rId3"/>
    <p:sldLayoutId id="2147483706" r:id="rId4"/>
    <p:sldLayoutId id="2147483707" r:id="rId5"/>
    <p:sldLayoutId id="2147483708" r:id="rId6"/>
    <p:sldLayoutId id="2147483709" r:id="rId7"/>
    <p:sldLayoutId id="2147483727" r:id="rId8"/>
    <p:sldLayoutId id="2147483710" r:id="rId9"/>
    <p:sldLayoutId id="2147483714" r:id="rId10"/>
    <p:sldLayoutId id="2147483716" r:id="rId11"/>
    <p:sldLayoutId id="2147483726" r:id="rId12"/>
    <p:sldLayoutId id="2147483724" r:id="rId13"/>
    <p:sldLayoutId id="2147483717" r:id="rId14"/>
    <p:sldLayoutId id="2147483718" r:id="rId15"/>
    <p:sldLayoutId id="2147483719" r:id="rId16"/>
    <p:sldLayoutId id="2147483720" r:id="rId17"/>
    <p:sldLayoutId id="2147483721" r:id="rId18"/>
    <p:sldLayoutId id="2147483722" r:id="rId19"/>
    <p:sldLayoutId id="2147483725" r:id="rId20"/>
    <p:sldLayoutId id="2147483723" r:id="rId21"/>
    <p:sldLayoutId id="2147483711" r:id="rId22"/>
    <p:sldLayoutId id="2147483712" r:id="rId23"/>
  </p:sldLayoutIdLst>
  <p:transition/>
  <p:txStyles>
    <p:titleStyle>
      <a:lvl1pPr algn="l" defTabSz="7112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920" kern="1200">
          <a:solidFill>
            <a:schemeClr val="tx1"/>
          </a:solidFill>
          <a:latin typeface="+mj-lt"/>
          <a:ea typeface="+mn-ea"/>
          <a:cs typeface="+mn-cs"/>
        </a:defRPr>
      </a:lvl1pPr>
      <a:lvl2pPr marL="361950" indent="-180975" algn="l" defTabSz="914354" rtl="0" eaLnBrk="1" latinLnBrk="0" hangingPunct="1">
        <a:lnSpc>
          <a:spcPct val="100000"/>
        </a:lnSpc>
        <a:spcBef>
          <a:spcPts val="600"/>
        </a:spcBef>
        <a:buFont typeface="Courier New" panose="02070309020205020404" pitchFamily="49" charset="0"/>
        <a:buChar char="o"/>
        <a:defRPr sz="1920" kern="1200">
          <a:solidFill>
            <a:schemeClr val="tx1"/>
          </a:solidFill>
          <a:latin typeface="+mj-lt"/>
          <a:ea typeface="+mn-ea"/>
          <a:cs typeface="+mn-cs"/>
        </a:defRPr>
      </a:lvl2pPr>
      <a:lvl3pPr marL="534988" indent="-173038" algn="l" defTabSz="914354" rtl="0" eaLnBrk="1" latinLnBrk="0" hangingPunct="1">
        <a:lnSpc>
          <a:spcPct val="100000"/>
        </a:lnSpc>
        <a:spcBef>
          <a:spcPts val="600"/>
        </a:spcBef>
        <a:buFont typeface="Wingdings" panose="05000000000000000000" pitchFamily="2" charset="2"/>
        <a:buChar char="§"/>
        <a:defRPr sz="1920" kern="1200">
          <a:solidFill>
            <a:schemeClr val="tx1"/>
          </a:solidFill>
          <a:latin typeface="+mj-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920" kern="1200">
          <a:solidFill>
            <a:schemeClr val="tx1"/>
          </a:solidFill>
          <a:latin typeface="+mj-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920" kern="1200">
          <a:solidFill>
            <a:schemeClr val="tx1"/>
          </a:solidFill>
          <a:latin typeface="+mj-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2">
          <p15:clr>
            <a:srgbClr val="D1D1D1"/>
          </p15:clr>
        </p15:guide>
        <p15:guide id="2" pos="211">
          <p15:clr>
            <a:srgbClr val="D1D1D1"/>
          </p15:clr>
        </p15:guide>
        <p15:guide id="4" orient="horz" pos="912">
          <p15:clr>
            <a:srgbClr val="D1D1D1"/>
          </p15:clr>
        </p15:guide>
        <p15:guide id="7" orient="horz" pos="3888">
          <p15:clr>
            <a:srgbClr val="D1D1D1"/>
          </p15:clr>
        </p15:guide>
        <p15:guide id="8" pos="7469">
          <p15:clr>
            <a:srgbClr val="D1D1D1"/>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tags" Target="../tags/tag80.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5.xml"/><Relationship Id="rId1" Type="http://schemas.openxmlformats.org/officeDocument/2006/relationships/tags" Target="../tags/tag81.x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oleObject" Target="../embeddings/oleObject14.bin"/><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slideLayout" Target="../slideLayouts/slideLayout16.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5.xml"/><Relationship Id="rId1" Type="http://schemas.openxmlformats.org/officeDocument/2006/relationships/tags" Target="../tags/tag93.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5BFCCF6-5D8B-49D1-96ED-11E91CF264B7}"/>
              </a:ext>
            </a:extLst>
          </p:cNvPr>
          <p:cNvGraphicFramePr>
            <a:graphicFrameLocks noChangeAspect="1"/>
          </p:cNvGraphicFramePr>
          <p:nvPr>
            <p:custDataLst>
              <p:tags r:id="rId1"/>
            </p:custDataLst>
            <p:extLst>
              <p:ext uri="{D42A27DB-BD31-4B8C-83A1-F6EECF244321}">
                <p14:modId xmlns:p14="http://schemas.microsoft.com/office/powerpoint/2010/main" val="42314367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Object 2" hidden="1">
                        <a:extLst>
                          <a:ext uri="{FF2B5EF4-FFF2-40B4-BE49-F238E27FC236}">
                            <a16:creationId xmlns:a16="http://schemas.microsoft.com/office/drawing/2014/main" id="{55BFCCF6-5D8B-49D1-96ED-11E91CF264B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D3735B9-3CF1-46B1-9BEA-0FA6D297AF33}"/>
              </a:ext>
            </a:extLst>
          </p:cNvPr>
          <p:cNvSpPr>
            <a:spLocks noGrp="1"/>
          </p:cNvSpPr>
          <p:nvPr>
            <p:ph type="ctrTitle"/>
          </p:nvPr>
        </p:nvSpPr>
        <p:spPr>
          <a:xfrm>
            <a:off x="1078831" y="2218267"/>
            <a:ext cx="7359145" cy="2296585"/>
          </a:xfrm>
        </p:spPr>
        <p:txBody>
          <a:bodyPr vert="horz"/>
          <a:lstStyle/>
          <a:p>
            <a:r>
              <a:rPr lang="en-US" sz="4800"/>
              <a:t>DQ Insights</a:t>
            </a:r>
            <a:br>
              <a:rPr lang="en-US" sz="4800"/>
            </a:br>
            <a:r>
              <a:rPr lang="en-US" sz="4800"/>
              <a:t>Optimize Targeting</a:t>
            </a:r>
            <a:br>
              <a:rPr lang="en-US" sz="4800"/>
            </a:br>
            <a:r>
              <a:rPr lang="en-US" sz="4800"/>
              <a:t>Empowered by Data</a:t>
            </a:r>
          </a:p>
        </p:txBody>
      </p:sp>
    </p:spTree>
    <p:extLst>
      <p:ext uri="{BB962C8B-B14F-4D97-AF65-F5344CB8AC3E}">
        <p14:creationId xmlns:p14="http://schemas.microsoft.com/office/powerpoint/2010/main" val="23708338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71F85B4-AF5B-4311-8282-945F61A75438}"/>
              </a:ext>
            </a:extLst>
          </p:cNvPr>
          <p:cNvGraphicFramePr>
            <a:graphicFrameLocks noChangeAspect="1"/>
          </p:cNvGraphicFramePr>
          <p:nvPr>
            <p:custDataLst>
              <p:tags r:id="rId1"/>
            </p:custDataLst>
            <p:extLst>
              <p:ext uri="{D42A27DB-BD31-4B8C-83A1-F6EECF244321}">
                <p14:modId xmlns:p14="http://schemas.microsoft.com/office/powerpoint/2010/main" val="6727916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6" name="Object 5" hidden="1">
                        <a:extLst>
                          <a:ext uri="{FF2B5EF4-FFF2-40B4-BE49-F238E27FC236}">
                            <a16:creationId xmlns:a16="http://schemas.microsoft.com/office/drawing/2014/main" id="{F71F85B4-AF5B-4311-8282-945F61A7543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69EF04E-3AE5-4588-9EC3-20EEE34FE401}"/>
              </a:ext>
            </a:extLst>
          </p:cNvPr>
          <p:cNvSpPr>
            <a:spLocks noGrp="1"/>
          </p:cNvSpPr>
          <p:nvPr>
            <p:ph type="title"/>
          </p:nvPr>
        </p:nvSpPr>
        <p:spPr/>
        <p:txBody>
          <a:bodyPr vert="horz"/>
          <a:lstStyle/>
          <a:p>
            <a:r>
              <a:rPr lang="en-US"/>
              <a:t>Objective</a:t>
            </a:r>
          </a:p>
        </p:txBody>
      </p:sp>
      <p:sp>
        <p:nvSpPr>
          <p:cNvPr id="3" name="Content Placeholder 2">
            <a:extLst>
              <a:ext uri="{FF2B5EF4-FFF2-40B4-BE49-F238E27FC236}">
                <a16:creationId xmlns:a16="http://schemas.microsoft.com/office/drawing/2014/main" id="{DB7C3159-8FFC-4302-A44E-0917EBD317E2}"/>
              </a:ext>
            </a:extLst>
          </p:cNvPr>
          <p:cNvSpPr>
            <a:spLocks noGrp="1"/>
          </p:cNvSpPr>
          <p:nvPr>
            <p:ph idx="1"/>
          </p:nvPr>
        </p:nvSpPr>
        <p:spPr>
          <a:xfrm>
            <a:off x="516624" y="938342"/>
            <a:ext cx="11158752" cy="4538276"/>
          </a:xfrm>
        </p:spPr>
        <p:txBody>
          <a:bodyPr/>
          <a:lstStyle/>
          <a:p>
            <a:r>
              <a:rPr lang="en-US"/>
              <a:t>To finetune customer targeting in order to leverage the effectiveness of the trade term program. To apply analytics model in order to uncover any hidden gaps in master data and trade term is the selected case for this study.</a:t>
            </a:r>
          </a:p>
          <a:p>
            <a:r>
              <a:rPr lang="en-US" b="1"/>
              <a:t>Current Application:</a:t>
            </a:r>
            <a:br>
              <a:rPr lang="en-US"/>
            </a:br>
            <a:br>
              <a:rPr lang="en-US"/>
            </a:br>
            <a:r>
              <a:rPr lang="en-US"/>
              <a:t>+ there are many different types of trade terms. Some offer the margin with the discount, some in gratis.</a:t>
            </a:r>
          </a:p>
          <a:p>
            <a:r>
              <a:rPr lang="en-US"/>
              <a:t>+ the offer is applied to a certain selected customer in key account, and On-Trade customers.</a:t>
            </a:r>
          </a:p>
          <a:p>
            <a:r>
              <a:rPr lang="en-US"/>
              <a:t>+ there is known that wholesalers only get the margin or discount through Agents</a:t>
            </a:r>
          </a:p>
          <a:p>
            <a:r>
              <a:rPr lang="en-US" b="1"/>
              <a:t>Power Questions:</a:t>
            </a:r>
            <a:br>
              <a:rPr lang="en-US"/>
            </a:br>
            <a:endParaRPr lang="en-US"/>
          </a:p>
          <a:p>
            <a:r>
              <a:rPr lang="en-US"/>
              <a:t>+ Is current trade terms are being used and monitored to their max ROI potential? If not, what are the gaps?</a:t>
            </a:r>
          </a:p>
          <a:p>
            <a:r>
              <a:rPr lang="en-US"/>
              <a:t>+ What are the other possible customer targeting methods we should consider?</a:t>
            </a:r>
          </a:p>
          <a:p>
            <a:r>
              <a:rPr lang="en-US"/>
              <a:t>+ what are the other customer information we should collect and maintain in master data in order to support the targeting strategy? </a:t>
            </a:r>
          </a:p>
          <a:p>
            <a:r>
              <a:rPr lang="en-US"/>
              <a:t>++ The market is moving toward premium and digitalization, how can master data be maintained differently to accommodate this change fast and support in accelerating speed to the market? </a:t>
            </a:r>
          </a:p>
          <a:p>
            <a:endParaRPr lang="en-US"/>
          </a:p>
        </p:txBody>
      </p:sp>
      <p:sp>
        <p:nvSpPr>
          <p:cNvPr id="5" name="Text Placeholder 4">
            <a:extLst>
              <a:ext uri="{FF2B5EF4-FFF2-40B4-BE49-F238E27FC236}">
                <a16:creationId xmlns:a16="http://schemas.microsoft.com/office/drawing/2014/main" id="{06FCC65E-FF98-4885-821F-B2BBA8F630C7}"/>
              </a:ext>
            </a:extLst>
          </p:cNvPr>
          <p:cNvSpPr>
            <a:spLocks noGrp="1"/>
          </p:cNvSpPr>
          <p:nvPr>
            <p:ph type="body" sz="quarter" idx="22"/>
          </p:nvPr>
        </p:nvSpPr>
        <p:spPr/>
        <p:txBody>
          <a:bodyPr/>
          <a:lstStyle/>
          <a:p>
            <a:endParaRPr lang="en-US"/>
          </a:p>
        </p:txBody>
      </p:sp>
    </p:spTree>
    <p:extLst>
      <p:ext uri="{BB962C8B-B14F-4D97-AF65-F5344CB8AC3E}">
        <p14:creationId xmlns:p14="http://schemas.microsoft.com/office/powerpoint/2010/main" val="21818430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A6447C0-75F6-4007-8BA4-30D5F00E0CA1}"/>
              </a:ext>
            </a:extLst>
          </p:cNvPr>
          <p:cNvGraphicFramePr>
            <a:graphicFrameLocks noChangeAspect="1"/>
          </p:cNvGraphicFramePr>
          <p:nvPr>
            <p:custDataLst>
              <p:tags r:id="rId1"/>
            </p:custDataLst>
            <p:extLst>
              <p:ext uri="{D42A27DB-BD31-4B8C-83A1-F6EECF244321}">
                <p14:modId xmlns:p14="http://schemas.microsoft.com/office/powerpoint/2010/main" val="25428842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95" imgH="394" progId="TCLayout.ActiveDocument.1">
                  <p:embed/>
                </p:oleObj>
              </mc:Choice>
              <mc:Fallback>
                <p:oleObj name="think-cell Slide" r:id="rId13" imgW="395" imgH="394" progId="TCLayout.ActiveDocument.1">
                  <p:embed/>
                  <p:pic>
                    <p:nvPicPr>
                      <p:cNvPr id="5" name="Object 4" hidden="1">
                        <a:extLst>
                          <a:ext uri="{FF2B5EF4-FFF2-40B4-BE49-F238E27FC236}">
                            <a16:creationId xmlns:a16="http://schemas.microsoft.com/office/drawing/2014/main" id="{4A6447C0-75F6-4007-8BA4-30D5F00E0CA1}"/>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F53ED27-7FE6-4202-B0A0-29E344F89D35}"/>
              </a:ext>
            </a:extLst>
          </p:cNvPr>
          <p:cNvSpPr>
            <a:spLocks noGrp="1"/>
          </p:cNvSpPr>
          <p:nvPr>
            <p:ph type="title"/>
          </p:nvPr>
        </p:nvSpPr>
        <p:spPr/>
        <p:txBody>
          <a:bodyPr vert="horz"/>
          <a:lstStyle/>
          <a:p>
            <a:r>
              <a:rPr lang="en-US"/>
              <a:t>Project Stages</a:t>
            </a:r>
          </a:p>
        </p:txBody>
      </p:sp>
      <p:sp>
        <p:nvSpPr>
          <p:cNvPr id="4" name="Text Placeholder 3">
            <a:extLst>
              <a:ext uri="{FF2B5EF4-FFF2-40B4-BE49-F238E27FC236}">
                <a16:creationId xmlns:a16="http://schemas.microsoft.com/office/drawing/2014/main" id="{5AD5FD1E-61B7-4233-A3E2-09FC10F44A1C}"/>
              </a:ext>
            </a:extLst>
          </p:cNvPr>
          <p:cNvSpPr>
            <a:spLocks noGrp="1"/>
          </p:cNvSpPr>
          <p:nvPr>
            <p:ph type="body" sz="quarter" idx="22"/>
          </p:nvPr>
        </p:nvSpPr>
        <p:spPr/>
        <p:txBody>
          <a:bodyPr/>
          <a:lstStyle/>
          <a:p>
            <a:endParaRPr lang="en-US"/>
          </a:p>
        </p:txBody>
      </p:sp>
      <p:sp>
        <p:nvSpPr>
          <p:cNvPr id="7" name="Text Placeholder">
            <a:extLst>
              <a:ext uri="{FF2B5EF4-FFF2-40B4-BE49-F238E27FC236}">
                <a16:creationId xmlns:a16="http://schemas.microsoft.com/office/drawing/2014/main" id="{632464BB-24B2-4920-A74D-D8618DDA72C5}"/>
              </a:ext>
            </a:extLst>
          </p:cNvPr>
          <p:cNvSpPr>
            <a:spLocks noGrp="1"/>
          </p:cNvSpPr>
          <p:nvPr>
            <p:custDataLst>
              <p:tags r:id="rId2"/>
            </p:custDataLst>
          </p:nvPr>
        </p:nvSpPr>
        <p:spPr bwMode="auto">
          <a:xfrm>
            <a:off x="528637" y="1293813"/>
            <a:ext cx="2857500" cy="1419225"/>
          </a:xfrm>
          <a:prstGeom prst="chevron">
            <a:avLst>
              <a:gd name="adj" fmla="val 18233"/>
            </a:avLst>
          </a:prstGeom>
          <a:solidFill>
            <a:schemeClr val="bg1"/>
          </a:solidFill>
          <a:ln w="9525" algn="ctr">
            <a:solidFill>
              <a:schemeClr val="tx1"/>
            </a:solidFill>
          </a:ln>
          <a:effectLst/>
        </p:spPr>
        <p:txBody>
          <a:bodyPr vert="horz" wrap="square" lIns="69850" tIns="390525" rIns="0" bIns="390525" numCol="1" spcCol="0" rtlCol="0" anchor="ctr" anchorCtr="0">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920" kern="1200">
                <a:solidFill>
                  <a:schemeClr val="tx1"/>
                </a:solidFill>
                <a:latin typeface="+mj-lt"/>
                <a:ea typeface="+mn-ea"/>
                <a:cs typeface="+mn-cs"/>
              </a:defRPr>
            </a:lvl1pPr>
            <a:lvl2pPr marL="361950" indent="-180975" algn="l" defTabSz="914354" rtl="0" eaLnBrk="1" latinLnBrk="0" hangingPunct="1">
              <a:lnSpc>
                <a:spcPct val="100000"/>
              </a:lnSpc>
              <a:spcBef>
                <a:spcPts val="600"/>
              </a:spcBef>
              <a:buFont typeface="Courier New" panose="02070309020205020404" pitchFamily="49" charset="0"/>
              <a:buChar char="o"/>
              <a:defRPr sz="1920" kern="1200">
                <a:solidFill>
                  <a:schemeClr val="tx1"/>
                </a:solidFill>
                <a:latin typeface="+mj-lt"/>
                <a:ea typeface="+mn-ea"/>
                <a:cs typeface="+mn-cs"/>
              </a:defRPr>
            </a:lvl2pPr>
            <a:lvl3pPr marL="534988" indent="-173038" algn="l" defTabSz="914354" rtl="0" eaLnBrk="1" latinLnBrk="0" hangingPunct="1">
              <a:lnSpc>
                <a:spcPct val="100000"/>
              </a:lnSpc>
              <a:spcBef>
                <a:spcPts val="600"/>
              </a:spcBef>
              <a:buFont typeface="Wingdings" panose="05000000000000000000" pitchFamily="2" charset="2"/>
              <a:buChar char="§"/>
              <a:defRPr sz="1920" kern="1200">
                <a:solidFill>
                  <a:schemeClr val="tx1"/>
                </a:solidFill>
                <a:latin typeface="+mj-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920" kern="1200">
                <a:solidFill>
                  <a:schemeClr val="tx1"/>
                </a:solidFill>
                <a:latin typeface="+mj-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920" kern="1200">
                <a:solidFill>
                  <a:schemeClr val="tx1"/>
                </a:solidFill>
                <a:latin typeface="+mj-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sz="1400">
                <a:latin typeface="+mn-lt"/>
              </a:rPr>
              <a:t>Understand the gaps of current scope both business and data </a:t>
            </a:r>
          </a:p>
        </p:txBody>
      </p:sp>
      <p:sp>
        <p:nvSpPr>
          <p:cNvPr id="8" name="Text Placeholder">
            <a:extLst>
              <a:ext uri="{FF2B5EF4-FFF2-40B4-BE49-F238E27FC236}">
                <a16:creationId xmlns:a16="http://schemas.microsoft.com/office/drawing/2014/main" id="{16C86254-61F8-4909-8F94-8AFB9576BD34}"/>
              </a:ext>
            </a:extLst>
          </p:cNvPr>
          <p:cNvSpPr>
            <a:spLocks noGrp="1"/>
          </p:cNvSpPr>
          <p:nvPr>
            <p:custDataLst>
              <p:tags r:id="rId3"/>
            </p:custDataLst>
          </p:nvPr>
        </p:nvSpPr>
        <p:spPr bwMode="auto">
          <a:xfrm>
            <a:off x="3127375" y="1293813"/>
            <a:ext cx="2414588" cy="1419225"/>
          </a:xfrm>
          <a:prstGeom prst="chevron">
            <a:avLst>
              <a:gd name="adj" fmla="val 18233"/>
            </a:avLst>
          </a:prstGeom>
          <a:solidFill>
            <a:schemeClr val="bg1"/>
          </a:solidFill>
          <a:ln w="9525" algn="ctr">
            <a:solidFill>
              <a:schemeClr val="tx1"/>
            </a:solidFill>
          </a:ln>
          <a:effectLst/>
        </p:spPr>
        <p:txBody>
          <a:bodyPr vert="horz" wrap="square" lIns="71438" tIns="284163" rIns="0" bIns="284163" numCol="1" spcCol="0" rtlCol="0" anchor="ctr" anchorCtr="0">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920" kern="1200">
                <a:solidFill>
                  <a:schemeClr val="tx1"/>
                </a:solidFill>
                <a:latin typeface="+mj-lt"/>
                <a:ea typeface="+mn-ea"/>
                <a:cs typeface="+mn-cs"/>
              </a:defRPr>
            </a:lvl1pPr>
            <a:lvl2pPr marL="361950" indent="-180975" algn="l" defTabSz="914354" rtl="0" eaLnBrk="1" latinLnBrk="0" hangingPunct="1">
              <a:lnSpc>
                <a:spcPct val="100000"/>
              </a:lnSpc>
              <a:spcBef>
                <a:spcPts val="600"/>
              </a:spcBef>
              <a:buFont typeface="Courier New" panose="02070309020205020404" pitchFamily="49" charset="0"/>
              <a:buChar char="o"/>
              <a:defRPr sz="1920" kern="1200">
                <a:solidFill>
                  <a:schemeClr val="tx1"/>
                </a:solidFill>
                <a:latin typeface="+mj-lt"/>
                <a:ea typeface="+mn-ea"/>
                <a:cs typeface="+mn-cs"/>
              </a:defRPr>
            </a:lvl2pPr>
            <a:lvl3pPr marL="534988" indent="-173038" algn="l" defTabSz="914354" rtl="0" eaLnBrk="1" latinLnBrk="0" hangingPunct="1">
              <a:lnSpc>
                <a:spcPct val="100000"/>
              </a:lnSpc>
              <a:spcBef>
                <a:spcPts val="600"/>
              </a:spcBef>
              <a:buFont typeface="Wingdings" panose="05000000000000000000" pitchFamily="2" charset="2"/>
              <a:buChar char="§"/>
              <a:defRPr sz="1920" kern="1200">
                <a:solidFill>
                  <a:schemeClr val="tx1"/>
                </a:solidFill>
                <a:latin typeface="+mj-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920" kern="1200">
                <a:solidFill>
                  <a:schemeClr val="tx1"/>
                </a:solidFill>
                <a:latin typeface="+mj-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920" kern="1200">
                <a:solidFill>
                  <a:schemeClr val="tx1"/>
                </a:solidFill>
                <a:latin typeface="+mj-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sz="1400">
                <a:latin typeface="+mn-lt"/>
              </a:rPr>
              <a:t>Propose recommendation to business on the targeting gaps</a:t>
            </a:r>
          </a:p>
        </p:txBody>
      </p:sp>
      <p:sp>
        <p:nvSpPr>
          <p:cNvPr id="13" name="Text Placeholder">
            <a:extLst>
              <a:ext uri="{FF2B5EF4-FFF2-40B4-BE49-F238E27FC236}">
                <a16:creationId xmlns:a16="http://schemas.microsoft.com/office/drawing/2014/main" id="{90A78B1E-02A3-4847-AF5E-9076E811FDC5}"/>
              </a:ext>
            </a:extLst>
          </p:cNvPr>
          <p:cNvSpPr>
            <a:spLocks noGrp="1"/>
          </p:cNvSpPr>
          <p:nvPr>
            <p:custDataLst>
              <p:tags r:id="rId4"/>
            </p:custDataLst>
          </p:nvPr>
        </p:nvSpPr>
        <p:spPr bwMode="auto">
          <a:xfrm>
            <a:off x="5283200" y="1293813"/>
            <a:ext cx="2414588" cy="1419225"/>
          </a:xfrm>
          <a:prstGeom prst="chevron">
            <a:avLst>
              <a:gd name="adj" fmla="val 18233"/>
            </a:avLst>
          </a:prstGeom>
          <a:solidFill>
            <a:schemeClr val="bg1"/>
          </a:solidFill>
          <a:ln w="9525" algn="ctr">
            <a:solidFill>
              <a:schemeClr val="tx1"/>
            </a:solidFill>
          </a:ln>
          <a:effectLst/>
        </p:spPr>
        <p:txBody>
          <a:bodyPr vert="horz" wrap="square" lIns="71438" tIns="71438" rIns="42863" bIns="71438" numCol="1" spcCol="0" rtlCol="0" anchor="ctr" anchorCtr="0">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920" kern="1200">
                <a:solidFill>
                  <a:schemeClr val="tx1"/>
                </a:solidFill>
                <a:latin typeface="+mj-lt"/>
                <a:ea typeface="+mn-ea"/>
                <a:cs typeface="+mn-cs"/>
              </a:defRPr>
            </a:lvl1pPr>
            <a:lvl2pPr marL="361950" indent="-180975" algn="l" defTabSz="914354" rtl="0" eaLnBrk="1" latinLnBrk="0" hangingPunct="1">
              <a:lnSpc>
                <a:spcPct val="100000"/>
              </a:lnSpc>
              <a:spcBef>
                <a:spcPts val="600"/>
              </a:spcBef>
              <a:buFont typeface="Courier New" panose="02070309020205020404" pitchFamily="49" charset="0"/>
              <a:buChar char="o"/>
              <a:defRPr sz="1920" kern="1200">
                <a:solidFill>
                  <a:schemeClr val="tx1"/>
                </a:solidFill>
                <a:latin typeface="+mj-lt"/>
                <a:ea typeface="+mn-ea"/>
                <a:cs typeface="+mn-cs"/>
              </a:defRPr>
            </a:lvl2pPr>
            <a:lvl3pPr marL="534988" indent="-173038" algn="l" defTabSz="914354" rtl="0" eaLnBrk="1" latinLnBrk="0" hangingPunct="1">
              <a:lnSpc>
                <a:spcPct val="100000"/>
              </a:lnSpc>
              <a:spcBef>
                <a:spcPts val="600"/>
              </a:spcBef>
              <a:buFont typeface="Wingdings" panose="05000000000000000000" pitchFamily="2" charset="2"/>
              <a:buChar char="§"/>
              <a:defRPr sz="1920" kern="1200">
                <a:solidFill>
                  <a:schemeClr val="tx1"/>
                </a:solidFill>
                <a:latin typeface="+mj-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920" kern="1200">
                <a:solidFill>
                  <a:schemeClr val="tx1"/>
                </a:solidFill>
                <a:latin typeface="+mj-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920" kern="1200">
                <a:solidFill>
                  <a:schemeClr val="tx1"/>
                </a:solidFill>
                <a:latin typeface="+mj-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sz="1400">
                <a:latin typeface="+mn-lt"/>
              </a:rPr>
              <a:t>Propose recommendation to Data Team</a:t>
            </a:r>
            <a:br>
              <a:rPr lang="en-US" sz="1400">
                <a:latin typeface="+mn-lt"/>
              </a:rPr>
            </a:br>
            <a:r>
              <a:rPr lang="en-US" sz="1400">
                <a:latin typeface="+mn-lt"/>
              </a:rPr>
              <a:t>for a better data strategy that can fill the gaps</a:t>
            </a:r>
          </a:p>
        </p:txBody>
      </p:sp>
      <p:sp>
        <p:nvSpPr>
          <p:cNvPr id="43" name="Text Placeholder">
            <a:extLst>
              <a:ext uri="{FF2B5EF4-FFF2-40B4-BE49-F238E27FC236}">
                <a16:creationId xmlns:a16="http://schemas.microsoft.com/office/drawing/2014/main" id="{711748B7-A61C-48EE-B51D-4FC593219A11}"/>
              </a:ext>
            </a:extLst>
          </p:cNvPr>
          <p:cNvSpPr>
            <a:spLocks noGrp="1"/>
          </p:cNvSpPr>
          <p:nvPr>
            <p:custDataLst>
              <p:tags r:id="rId5"/>
            </p:custDataLst>
          </p:nvPr>
        </p:nvSpPr>
        <p:spPr bwMode="auto">
          <a:xfrm>
            <a:off x="7439025" y="1293813"/>
            <a:ext cx="2414588" cy="1419225"/>
          </a:xfrm>
          <a:prstGeom prst="chevron">
            <a:avLst>
              <a:gd name="adj" fmla="val 18233"/>
            </a:avLst>
          </a:prstGeom>
          <a:solidFill>
            <a:schemeClr val="bg1"/>
          </a:solidFill>
          <a:ln w="9525" algn="ctr">
            <a:solidFill>
              <a:schemeClr val="tx1"/>
            </a:solidFill>
          </a:ln>
          <a:effectLst/>
        </p:spPr>
        <p:txBody>
          <a:bodyPr vert="horz" wrap="square" lIns="71438" tIns="177800" rIns="0" bIns="177800" numCol="1" spcCol="0" rtlCol="0" anchor="ctr" anchorCtr="0">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920" kern="1200">
                <a:solidFill>
                  <a:schemeClr val="tx1"/>
                </a:solidFill>
                <a:latin typeface="+mj-lt"/>
                <a:ea typeface="+mn-ea"/>
                <a:cs typeface="+mn-cs"/>
              </a:defRPr>
            </a:lvl1pPr>
            <a:lvl2pPr marL="361950" indent="-180975" algn="l" defTabSz="914354" rtl="0" eaLnBrk="1" latinLnBrk="0" hangingPunct="1">
              <a:lnSpc>
                <a:spcPct val="100000"/>
              </a:lnSpc>
              <a:spcBef>
                <a:spcPts val="600"/>
              </a:spcBef>
              <a:buFont typeface="Courier New" panose="02070309020205020404" pitchFamily="49" charset="0"/>
              <a:buChar char="o"/>
              <a:defRPr sz="1920" kern="1200">
                <a:solidFill>
                  <a:schemeClr val="tx1"/>
                </a:solidFill>
                <a:latin typeface="+mj-lt"/>
                <a:ea typeface="+mn-ea"/>
                <a:cs typeface="+mn-cs"/>
              </a:defRPr>
            </a:lvl2pPr>
            <a:lvl3pPr marL="534988" indent="-173038" algn="l" defTabSz="914354" rtl="0" eaLnBrk="1" latinLnBrk="0" hangingPunct="1">
              <a:lnSpc>
                <a:spcPct val="100000"/>
              </a:lnSpc>
              <a:spcBef>
                <a:spcPts val="600"/>
              </a:spcBef>
              <a:buFont typeface="Wingdings" panose="05000000000000000000" pitchFamily="2" charset="2"/>
              <a:buChar char="§"/>
              <a:defRPr sz="1920" kern="1200">
                <a:solidFill>
                  <a:schemeClr val="tx1"/>
                </a:solidFill>
                <a:latin typeface="+mj-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920" kern="1200">
                <a:solidFill>
                  <a:schemeClr val="tx1"/>
                </a:solidFill>
                <a:latin typeface="+mj-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920" kern="1200">
                <a:solidFill>
                  <a:schemeClr val="tx1"/>
                </a:solidFill>
                <a:latin typeface="+mj-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sz="1400">
                <a:latin typeface="+mn-lt"/>
              </a:rPr>
              <a:t>Customer Persona and other master data information to be collected and maintained</a:t>
            </a:r>
          </a:p>
        </p:txBody>
      </p:sp>
      <p:sp>
        <p:nvSpPr>
          <p:cNvPr id="82" name="Text Placeholder">
            <a:extLst>
              <a:ext uri="{FF2B5EF4-FFF2-40B4-BE49-F238E27FC236}">
                <a16:creationId xmlns:a16="http://schemas.microsoft.com/office/drawing/2014/main" id="{12FD5DEE-A063-45C5-A68A-D2BFDA53DA3B}"/>
              </a:ext>
            </a:extLst>
          </p:cNvPr>
          <p:cNvSpPr>
            <a:spLocks noGrp="1"/>
          </p:cNvSpPr>
          <p:nvPr>
            <p:custDataLst>
              <p:tags r:id="rId6"/>
            </p:custDataLst>
          </p:nvPr>
        </p:nvSpPr>
        <p:spPr bwMode="auto">
          <a:xfrm>
            <a:off x="5283200" y="2713038"/>
            <a:ext cx="2155825" cy="15589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69850" rIns="0" bIns="638175" numCol="1" spcCol="0" rtlCol="0" anchor="t" anchorCtr="0">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920" kern="1200">
                <a:solidFill>
                  <a:schemeClr val="tx1"/>
                </a:solidFill>
                <a:latin typeface="+mj-lt"/>
                <a:ea typeface="+mn-ea"/>
                <a:cs typeface="+mn-cs"/>
              </a:defRPr>
            </a:lvl1pPr>
            <a:lvl2pPr marL="361950" indent="-180975" algn="l" defTabSz="914354" rtl="0" eaLnBrk="1" latinLnBrk="0" hangingPunct="1">
              <a:lnSpc>
                <a:spcPct val="100000"/>
              </a:lnSpc>
              <a:spcBef>
                <a:spcPts val="600"/>
              </a:spcBef>
              <a:buFont typeface="Courier New" panose="02070309020205020404" pitchFamily="49" charset="0"/>
              <a:buChar char="o"/>
              <a:defRPr sz="1920" kern="1200">
                <a:solidFill>
                  <a:schemeClr val="tx1"/>
                </a:solidFill>
                <a:latin typeface="+mj-lt"/>
                <a:ea typeface="+mn-ea"/>
                <a:cs typeface="+mn-cs"/>
              </a:defRPr>
            </a:lvl2pPr>
            <a:lvl3pPr marL="534988" indent="-173038" algn="l" defTabSz="914354" rtl="0" eaLnBrk="1" latinLnBrk="0" hangingPunct="1">
              <a:lnSpc>
                <a:spcPct val="100000"/>
              </a:lnSpc>
              <a:spcBef>
                <a:spcPts val="600"/>
              </a:spcBef>
              <a:buFont typeface="Wingdings" panose="05000000000000000000" pitchFamily="2" charset="2"/>
              <a:buChar char="§"/>
              <a:defRPr sz="1920" kern="1200">
                <a:solidFill>
                  <a:schemeClr val="tx1"/>
                </a:solidFill>
                <a:latin typeface="+mj-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920" kern="1200">
                <a:solidFill>
                  <a:schemeClr val="tx1"/>
                </a:solidFill>
                <a:latin typeface="+mj-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920" kern="1200">
                <a:solidFill>
                  <a:schemeClr val="tx1"/>
                </a:solidFill>
                <a:latin typeface="+mj-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en-US" sz="1400">
                <a:effectLst/>
                <a:latin typeface="+mn-lt"/>
              </a:rPr>
              <a:t>Data Warehousing (DM)</a:t>
            </a:r>
            <a:br>
              <a:rPr lang="en-US" altLang="en-US" sz="1400">
                <a:effectLst/>
                <a:latin typeface="+mn-lt"/>
              </a:rPr>
            </a:br>
            <a:r>
              <a:rPr lang="en-US" altLang="en-US" sz="1400">
                <a:effectLst/>
                <a:latin typeface="+mn-lt"/>
              </a:rPr>
              <a:t>Data Model (DM)</a:t>
            </a:r>
            <a:br>
              <a:rPr lang="en-US" altLang="en-US" sz="1400">
                <a:effectLst/>
                <a:latin typeface="+mn-lt"/>
              </a:rPr>
            </a:br>
            <a:r>
              <a:rPr lang="en-US" altLang="en-US" sz="1400">
                <a:effectLst/>
                <a:latin typeface="+mn-lt"/>
              </a:rPr>
              <a:t>Analytics Model (DA) </a:t>
            </a:r>
          </a:p>
          <a:p>
            <a:pPr marL="0" indent="0">
              <a:spcBef>
                <a:spcPct val="0"/>
              </a:spcBef>
              <a:spcAft>
                <a:spcPct val="0"/>
              </a:spcAft>
              <a:buNone/>
            </a:pPr>
            <a:endParaRPr lang="en-US" sz="1400">
              <a:latin typeface="+mn-lt"/>
            </a:endParaRPr>
          </a:p>
        </p:txBody>
      </p:sp>
      <p:sp>
        <p:nvSpPr>
          <p:cNvPr id="88" name="Text Placeholder">
            <a:extLst>
              <a:ext uri="{FF2B5EF4-FFF2-40B4-BE49-F238E27FC236}">
                <a16:creationId xmlns:a16="http://schemas.microsoft.com/office/drawing/2014/main" id="{47144593-0E07-4C3F-8A17-27C6C77E89AC}"/>
              </a:ext>
            </a:extLst>
          </p:cNvPr>
          <p:cNvSpPr>
            <a:spLocks noGrp="1"/>
          </p:cNvSpPr>
          <p:nvPr>
            <p:custDataLst>
              <p:tags r:id="rId7"/>
            </p:custDataLst>
          </p:nvPr>
        </p:nvSpPr>
        <p:spPr bwMode="auto">
          <a:xfrm>
            <a:off x="528638" y="2713038"/>
            <a:ext cx="2598738" cy="15589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69850" rIns="0" bIns="1063625" numCol="1" spcCol="0" rtlCol="0" anchor="t" anchorCtr="0">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920" kern="1200">
                <a:solidFill>
                  <a:schemeClr val="tx1"/>
                </a:solidFill>
                <a:latin typeface="+mj-lt"/>
                <a:ea typeface="+mn-ea"/>
                <a:cs typeface="+mn-cs"/>
              </a:defRPr>
            </a:lvl1pPr>
            <a:lvl2pPr marL="361950" indent="-180975" algn="l" defTabSz="914354" rtl="0" eaLnBrk="1" latinLnBrk="0" hangingPunct="1">
              <a:lnSpc>
                <a:spcPct val="100000"/>
              </a:lnSpc>
              <a:spcBef>
                <a:spcPts val="600"/>
              </a:spcBef>
              <a:buFont typeface="Courier New" panose="02070309020205020404" pitchFamily="49" charset="0"/>
              <a:buChar char="o"/>
              <a:defRPr sz="1920" kern="1200">
                <a:solidFill>
                  <a:schemeClr val="tx1"/>
                </a:solidFill>
                <a:latin typeface="+mj-lt"/>
                <a:ea typeface="+mn-ea"/>
                <a:cs typeface="+mn-cs"/>
              </a:defRPr>
            </a:lvl2pPr>
            <a:lvl3pPr marL="534988" indent="-173038" algn="l" defTabSz="914354" rtl="0" eaLnBrk="1" latinLnBrk="0" hangingPunct="1">
              <a:lnSpc>
                <a:spcPct val="100000"/>
              </a:lnSpc>
              <a:spcBef>
                <a:spcPts val="600"/>
              </a:spcBef>
              <a:buFont typeface="Wingdings" panose="05000000000000000000" pitchFamily="2" charset="2"/>
              <a:buChar char="§"/>
              <a:defRPr sz="1920" kern="1200">
                <a:solidFill>
                  <a:schemeClr val="tx1"/>
                </a:solidFill>
                <a:latin typeface="+mj-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920" kern="1200">
                <a:solidFill>
                  <a:schemeClr val="tx1"/>
                </a:solidFill>
                <a:latin typeface="+mj-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920" kern="1200">
                <a:solidFill>
                  <a:schemeClr val="tx1"/>
                </a:solidFill>
                <a:latin typeface="+mj-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en-US" sz="1400">
                <a:effectLst/>
                <a:latin typeface="+mn-lt"/>
              </a:rPr>
              <a:t>Current scope: understand the current status first</a:t>
            </a:r>
            <a:endParaRPr lang="en-US" sz="1400">
              <a:latin typeface="+mn-lt"/>
            </a:endParaRPr>
          </a:p>
        </p:txBody>
      </p:sp>
      <p:sp>
        <p:nvSpPr>
          <p:cNvPr id="95" name="Rectangle 94">
            <a:extLst>
              <a:ext uri="{FF2B5EF4-FFF2-40B4-BE49-F238E27FC236}">
                <a16:creationId xmlns:a16="http://schemas.microsoft.com/office/drawing/2014/main" id="{ACFEFECC-2114-4979-9F52-51A450139568}"/>
              </a:ext>
            </a:extLst>
          </p:cNvPr>
          <p:cNvSpPr/>
          <p:nvPr/>
        </p:nvSpPr>
        <p:spPr bwMode="gray">
          <a:xfrm>
            <a:off x="528423" y="879485"/>
            <a:ext cx="5101910" cy="32755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600">
                <a:solidFill>
                  <a:schemeClr val="tx1"/>
                </a:solidFill>
              </a:rPr>
              <a:t>Current Scope</a:t>
            </a:r>
          </a:p>
        </p:txBody>
      </p:sp>
      <p:sp>
        <p:nvSpPr>
          <p:cNvPr id="96" name="Arrow: Pentagon 95">
            <a:extLst>
              <a:ext uri="{FF2B5EF4-FFF2-40B4-BE49-F238E27FC236}">
                <a16:creationId xmlns:a16="http://schemas.microsoft.com/office/drawing/2014/main" id="{F3EA08E7-7D10-4176-AE26-DB4884618F15}"/>
              </a:ext>
            </a:extLst>
          </p:cNvPr>
          <p:cNvSpPr/>
          <p:nvPr/>
        </p:nvSpPr>
        <p:spPr bwMode="gray">
          <a:xfrm>
            <a:off x="5775483" y="880555"/>
            <a:ext cx="5900580" cy="326480"/>
          </a:xfrm>
          <a:prstGeom prst="homePlate">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600">
                <a:solidFill>
                  <a:schemeClr val="tx1"/>
                </a:solidFill>
              </a:rPr>
              <a:t>Future Scope</a:t>
            </a:r>
          </a:p>
        </p:txBody>
      </p:sp>
      <p:sp>
        <p:nvSpPr>
          <p:cNvPr id="97" name="Text Placeholder">
            <a:extLst>
              <a:ext uri="{FF2B5EF4-FFF2-40B4-BE49-F238E27FC236}">
                <a16:creationId xmlns:a16="http://schemas.microsoft.com/office/drawing/2014/main" id="{DFD254A7-6AA5-4D7C-B07C-8153F31B8998}"/>
              </a:ext>
            </a:extLst>
          </p:cNvPr>
          <p:cNvSpPr>
            <a:spLocks noGrp="1"/>
          </p:cNvSpPr>
          <p:nvPr>
            <p:custDataLst>
              <p:tags r:id="rId8"/>
            </p:custDataLst>
          </p:nvPr>
        </p:nvSpPr>
        <p:spPr bwMode="auto">
          <a:xfrm>
            <a:off x="9594850" y="1293813"/>
            <a:ext cx="2414588" cy="1419225"/>
          </a:xfrm>
          <a:prstGeom prst="chevron">
            <a:avLst>
              <a:gd name="adj" fmla="val 18233"/>
            </a:avLst>
          </a:prstGeom>
          <a:solidFill>
            <a:schemeClr val="bg1"/>
          </a:solidFill>
          <a:ln w="9525" algn="ctr">
            <a:solidFill>
              <a:schemeClr val="tx1"/>
            </a:solidFill>
          </a:ln>
          <a:effectLst/>
        </p:spPr>
        <p:txBody>
          <a:bodyPr vert="horz" wrap="square" lIns="71438" tIns="390525" rIns="0" bIns="390525" numCol="1" spcCol="0" rtlCol="0" anchor="ctr" anchorCtr="0">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920" kern="1200">
                <a:solidFill>
                  <a:schemeClr val="tx1"/>
                </a:solidFill>
                <a:latin typeface="+mj-lt"/>
                <a:ea typeface="+mn-ea"/>
                <a:cs typeface="+mn-cs"/>
              </a:defRPr>
            </a:lvl1pPr>
            <a:lvl2pPr marL="361950" indent="-180975" algn="l" defTabSz="914354" rtl="0" eaLnBrk="1" latinLnBrk="0" hangingPunct="1">
              <a:lnSpc>
                <a:spcPct val="100000"/>
              </a:lnSpc>
              <a:spcBef>
                <a:spcPts val="600"/>
              </a:spcBef>
              <a:buFont typeface="Courier New" panose="02070309020205020404" pitchFamily="49" charset="0"/>
              <a:buChar char="o"/>
              <a:defRPr sz="1920" kern="1200">
                <a:solidFill>
                  <a:schemeClr val="tx1"/>
                </a:solidFill>
                <a:latin typeface="+mj-lt"/>
                <a:ea typeface="+mn-ea"/>
                <a:cs typeface="+mn-cs"/>
              </a:defRPr>
            </a:lvl2pPr>
            <a:lvl3pPr marL="534988" indent="-173038" algn="l" defTabSz="914354" rtl="0" eaLnBrk="1" latinLnBrk="0" hangingPunct="1">
              <a:lnSpc>
                <a:spcPct val="100000"/>
              </a:lnSpc>
              <a:spcBef>
                <a:spcPts val="600"/>
              </a:spcBef>
              <a:buFont typeface="Wingdings" panose="05000000000000000000" pitchFamily="2" charset="2"/>
              <a:buChar char="§"/>
              <a:defRPr sz="1920" kern="1200">
                <a:solidFill>
                  <a:schemeClr val="tx1"/>
                </a:solidFill>
                <a:latin typeface="+mj-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920" kern="1200">
                <a:solidFill>
                  <a:schemeClr val="tx1"/>
                </a:solidFill>
                <a:latin typeface="+mj-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920" kern="1200">
                <a:solidFill>
                  <a:schemeClr val="tx1"/>
                </a:solidFill>
                <a:latin typeface="+mj-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sz="1400">
                <a:latin typeface="+mn-lt"/>
              </a:rPr>
              <a:t>Support “lead digital and ecommerce” ambition</a:t>
            </a:r>
          </a:p>
        </p:txBody>
      </p:sp>
      <p:sp>
        <p:nvSpPr>
          <p:cNvPr id="132" name="Text Placeholder">
            <a:extLst>
              <a:ext uri="{FF2B5EF4-FFF2-40B4-BE49-F238E27FC236}">
                <a16:creationId xmlns:a16="http://schemas.microsoft.com/office/drawing/2014/main" id="{536CEB6C-E337-45B7-93D7-820AAF34586C}"/>
              </a:ext>
            </a:extLst>
          </p:cNvPr>
          <p:cNvSpPr>
            <a:spLocks noGrp="1"/>
          </p:cNvSpPr>
          <p:nvPr>
            <p:custDataLst>
              <p:tags r:id="rId9"/>
            </p:custDataLst>
          </p:nvPr>
        </p:nvSpPr>
        <p:spPr bwMode="auto">
          <a:xfrm>
            <a:off x="7439025" y="2713038"/>
            <a:ext cx="2155825" cy="15589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69850" rIns="28575" bIns="425450" numCol="1" spcCol="0" rtlCol="0" anchor="t" anchorCtr="0">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920" kern="1200">
                <a:solidFill>
                  <a:schemeClr val="tx1"/>
                </a:solidFill>
                <a:latin typeface="+mj-lt"/>
                <a:ea typeface="+mn-ea"/>
                <a:cs typeface="+mn-cs"/>
              </a:defRPr>
            </a:lvl1pPr>
            <a:lvl2pPr marL="361950" indent="-180975" algn="l" defTabSz="914354" rtl="0" eaLnBrk="1" latinLnBrk="0" hangingPunct="1">
              <a:lnSpc>
                <a:spcPct val="100000"/>
              </a:lnSpc>
              <a:spcBef>
                <a:spcPts val="600"/>
              </a:spcBef>
              <a:buFont typeface="Courier New" panose="02070309020205020404" pitchFamily="49" charset="0"/>
              <a:buChar char="o"/>
              <a:defRPr sz="1920" kern="1200">
                <a:solidFill>
                  <a:schemeClr val="tx1"/>
                </a:solidFill>
                <a:latin typeface="+mj-lt"/>
                <a:ea typeface="+mn-ea"/>
                <a:cs typeface="+mn-cs"/>
              </a:defRPr>
            </a:lvl2pPr>
            <a:lvl3pPr marL="534988" indent="-173038" algn="l" defTabSz="914354" rtl="0" eaLnBrk="1" latinLnBrk="0" hangingPunct="1">
              <a:lnSpc>
                <a:spcPct val="100000"/>
              </a:lnSpc>
              <a:spcBef>
                <a:spcPts val="600"/>
              </a:spcBef>
              <a:buFont typeface="Wingdings" panose="05000000000000000000" pitchFamily="2" charset="2"/>
              <a:buChar char="§"/>
              <a:defRPr sz="1920" kern="1200">
                <a:solidFill>
                  <a:schemeClr val="tx1"/>
                </a:solidFill>
                <a:latin typeface="+mj-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920" kern="1200">
                <a:solidFill>
                  <a:schemeClr val="tx1"/>
                </a:solidFill>
                <a:latin typeface="+mj-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920" kern="1200">
                <a:solidFill>
                  <a:schemeClr val="tx1"/>
                </a:solidFill>
                <a:latin typeface="+mj-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en-US" sz="1400">
                <a:effectLst/>
                <a:latin typeface="+mn-lt"/>
              </a:rPr>
              <a:t>Forward looking into what are the new fields (new info), how the fields are needed, what will be of use, how to leverage on them</a:t>
            </a:r>
            <a:endParaRPr lang="en-US" sz="1400">
              <a:latin typeface="+mn-lt"/>
            </a:endParaRPr>
          </a:p>
        </p:txBody>
      </p:sp>
      <p:sp>
        <p:nvSpPr>
          <p:cNvPr id="146" name="Text Placeholder">
            <a:extLst>
              <a:ext uri="{FF2B5EF4-FFF2-40B4-BE49-F238E27FC236}">
                <a16:creationId xmlns:a16="http://schemas.microsoft.com/office/drawing/2014/main" id="{49A1F8CF-DB77-41BB-866C-CA420E517C78}"/>
              </a:ext>
            </a:extLst>
          </p:cNvPr>
          <p:cNvSpPr>
            <a:spLocks noGrp="1"/>
          </p:cNvSpPr>
          <p:nvPr>
            <p:custDataLst>
              <p:tags r:id="rId10"/>
            </p:custDataLst>
          </p:nvPr>
        </p:nvSpPr>
        <p:spPr bwMode="auto">
          <a:xfrm>
            <a:off x="9594850" y="2713038"/>
            <a:ext cx="2155825" cy="15589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69850" rIns="0" bIns="0" numCol="1" spcCol="0" rtlCol="0" anchor="t" anchorCtr="0">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920" kern="1200">
                <a:solidFill>
                  <a:schemeClr val="tx1"/>
                </a:solidFill>
                <a:latin typeface="+mj-lt"/>
                <a:ea typeface="+mn-ea"/>
                <a:cs typeface="+mn-cs"/>
              </a:defRPr>
            </a:lvl1pPr>
            <a:lvl2pPr marL="361950" indent="-180975" algn="l" defTabSz="914354" rtl="0" eaLnBrk="1" latinLnBrk="0" hangingPunct="1">
              <a:lnSpc>
                <a:spcPct val="100000"/>
              </a:lnSpc>
              <a:spcBef>
                <a:spcPts val="600"/>
              </a:spcBef>
              <a:buFont typeface="Courier New" panose="02070309020205020404" pitchFamily="49" charset="0"/>
              <a:buChar char="o"/>
              <a:defRPr sz="1920" kern="1200">
                <a:solidFill>
                  <a:schemeClr val="tx1"/>
                </a:solidFill>
                <a:latin typeface="+mj-lt"/>
                <a:ea typeface="+mn-ea"/>
                <a:cs typeface="+mn-cs"/>
              </a:defRPr>
            </a:lvl2pPr>
            <a:lvl3pPr marL="534988" indent="-173038" algn="l" defTabSz="914354" rtl="0" eaLnBrk="1" latinLnBrk="0" hangingPunct="1">
              <a:lnSpc>
                <a:spcPct val="100000"/>
              </a:lnSpc>
              <a:spcBef>
                <a:spcPts val="600"/>
              </a:spcBef>
              <a:buFont typeface="Wingdings" panose="05000000000000000000" pitchFamily="2" charset="2"/>
              <a:buChar char="§"/>
              <a:defRPr sz="1920" kern="1200">
                <a:solidFill>
                  <a:schemeClr val="tx1"/>
                </a:solidFill>
                <a:latin typeface="+mj-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920" kern="1200">
                <a:solidFill>
                  <a:schemeClr val="tx1"/>
                </a:solidFill>
                <a:latin typeface="+mj-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920" kern="1200">
                <a:solidFill>
                  <a:schemeClr val="tx1"/>
                </a:solidFill>
                <a:latin typeface="+mj-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en-US" sz="1400">
                <a:effectLst/>
                <a:latin typeface="+mn-lt"/>
              </a:rPr>
              <a:t>Think outside the box, thi</a:t>
            </a:r>
            <a:r>
              <a:rPr lang="en-US" altLang="en-US" sz="1400">
                <a:latin typeface="+mn-lt"/>
              </a:rPr>
              <a:t>s is an exploratory study. What are the data we should further collect, maintain, how these data will be beneficial, what are the new insights it will bring</a:t>
            </a:r>
            <a:endParaRPr lang="en-US" sz="1400">
              <a:latin typeface="+mn-lt"/>
            </a:endParaRPr>
          </a:p>
        </p:txBody>
      </p:sp>
      <p:sp>
        <p:nvSpPr>
          <p:cNvPr id="204" name="Text Placeholder">
            <a:extLst>
              <a:ext uri="{FF2B5EF4-FFF2-40B4-BE49-F238E27FC236}">
                <a16:creationId xmlns:a16="http://schemas.microsoft.com/office/drawing/2014/main" id="{D369ED5E-078B-404E-9BF6-70B09D07DA6E}"/>
              </a:ext>
            </a:extLst>
          </p:cNvPr>
          <p:cNvSpPr>
            <a:spLocks noGrp="1"/>
          </p:cNvSpPr>
          <p:nvPr>
            <p:custDataLst>
              <p:tags r:id="rId11"/>
            </p:custDataLst>
          </p:nvPr>
        </p:nvSpPr>
        <p:spPr bwMode="auto">
          <a:xfrm>
            <a:off x="3127375" y="2713038"/>
            <a:ext cx="2155825" cy="15589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69850" rIns="41275" bIns="638175" numCol="1" spcCol="0" rtlCol="0" anchor="t" anchorCtr="0">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920" kern="1200">
                <a:solidFill>
                  <a:schemeClr val="tx1"/>
                </a:solidFill>
                <a:latin typeface="+mj-lt"/>
                <a:ea typeface="+mn-ea"/>
                <a:cs typeface="+mn-cs"/>
              </a:defRPr>
            </a:lvl1pPr>
            <a:lvl2pPr marL="361950" indent="-180975" algn="l" defTabSz="914354" rtl="0" eaLnBrk="1" latinLnBrk="0" hangingPunct="1">
              <a:lnSpc>
                <a:spcPct val="100000"/>
              </a:lnSpc>
              <a:spcBef>
                <a:spcPts val="600"/>
              </a:spcBef>
              <a:buFont typeface="Courier New" panose="02070309020205020404" pitchFamily="49" charset="0"/>
              <a:buChar char="o"/>
              <a:defRPr sz="1920" kern="1200">
                <a:solidFill>
                  <a:schemeClr val="tx1"/>
                </a:solidFill>
                <a:latin typeface="+mj-lt"/>
                <a:ea typeface="+mn-ea"/>
                <a:cs typeface="+mn-cs"/>
              </a:defRPr>
            </a:lvl2pPr>
            <a:lvl3pPr marL="534988" indent="-173038" algn="l" defTabSz="914354" rtl="0" eaLnBrk="1" latinLnBrk="0" hangingPunct="1">
              <a:lnSpc>
                <a:spcPct val="100000"/>
              </a:lnSpc>
              <a:spcBef>
                <a:spcPts val="600"/>
              </a:spcBef>
              <a:buFont typeface="Wingdings" panose="05000000000000000000" pitchFamily="2" charset="2"/>
              <a:buChar char="§"/>
              <a:defRPr sz="1920" kern="1200">
                <a:solidFill>
                  <a:schemeClr val="tx1"/>
                </a:solidFill>
                <a:latin typeface="+mj-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920" kern="1200">
                <a:solidFill>
                  <a:schemeClr val="tx1"/>
                </a:solidFill>
                <a:latin typeface="+mj-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920" kern="1200">
                <a:solidFill>
                  <a:schemeClr val="tx1"/>
                </a:solidFill>
                <a:latin typeface="+mj-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altLang="en-US" sz="1400">
                <a:effectLst/>
                <a:latin typeface="+mn-lt"/>
              </a:rPr>
              <a:t>Post the ideal scenarios, what should be th</a:t>
            </a:r>
            <a:r>
              <a:rPr lang="en-US" altLang="en-US" sz="1400">
                <a:latin typeface="+mn-lt"/>
              </a:rPr>
              <a:t>e best way in optimizing the program</a:t>
            </a:r>
            <a:endParaRPr lang="en-US" sz="1400">
              <a:latin typeface="+mn-lt"/>
            </a:endParaRPr>
          </a:p>
        </p:txBody>
      </p:sp>
      <p:sp>
        <p:nvSpPr>
          <p:cNvPr id="236" name="Oval 235">
            <a:extLst>
              <a:ext uri="{FF2B5EF4-FFF2-40B4-BE49-F238E27FC236}">
                <a16:creationId xmlns:a16="http://schemas.microsoft.com/office/drawing/2014/main" id="{8889F9B6-CF92-4E25-8334-89689AC28DC6}"/>
              </a:ext>
            </a:extLst>
          </p:cNvPr>
          <p:cNvSpPr/>
          <p:nvPr/>
        </p:nvSpPr>
        <p:spPr bwMode="gray">
          <a:xfrm>
            <a:off x="528209" y="4873096"/>
            <a:ext cx="541866" cy="541866"/>
          </a:xfrm>
          <a:prstGeom prst="ellipse">
            <a:avLst/>
          </a:prstGeom>
          <a:solidFill>
            <a:schemeClr val="accent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a:solidFill>
                  <a:schemeClr val="bg1"/>
                </a:solidFill>
              </a:rPr>
              <a:t>1</a:t>
            </a:r>
          </a:p>
        </p:txBody>
      </p:sp>
      <p:sp>
        <p:nvSpPr>
          <p:cNvPr id="237" name="Oval 236">
            <a:extLst>
              <a:ext uri="{FF2B5EF4-FFF2-40B4-BE49-F238E27FC236}">
                <a16:creationId xmlns:a16="http://schemas.microsoft.com/office/drawing/2014/main" id="{72D5FF38-976A-406A-81B1-BBF8507848E7}"/>
              </a:ext>
            </a:extLst>
          </p:cNvPr>
          <p:cNvSpPr/>
          <p:nvPr/>
        </p:nvSpPr>
        <p:spPr bwMode="gray">
          <a:xfrm>
            <a:off x="3134355" y="4843992"/>
            <a:ext cx="541866" cy="541866"/>
          </a:xfrm>
          <a:prstGeom prst="ellipse">
            <a:avLst/>
          </a:prstGeom>
          <a:solidFill>
            <a:schemeClr val="accent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a:solidFill>
                  <a:schemeClr val="bg1"/>
                </a:solidFill>
              </a:rPr>
              <a:t>2</a:t>
            </a:r>
          </a:p>
        </p:txBody>
      </p:sp>
      <p:sp>
        <p:nvSpPr>
          <p:cNvPr id="238" name="Oval 237">
            <a:extLst>
              <a:ext uri="{FF2B5EF4-FFF2-40B4-BE49-F238E27FC236}">
                <a16:creationId xmlns:a16="http://schemas.microsoft.com/office/drawing/2014/main" id="{2687BC96-19F4-48BF-BEFA-E7B589A3C067}"/>
              </a:ext>
            </a:extLst>
          </p:cNvPr>
          <p:cNvSpPr/>
          <p:nvPr/>
        </p:nvSpPr>
        <p:spPr bwMode="gray">
          <a:xfrm>
            <a:off x="5296531" y="4843992"/>
            <a:ext cx="541866" cy="541866"/>
          </a:xfrm>
          <a:prstGeom prst="ellipse">
            <a:avLst/>
          </a:prstGeom>
          <a:solidFill>
            <a:schemeClr val="accent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a:solidFill>
                  <a:schemeClr val="bg1"/>
                </a:solidFill>
              </a:rPr>
              <a:t>3</a:t>
            </a:r>
          </a:p>
        </p:txBody>
      </p:sp>
      <p:sp>
        <p:nvSpPr>
          <p:cNvPr id="239" name="Oval 238">
            <a:extLst>
              <a:ext uri="{FF2B5EF4-FFF2-40B4-BE49-F238E27FC236}">
                <a16:creationId xmlns:a16="http://schemas.microsoft.com/office/drawing/2014/main" id="{59410BE0-DABB-4CF0-BCC7-40D5C2EBA034}"/>
              </a:ext>
            </a:extLst>
          </p:cNvPr>
          <p:cNvSpPr/>
          <p:nvPr/>
        </p:nvSpPr>
        <p:spPr bwMode="gray">
          <a:xfrm>
            <a:off x="7435322" y="4843992"/>
            <a:ext cx="541866" cy="541866"/>
          </a:xfrm>
          <a:prstGeom prst="ellipse">
            <a:avLst/>
          </a:prstGeom>
          <a:solidFill>
            <a:schemeClr val="accent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a:solidFill>
                  <a:schemeClr val="bg1"/>
                </a:solidFill>
              </a:rPr>
              <a:t>4</a:t>
            </a:r>
          </a:p>
        </p:txBody>
      </p:sp>
      <p:cxnSp>
        <p:nvCxnSpPr>
          <p:cNvPr id="241" name="Straight Connector 240">
            <a:extLst>
              <a:ext uri="{FF2B5EF4-FFF2-40B4-BE49-F238E27FC236}">
                <a16:creationId xmlns:a16="http://schemas.microsoft.com/office/drawing/2014/main" id="{1C233873-5E51-4FDE-AE18-0D4B7D6B7700}"/>
              </a:ext>
            </a:extLst>
          </p:cNvPr>
          <p:cNvCxnSpPr/>
          <p:nvPr/>
        </p:nvCxnSpPr>
        <p:spPr bwMode="gray">
          <a:xfrm>
            <a:off x="528423" y="2713038"/>
            <a:ext cx="0" cy="2527829"/>
          </a:xfrm>
          <a:prstGeom prst="line">
            <a:avLst/>
          </a:prstGeom>
          <a:ln w="9525"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6C5328E6-6E94-448D-BDB9-90C174AFEE69}"/>
              </a:ext>
            </a:extLst>
          </p:cNvPr>
          <p:cNvCxnSpPr/>
          <p:nvPr/>
        </p:nvCxnSpPr>
        <p:spPr bwMode="gray">
          <a:xfrm>
            <a:off x="3130865" y="2713037"/>
            <a:ext cx="0" cy="2527829"/>
          </a:xfrm>
          <a:prstGeom prst="line">
            <a:avLst/>
          </a:prstGeom>
          <a:ln w="9525"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BA93B8E-9BE6-49FA-BA33-64C7195DD52C}"/>
              </a:ext>
            </a:extLst>
          </p:cNvPr>
          <p:cNvCxnSpPr/>
          <p:nvPr/>
        </p:nvCxnSpPr>
        <p:spPr bwMode="gray">
          <a:xfrm>
            <a:off x="5289865" y="2713036"/>
            <a:ext cx="0" cy="2527829"/>
          </a:xfrm>
          <a:prstGeom prst="line">
            <a:avLst/>
          </a:prstGeom>
          <a:ln w="9525"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3A08D279-EB45-4B0E-AEA8-6D6199A86014}"/>
              </a:ext>
            </a:extLst>
          </p:cNvPr>
          <p:cNvCxnSpPr/>
          <p:nvPr/>
        </p:nvCxnSpPr>
        <p:spPr bwMode="gray">
          <a:xfrm>
            <a:off x="7439025" y="2713036"/>
            <a:ext cx="0" cy="2527829"/>
          </a:xfrm>
          <a:prstGeom prst="line">
            <a:avLst/>
          </a:prstGeom>
          <a:ln w="9525"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9224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E10BA3E-10B2-46DE-9B9C-57E37772600D}"/>
              </a:ext>
            </a:extLst>
          </p:cNvPr>
          <p:cNvGraphicFramePr>
            <a:graphicFrameLocks noChangeAspect="1"/>
          </p:cNvGraphicFramePr>
          <p:nvPr>
            <p:custDataLst>
              <p:tags r:id="rId1"/>
            </p:custDataLst>
            <p:extLst>
              <p:ext uri="{D42A27DB-BD31-4B8C-83A1-F6EECF244321}">
                <p14:modId xmlns:p14="http://schemas.microsoft.com/office/powerpoint/2010/main" val="2894884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6" name="Object 5" hidden="1">
                        <a:extLst>
                          <a:ext uri="{FF2B5EF4-FFF2-40B4-BE49-F238E27FC236}">
                            <a16:creationId xmlns:a16="http://schemas.microsoft.com/office/drawing/2014/main" id="{0E10BA3E-10B2-46DE-9B9C-57E3777260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B0D75E0-23E5-44F5-89FA-F84ABDA66ADF}"/>
              </a:ext>
            </a:extLst>
          </p:cNvPr>
          <p:cNvSpPr>
            <a:spLocks noGrp="1"/>
          </p:cNvSpPr>
          <p:nvPr>
            <p:ph type="title"/>
          </p:nvPr>
        </p:nvSpPr>
        <p:spPr/>
        <p:txBody>
          <a:bodyPr vert="horz"/>
          <a:lstStyle/>
          <a:p>
            <a:r>
              <a:rPr lang="en-US"/>
              <a:t>Understanding Stage</a:t>
            </a:r>
          </a:p>
        </p:txBody>
      </p:sp>
      <p:sp>
        <p:nvSpPr>
          <p:cNvPr id="3" name="Content Placeholder 2">
            <a:extLst>
              <a:ext uri="{FF2B5EF4-FFF2-40B4-BE49-F238E27FC236}">
                <a16:creationId xmlns:a16="http://schemas.microsoft.com/office/drawing/2014/main" id="{64885CDC-131E-48C2-9EC5-A29DB6B3E1AA}"/>
              </a:ext>
            </a:extLst>
          </p:cNvPr>
          <p:cNvSpPr>
            <a:spLocks noGrp="1"/>
          </p:cNvSpPr>
          <p:nvPr>
            <p:ph idx="1"/>
          </p:nvPr>
        </p:nvSpPr>
        <p:spPr/>
        <p:txBody>
          <a:bodyPr/>
          <a:lstStyle/>
          <a:p>
            <a:r>
              <a:rPr lang="en-US"/>
              <a:t>+ Understand what are the different types of trade term currently being operated in the market: what are the criteria, who design them, who look into their effectiveness, what is the goal of the trade term</a:t>
            </a:r>
          </a:p>
          <a:p>
            <a:r>
              <a:rPr lang="en-US"/>
              <a:t>+ Understand the characteristics of the customers: how many outlets are currently targeted, and why</a:t>
            </a:r>
          </a:p>
          <a:p>
            <a:r>
              <a:rPr lang="en-US"/>
              <a:t>+ Teams that work on trade terms and monitor the effectiveness: who are they, what do they look at, what are the data they collect from. </a:t>
            </a:r>
          </a:p>
          <a:p>
            <a:r>
              <a:rPr lang="en-US"/>
              <a:t>+ Master Data: what information do they use to determine their trade term program</a:t>
            </a:r>
          </a:p>
        </p:txBody>
      </p:sp>
      <p:sp>
        <p:nvSpPr>
          <p:cNvPr id="4" name="Text Placeholder 3">
            <a:extLst>
              <a:ext uri="{FF2B5EF4-FFF2-40B4-BE49-F238E27FC236}">
                <a16:creationId xmlns:a16="http://schemas.microsoft.com/office/drawing/2014/main" id="{1637ABAA-E959-4C0E-8B6F-1DA5991C9D07}"/>
              </a:ext>
            </a:extLst>
          </p:cNvPr>
          <p:cNvSpPr>
            <a:spLocks noGrp="1"/>
          </p:cNvSpPr>
          <p:nvPr>
            <p:ph type="body" sz="quarter" idx="13"/>
          </p:nvPr>
        </p:nvSpPr>
        <p:spPr/>
        <p:txBody>
          <a:bodyPr>
            <a:normAutofit fontScale="92500" lnSpcReduction="10000"/>
          </a:bodyPr>
          <a:lstStyle/>
          <a:p>
            <a:endParaRPr lang="en-US"/>
          </a:p>
        </p:txBody>
      </p:sp>
      <p:sp>
        <p:nvSpPr>
          <p:cNvPr id="5" name="Text Placeholder 4">
            <a:extLst>
              <a:ext uri="{FF2B5EF4-FFF2-40B4-BE49-F238E27FC236}">
                <a16:creationId xmlns:a16="http://schemas.microsoft.com/office/drawing/2014/main" id="{E9D1AA38-ACFA-4151-A740-C64BABBEC16D}"/>
              </a:ext>
            </a:extLst>
          </p:cNvPr>
          <p:cNvSpPr>
            <a:spLocks noGrp="1"/>
          </p:cNvSpPr>
          <p:nvPr>
            <p:ph type="body" sz="quarter" idx="22"/>
          </p:nvPr>
        </p:nvSpPr>
        <p:spPr/>
        <p:txBody>
          <a:bodyPr/>
          <a:lstStyle/>
          <a:p>
            <a:endParaRPr lang="en-US"/>
          </a:p>
        </p:txBody>
      </p:sp>
    </p:spTree>
    <p:extLst>
      <p:ext uri="{BB962C8B-B14F-4D97-AF65-F5344CB8AC3E}">
        <p14:creationId xmlns:p14="http://schemas.microsoft.com/office/powerpoint/2010/main" val="45065499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97112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AS_UNIQUEID" val="25855"/>
</p:tagLst>
</file>

<file path=ppt/tags/tag11.xml><?xml version="1.0" encoding="utf-8"?>
<p:tagLst xmlns:a="http://schemas.openxmlformats.org/drawingml/2006/main" xmlns:r="http://schemas.openxmlformats.org/officeDocument/2006/relationships" xmlns:p="http://schemas.openxmlformats.org/presentationml/2006/main">
  <p:tag name="AS_UNIQUEID" val="25856"/>
</p:tagLst>
</file>

<file path=ppt/tags/tag12.xml><?xml version="1.0" encoding="utf-8"?>
<p:tagLst xmlns:a="http://schemas.openxmlformats.org/drawingml/2006/main" xmlns:r="http://schemas.openxmlformats.org/officeDocument/2006/relationships" xmlns:p="http://schemas.openxmlformats.org/presentationml/2006/main">
  <p:tag name="AS_UNIQUEID" val="25857"/>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F0FavIn1TYSqpu9hEmu34A"/>
</p:tagLst>
</file>

<file path=ppt/tags/tag15.xml><?xml version="1.0" encoding="utf-8"?>
<p:tagLst xmlns:a="http://schemas.openxmlformats.org/drawingml/2006/main" xmlns:r="http://schemas.openxmlformats.org/officeDocument/2006/relationships" xmlns:p="http://schemas.openxmlformats.org/presentationml/2006/main">
  <p:tag name="AS_UNIQUEID" val="25836"/>
</p:tagLst>
</file>

<file path=ppt/tags/tag16.xml><?xml version="1.0" encoding="utf-8"?>
<p:tagLst xmlns:a="http://schemas.openxmlformats.org/drawingml/2006/main" xmlns:r="http://schemas.openxmlformats.org/officeDocument/2006/relationships" xmlns:p="http://schemas.openxmlformats.org/presentationml/2006/main">
  <p:tag name="AS_UNIQUEID" val="24965"/>
</p:tagLst>
</file>

<file path=ppt/tags/tag17.xml><?xml version="1.0" encoding="utf-8"?>
<p:tagLst xmlns:a="http://schemas.openxmlformats.org/drawingml/2006/main" xmlns:r="http://schemas.openxmlformats.org/officeDocument/2006/relationships" xmlns:p="http://schemas.openxmlformats.org/presentationml/2006/main">
  <p:tag name="AS_UNIQUEID" val="25834"/>
</p:tagLst>
</file>

<file path=ppt/tags/tag18.xml><?xml version="1.0" encoding="utf-8"?>
<p:tagLst xmlns:a="http://schemas.openxmlformats.org/drawingml/2006/main" xmlns:r="http://schemas.openxmlformats.org/officeDocument/2006/relationships" xmlns:p="http://schemas.openxmlformats.org/presentationml/2006/main">
  <p:tag name="AS_UNIQUEID" val="25835"/>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B3j1TrKHRv.0anAJm86p9g"/>
</p:tagLst>
</file>

<file path=ppt/tags/tag21.xml><?xml version="1.0" encoding="utf-8"?>
<p:tagLst xmlns:a="http://schemas.openxmlformats.org/drawingml/2006/main" xmlns:r="http://schemas.openxmlformats.org/officeDocument/2006/relationships" xmlns:p="http://schemas.openxmlformats.org/presentationml/2006/main">
  <p:tag name="AS_UNIQUEID" val="25839"/>
</p:tagLst>
</file>

<file path=ppt/tags/tag22.xml><?xml version="1.0" encoding="utf-8"?>
<p:tagLst xmlns:a="http://schemas.openxmlformats.org/drawingml/2006/main" xmlns:r="http://schemas.openxmlformats.org/officeDocument/2006/relationships" xmlns:p="http://schemas.openxmlformats.org/presentationml/2006/main">
  <p:tag name="AS_UNIQUEID" val="25842"/>
</p:tagLst>
</file>

<file path=ppt/tags/tag23.xml><?xml version="1.0" encoding="utf-8"?>
<p:tagLst xmlns:a="http://schemas.openxmlformats.org/drawingml/2006/main" xmlns:r="http://schemas.openxmlformats.org/officeDocument/2006/relationships" xmlns:p="http://schemas.openxmlformats.org/presentationml/2006/main">
  <p:tag name="AS_UNIQUEID" val="25843"/>
</p:tagLst>
</file>

<file path=ppt/tags/tag24.xml><?xml version="1.0" encoding="utf-8"?>
<p:tagLst xmlns:a="http://schemas.openxmlformats.org/drawingml/2006/main" xmlns:r="http://schemas.openxmlformats.org/officeDocument/2006/relationships" xmlns:p="http://schemas.openxmlformats.org/presentationml/2006/main">
  <p:tag name="AS_UNIQUEID" val="24965"/>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OtLFW0W7TUuYzu4En6XU2A"/>
</p:tagLst>
</file>

<file path=ppt/tags/tag27.xml><?xml version="1.0" encoding="utf-8"?>
<p:tagLst xmlns:a="http://schemas.openxmlformats.org/drawingml/2006/main" xmlns:r="http://schemas.openxmlformats.org/officeDocument/2006/relationships" xmlns:p="http://schemas.openxmlformats.org/presentationml/2006/main">
  <p:tag name="AS_UNIQUEID" val="25839"/>
</p:tagLst>
</file>

<file path=ppt/tags/tag28.xml><?xml version="1.0" encoding="utf-8"?>
<p:tagLst xmlns:a="http://schemas.openxmlformats.org/drawingml/2006/main" xmlns:r="http://schemas.openxmlformats.org/officeDocument/2006/relationships" xmlns:p="http://schemas.openxmlformats.org/presentationml/2006/main">
  <p:tag name="AS_UNIQUEID" val="25842"/>
</p:tagLst>
</file>

<file path=ppt/tags/tag29.xml><?xml version="1.0" encoding="utf-8"?>
<p:tagLst xmlns:a="http://schemas.openxmlformats.org/drawingml/2006/main" xmlns:r="http://schemas.openxmlformats.org/officeDocument/2006/relationships" xmlns:p="http://schemas.openxmlformats.org/presentationml/2006/main">
  <p:tag name="AS_UNIQUEID" val="25843"/>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u3D_vmERGmq9gIwvUDD9Q"/>
</p:tagLst>
</file>

<file path=ppt/tags/tag30.xml><?xml version="1.0" encoding="utf-8"?>
<p:tagLst xmlns:a="http://schemas.openxmlformats.org/drawingml/2006/main" xmlns:r="http://schemas.openxmlformats.org/officeDocument/2006/relationships" xmlns:p="http://schemas.openxmlformats.org/presentationml/2006/main">
  <p:tag name="AS_UNIQUEID" val="24965"/>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XLgeL_dTQ6C4aPAIzTMkWg"/>
</p:tagLst>
</file>

<file path=ppt/tags/tag33.xml><?xml version="1.0" encoding="utf-8"?>
<p:tagLst xmlns:a="http://schemas.openxmlformats.org/drawingml/2006/main" xmlns:r="http://schemas.openxmlformats.org/officeDocument/2006/relationships" xmlns:p="http://schemas.openxmlformats.org/presentationml/2006/main">
  <p:tag name="AS_UNIQUEID" val="25839"/>
</p:tagLst>
</file>

<file path=ppt/tags/tag34.xml><?xml version="1.0" encoding="utf-8"?>
<p:tagLst xmlns:a="http://schemas.openxmlformats.org/drawingml/2006/main" xmlns:r="http://schemas.openxmlformats.org/officeDocument/2006/relationships" xmlns:p="http://schemas.openxmlformats.org/presentationml/2006/main">
  <p:tag name="AS_UNIQUEID" val="25842"/>
</p:tagLst>
</file>

<file path=ppt/tags/tag35.xml><?xml version="1.0" encoding="utf-8"?>
<p:tagLst xmlns:a="http://schemas.openxmlformats.org/drawingml/2006/main" xmlns:r="http://schemas.openxmlformats.org/officeDocument/2006/relationships" xmlns:p="http://schemas.openxmlformats.org/presentationml/2006/main">
  <p:tag name="AS_UNIQUEID" val="25843"/>
</p:tagLst>
</file>

<file path=ppt/tags/tag36.xml><?xml version="1.0" encoding="utf-8"?>
<p:tagLst xmlns:a="http://schemas.openxmlformats.org/drawingml/2006/main" xmlns:r="http://schemas.openxmlformats.org/officeDocument/2006/relationships" xmlns:p="http://schemas.openxmlformats.org/presentationml/2006/main">
  <p:tag name="AS_UNIQUEID" val="24965"/>
</p:tagLst>
</file>

<file path=ppt/tags/tag37.xml><?xml version="1.0" encoding="utf-8"?>
<p:tagLst xmlns:a="http://schemas.openxmlformats.org/drawingml/2006/main" xmlns:r="http://schemas.openxmlformats.org/officeDocument/2006/relationships" xmlns:p="http://schemas.openxmlformats.org/presentationml/2006/main">
  <p:tag name="AS_UNIQUEID" val="25835"/>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4E3XUDISRsGkVqsD.Wm0vQ"/>
</p:tagLst>
</file>

<file path=ppt/tags/tag4.xml><?xml version="1.0" encoding="utf-8"?>
<p:tagLst xmlns:a="http://schemas.openxmlformats.org/drawingml/2006/main" xmlns:r="http://schemas.openxmlformats.org/officeDocument/2006/relationships" xmlns:p="http://schemas.openxmlformats.org/presentationml/2006/main">
  <p:tag name="AS_UNIQUEID" val="24450"/>
</p:tagLst>
</file>

<file path=ppt/tags/tag40.xml><?xml version="1.0" encoding="utf-8"?>
<p:tagLst xmlns:a="http://schemas.openxmlformats.org/drawingml/2006/main" xmlns:r="http://schemas.openxmlformats.org/officeDocument/2006/relationships" xmlns:p="http://schemas.openxmlformats.org/presentationml/2006/main">
  <p:tag name="AS_UNIQUEID" val="25839"/>
</p:tagLst>
</file>

<file path=ppt/tags/tag41.xml><?xml version="1.0" encoding="utf-8"?>
<p:tagLst xmlns:a="http://schemas.openxmlformats.org/drawingml/2006/main" xmlns:r="http://schemas.openxmlformats.org/officeDocument/2006/relationships" xmlns:p="http://schemas.openxmlformats.org/presentationml/2006/main">
  <p:tag name="AS_UNIQUEID" val="25842"/>
</p:tagLst>
</file>

<file path=ppt/tags/tag42.xml><?xml version="1.0" encoding="utf-8"?>
<p:tagLst xmlns:a="http://schemas.openxmlformats.org/drawingml/2006/main" xmlns:r="http://schemas.openxmlformats.org/officeDocument/2006/relationships" xmlns:p="http://schemas.openxmlformats.org/presentationml/2006/main">
  <p:tag name="AS_UNIQUEID" val="25843"/>
</p:tagLst>
</file>

<file path=ppt/tags/tag43.xml><?xml version="1.0" encoding="utf-8"?>
<p:tagLst xmlns:a="http://schemas.openxmlformats.org/drawingml/2006/main" xmlns:r="http://schemas.openxmlformats.org/officeDocument/2006/relationships" xmlns:p="http://schemas.openxmlformats.org/presentationml/2006/main">
  <p:tag name="AS_UNIQUEID" val="24965"/>
</p:tagLst>
</file>

<file path=ppt/tags/tag44.xml><?xml version="1.0" encoding="utf-8"?>
<p:tagLst xmlns:a="http://schemas.openxmlformats.org/drawingml/2006/main" xmlns:r="http://schemas.openxmlformats.org/officeDocument/2006/relationships" xmlns:p="http://schemas.openxmlformats.org/presentationml/2006/main">
  <p:tag name="AS_UNIQUEID" val="25915"/>
</p:tagLst>
</file>

<file path=ppt/tags/tag45.xml><?xml version="1.0" encoding="utf-8"?>
<p:tagLst xmlns:a="http://schemas.openxmlformats.org/drawingml/2006/main" xmlns:r="http://schemas.openxmlformats.org/officeDocument/2006/relationships" xmlns:p="http://schemas.openxmlformats.org/presentationml/2006/main">
  <p:tag name="AS_UNIQUEID" val="25835"/>
</p:tagLst>
</file>

<file path=ppt/tags/tag46.xml><?xml version="1.0" encoding="utf-8"?>
<p:tagLst xmlns:a="http://schemas.openxmlformats.org/drawingml/2006/main" xmlns:r="http://schemas.openxmlformats.org/officeDocument/2006/relationships" xmlns:p="http://schemas.openxmlformats.org/presentationml/2006/main">
  <p:tag name="AS_UNIQUEID" val="25834"/>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A.W.s5WXR4mEYnb71_PAZA"/>
</p:tagLst>
</file>

<file path=ppt/tags/tag49.xml><?xml version="1.0" encoding="utf-8"?>
<p:tagLst xmlns:a="http://schemas.openxmlformats.org/drawingml/2006/main" xmlns:r="http://schemas.openxmlformats.org/officeDocument/2006/relationships" xmlns:p="http://schemas.openxmlformats.org/presentationml/2006/main">
  <p:tag name="AS_UNIQUEID" val="25839"/>
</p:tagLst>
</file>

<file path=ppt/tags/tag5.xml><?xml version="1.0" encoding="utf-8"?>
<p:tagLst xmlns:a="http://schemas.openxmlformats.org/drawingml/2006/main" xmlns:r="http://schemas.openxmlformats.org/officeDocument/2006/relationships" xmlns:p="http://schemas.openxmlformats.org/presentationml/2006/main">
  <p:tag name="AS_UNIQUEID" val="25850"/>
</p:tagLst>
</file>

<file path=ppt/tags/tag50.xml><?xml version="1.0" encoding="utf-8"?>
<p:tagLst xmlns:a="http://schemas.openxmlformats.org/drawingml/2006/main" xmlns:r="http://schemas.openxmlformats.org/officeDocument/2006/relationships" xmlns:p="http://schemas.openxmlformats.org/presentationml/2006/main">
  <p:tag name="AS_UNIQUEID" val="25842"/>
</p:tagLst>
</file>

<file path=ppt/tags/tag51.xml><?xml version="1.0" encoding="utf-8"?>
<p:tagLst xmlns:a="http://schemas.openxmlformats.org/drawingml/2006/main" xmlns:r="http://schemas.openxmlformats.org/officeDocument/2006/relationships" xmlns:p="http://schemas.openxmlformats.org/presentationml/2006/main">
  <p:tag name="AS_UNIQUEID" val="25843"/>
</p:tagLst>
</file>

<file path=ppt/tags/tag52.xml><?xml version="1.0" encoding="utf-8"?>
<p:tagLst xmlns:a="http://schemas.openxmlformats.org/drawingml/2006/main" xmlns:r="http://schemas.openxmlformats.org/officeDocument/2006/relationships" xmlns:p="http://schemas.openxmlformats.org/presentationml/2006/main">
  <p:tag name="AS_UNIQUEID" val="24965"/>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A.W.s5WXR4mEYnb71_PAZA"/>
</p:tagLst>
</file>

<file path=ppt/tags/tag55.xml><?xml version="1.0" encoding="utf-8"?>
<p:tagLst xmlns:a="http://schemas.openxmlformats.org/drawingml/2006/main" xmlns:r="http://schemas.openxmlformats.org/officeDocument/2006/relationships" xmlns:p="http://schemas.openxmlformats.org/presentationml/2006/main">
  <p:tag name="AS_UNIQUEID" val="25839"/>
</p:tagLst>
</file>

<file path=ppt/tags/tag56.xml><?xml version="1.0" encoding="utf-8"?>
<p:tagLst xmlns:a="http://schemas.openxmlformats.org/drawingml/2006/main" xmlns:r="http://schemas.openxmlformats.org/officeDocument/2006/relationships" xmlns:p="http://schemas.openxmlformats.org/presentationml/2006/main">
  <p:tag name="AS_UNIQUEID" val="25842"/>
</p:tagLst>
</file>

<file path=ppt/tags/tag57.xml><?xml version="1.0" encoding="utf-8"?>
<p:tagLst xmlns:a="http://schemas.openxmlformats.org/drawingml/2006/main" xmlns:r="http://schemas.openxmlformats.org/officeDocument/2006/relationships" xmlns:p="http://schemas.openxmlformats.org/presentationml/2006/main">
  <p:tag name="AS_UNIQUEID" val="25843"/>
</p:tagLst>
</file>

<file path=ppt/tags/tag58.xml><?xml version="1.0" encoding="utf-8"?>
<p:tagLst xmlns:a="http://schemas.openxmlformats.org/drawingml/2006/main" xmlns:r="http://schemas.openxmlformats.org/officeDocument/2006/relationships" xmlns:p="http://schemas.openxmlformats.org/presentationml/2006/main">
  <p:tag name="AS_UNIQUEID" val="24965"/>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AS_UNIQUEID" val="25851"/>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EWMmrwn2RtGKQkH.FZDuwQ"/>
</p:tagLst>
</file>

<file path=ppt/tags/tag61.xml><?xml version="1.0" encoding="utf-8"?>
<p:tagLst xmlns:a="http://schemas.openxmlformats.org/drawingml/2006/main" xmlns:r="http://schemas.openxmlformats.org/officeDocument/2006/relationships" xmlns:p="http://schemas.openxmlformats.org/presentationml/2006/main">
  <p:tag name="AS_UNIQUEID" val="25842"/>
</p:tagLst>
</file>

<file path=ppt/tags/tag62.xml><?xml version="1.0" encoding="utf-8"?>
<p:tagLst xmlns:a="http://schemas.openxmlformats.org/drawingml/2006/main" xmlns:r="http://schemas.openxmlformats.org/officeDocument/2006/relationships" xmlns:p="http://schemas.openxmlformats.org/presentationml/2006/main">
  <p:tag name="AS_UNIQUEID" val="24965"/>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AS_UNIQUEID" val="24965"/>
</p:tagLst>
</file>

<file path=ppt/tags/tag65.xml><?xml version="1.0" encoding="utf-8"?>
<p:tagLst xmlns:a="http://schemas.openxmlformats.org/drawingml/2006/main" xmlns:r="http://schemas.openxmlformats.org/officeDocument/2006/relationships" xmlns:p="http://schemas.openxmlformats.org/presentationml/2006/main">
  <p:tag name="AS_UNIQUEID" val="25835"/>
</p:tagLst>
</file>

<file path=ppt/tags/tag66.xml><?xml version="1.0" encoding="utf-8"?>
<p:tagLst xmlns:a="http://schemas.openxmlformats.org/drawingml/2006/main" xmlns:r="http://schemas.openxmlformats.org/officeDocument/2006/relationships" xmlns:p="http://schemas.openxmlformats.org/presentationml/2006/main">
  <p:tag name="AS_UNIQUEID" val="24450"/>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AS_UNIQUEID" val="24450"/>
</p:tagLst>
</file>

<file path=ppt/tags/tag69.xml><?xml version="1.0" encoding="utf-8"?>
<p:tagLst xmlns:a="http://schemas.openxmlformats.org/drawingml/2006/main" xmlns:r="http://schemas.openxmlformats.org/officeDocument/2006/relationships" xmlns:p="http://schemas.openxmlformats.org/presentationml/2006/main">
  <p:tag name="AS_UNIQUEID" val="24965"/>
</p:tagLst>
</file>

<file path=ppt/tags/tag7.xml><?xml version="1.0" encoding="utf-8"?>
<p:tagLst xmlns:a="http://schemas.openxmlformats.org/drawingml/2006/main" xmlns:r="http://schemas.openxmlformats.org/officeDocument/2006/relationships" xmlns:p="http://schemas.openxmlformats.org/presentationml/2006/main">
  <p:tag name="AS_UNIQUEID" val="25852"/>
</p:tagLst>
</file>

<file path=ppt/tags/tag70.xml><?xml version="1.0" encoding="utf-8"?>
<p:tagLst xmlns:a="http://schemas.openxmlformats.org/drawingml/2006/main" xmlns:r="http://schemas.openxmlformats.org/officeDocument/2006/relationships" xmlns:p="http://schemas.openxmlformats.org/presentationml/2006/main">
  <p:tag name="AS_UNIQUEID" val="24965"/>
</p:tagLst>
</file>

<file path=ppt/tags/tag71.xml><?xml version="1.0" encoding="utf-8"?>
<p:tagLst xmlns:a="http://schemas.openxmlformats.org/drawingml/2006/main" xmlns:r="http://schemas.openxmlformats.org/officeDocument/2006/relationships" xmlns:p="http://schemas.openxmlformats.org/presentationml/2006/main">
  <p:tag name="AS_UNIQUEID" val="24965"/>
</p:tagLst>
</file>

<file path=ppt/tags/tag72.xml><?xml version="1.0" encoding="utf-8"?>
<p:tagLst xmlns:a="http://schemas.openxmlformats.org/drawingml/2006/main" xmlns:r="http://schemas.openxmlformats.org/officeDocument/2006/relationships" xmlns:p="http://schemas.openxmlformats.org/presentationml/2006/main">
  <p:tag name="AS_UNIQUEID" val="24965"/>
</p:tagLst>
</file>

<file path=ppt/tags/tag73.xml><?xml version="1.0" encoding="utf-8"?>
<p:tagLst xmlns:a="http://schemas.openxmlformats.org/drawingml/2006/main" xmlns:r="http://schemas.openxmlformats.org/officeDocument/2006/relationships" xmlns:p="http://schemas.openxmlformats.org/presentationml/2006/main">
  <p:tag name="AS_UNIQUEID" val="24965"/>
</p:tagLst>
</file>

<file path=ppt/tags/tag74.xml><?xml version="1.0" encoding="utf-8"?>
<p:tagLst xmlns:a="http://schemas.openxmlformats.org/drawingml/2006/main" xmlns:r="http://schemas.openxmlformats.org/officeDocument/2006/relationships" xmlns:p="http://schemas.openxmlformats.org/presentationml/2006/main">
  <p:tag name="AS_UNIQUEID" val="24965"/>
</p:tagLst>
</file>

<file path=ppt/tags/tag75.xml><?xml version="1.0" encoding="utf-8"?>
<p:tagLst xmlns:a="http://schemas.openxmlformats.org/drawingml/2006/main" xmlns:r="http://schemas.openxmlformats.org/officeDocument/2006/relationships" xmlns:p="http://schemas.openxmlformats.org/presentationml/2006/main">
  <p:tag name="AS_UNIQUEID" val="24965"/>
</p:tagLst>
</file>

<file path=ppt/tags/tag76.xml><?xml version="1.0" encoding="utf-8"?>
<p:tagLst xmlns:a="http://schemas.openxmlformats.org/drawingml/2006/main" xmlns:r="http://schemas.openxmlformats.org/officeDocument/2006/relationships" xmlns:p="http://schemas.openxmlformats.org/presentationml/2006/main">
  <p:tag name="AS_UNIQUEID" val="24965"/>
</p:tagLst>
</file>

<file path=ppt/tags/tag77.xml><?xml version="1.0" encoding="utf-8"?>
<p:tagLst xmlns:a="http://schemas.openxmlformats.org/drawingml/2006/main" xmlns:r="http://schemas.openxmlformats.org/officeDocument/2006/relationships" xmlns:p="http://schemas.openxmlformats.org/presentationml/2006/main">
  <p:tag name="AS_UNIQUEID" val="24965"/>
</p:tagLst>
</file>

<file path=ppt/tags/tag78.xml><?xml version="1.0" encoding="utf-8"?>
<p:tagLst xmlns:a="http://schemas.openxmlformats.org/drawingml/2006/main" xmlns:r="http://schemas.openxmlformats.org/officeDocument/2006/relationships" xmlns:p="http://schemas.openxmlformats.org/presentationml/2006/main">
  <p:tag name="AS_UNIQUEID" val="25845"/>
</p:tagLst>
</file>

<file path=ppt/tags/tag79.xml><?xml version="1.0" encoding="utf-8"?>
<p:tagLst xmlns:a="http://schemas.openxmlformats.org/drawingml/2006/main" xmlns:r="http://schemas.openxmlformats.org/officeDocument/2006/relationships" xmlns:p="http://schemas.openxmlformats.org/presentationml/2006/main">
  <p:tag name="AS_UNIQUEID" val="25846"/>
</p:tagLst>
</file>

<file path=ppt/tags/tag8.xml><?xml version="1.0" encoding="utf-8"?>
<p:tagLst xmlns:a="http://schemas.openxmlformats.org/drawingml/2006/main" xmlns:r="http://schemas.openxmlformats.org/officeDocument/2006/relationships" xmlns:p="http://schemas.openxmlformats.org/presentationml/2006/main">
  <p:tag name="AS_UNIQUEID" val="25853"/>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422gliS6BY.CZ1j_FBYB.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4zea9lIr37yyC1cAM.RbO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oUg5E5Q7hFaqfnWvZC5yQ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xyx4E8A9OSxO3pP5Co8W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g1dQCdhMowF4qAXCXrQAi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lCXAzXDpxDT2MFOKj6hVZ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5BxcuofGSAQSGfcK6ROeCQ"/>
</p:tagLst>
</file>

<file path=ppt/tags/tag9.xml><?xml version="1.0" encoding="utf-8"?>
<p:tagLst xmlns:a="http://schemas.openxmlformats.org/drawingml/2006/main" xmlns:r="http://schemas.openxmlformats.org/officeDocument/2006/relationships" xmlns:p="http://schemas.openxmlformats.org/presentationml/2006/main">
  <p:tag name="AS_UNIQUEID" val="25854"/>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Nqq8_dv20RtOlELvschSR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VZPJ1lPlJcZcFxI3xP6b9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ekbs6KMA3eQyNQQbow2k_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5_Heineken_16.9_US">
  <a:themeElements>
    <a:clrScheme name="Heineken_16.9_US">
      <a:dk1>
        <a:srgbClr val="000000"/>
      </a:dk1>
      <a:lt1>
        <a:srgbClr val="FFFFFF"/>
      </a:lt1>
      <a:dk2>
        <a:srgbClr val="205527"/>
      </a:dk2>
      <a:lt2>
        <a:srgbClr val="7AB800"/>
      </a:lt2>
      <a:accent1>
        <a:srgbClr val="205527"/>
      </a:accent1>
      <a:accent2>
        <a:srgbClr val="008200"/>
      </a:accent2>
      <a:accent3>
        <a:srgbClr val="A5A5A5"/>
      </a:accent3>
      <a:accent4>
        <a:srgbClr val="FECB00"/>
      </a:accent4>
      <a:accent5>
        <a:srgbClr val="2A6EBB"/>
      </a:accent5>
      <a:accent6>
        <a:srgbClr val="CA8B15"/>
      </a:accent6>
      <a:hlink>
        <a:srgbClr val="2A6EBB"/>
      </a:hlink>
      <a:folHlink>
        <a:srgbClr val="8E258D"/>
      </a:folHlink>
    </a:clrScheme>
    <a:fontScheme name="Heineken_16.9_US">
      <a:majorFont>
        <a:latin typeface="HEINEKEN Core"/>
        <a:ea typeface="Arial"/>
        <a:cs typeface="Arial"/>
      </a:majorFont>
      <a:minorFont>
        <a:latin typeface="HEINEKEN Core"/>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accent5"/>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Heineken_16.9_US.potx" id="{9D365F56-D232-47BA-958E-6B2B726CD312}" vid="{004EFADF-413A-46E1-A7A3-98599959F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69734821641F44A4C2BA1E15CE9D8A" ma:contentTypeVersion="17" ma:contentTypeDescription="Create a new document." ma:contentTypeScope="" ma:versionID="33bb15d54a060a3f3df2dd14cea528be">
  <xsd:schema xmlns:xsd="http://www.w3.org/2001/XMLSchema" xmlns:xs="http://www.w3.org/2001/XMLSchema" xmlns:p="http://schemas.microsoft.com/office/2006/metadata/properties" xmlns:ns2="39519abd-e1ef-46ac-b8b2-ab0e15f75a89" xmlns:ns3="0ecbf028-8763-4432-8670-d34bd0632e6c" targetNamespace="http://schemas.microsoft.com/office/2006/metadata/properties" ma:root="true" ma:fieldsID="09fd8048d973eaec196593e1abd152ae" ns2:_="" ns3:_="">
    <xsd:import namespace="39519abd-e1ef-46ac-b8b2-ab0e15f75a89"/>
    <xsd:import namespace="0ecbf028-8763-4432-8670-d34bd0632e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519abd-e1ef-46ac-b8b2-ab0e15f75a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aa43d79-0337-43fd-9094-582e52f0796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ecbf028-8763-4432-8670-d34bd0632e6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9094eb26-8e5c-4377-b52d-658ce82f8b96}" ma:internalName="TaxCatchAll" ma:showField="CatchAllData" ma:web="0ecbf028-8763-4432-8670-d34bd0632e6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ecbf028-8763-4432-8670-d34bd0632e6c" xsi:nil="true"/>
    <lcf76f155ced4ddcb4097134ff3c332f xmlns="39519abd-e1ef-46ac-b8b2-ab0e15f75a89">
      <Terms xmlns="http://schemas.microsoft.com/office/infopath/2007/PartnerControls"/>
    </lcf76f155ced4ddcb4097134ff3c332f>
    <SharedWithUsers xmlns="0ecbf028-8763-4432-8670-d34bd0632e6c">
      <UserInfo>
        <DisplayName>Virak Prom</DisplayName>
        <AccountId>450</AccountId>
        <AccountType/>
      </UserInfo>
      <UserInfo>
        <DisplayName>Pheng Ang Ang</DisplayName>
        <AccountId>135</AccountId>
        <AccountType/>
      </UserInfo>
      <UserInfo>
        <DisplayName>Norinreaksmey Phalla</DisplayName>
        <AccountId>684</AccountId>
        <AccountType/>
      </UserInfo>
      <UserInfo>
        <DisplayName>Kanika Montha</DisplayName>
        <AccountId>66</AccountId>
        <AccountType/>
      </UserInfo>
      <UserInfo>
        <DisplayName>Vetty Chiv</DisplayName>
        <AccountId>242</AccountId>
        <AccountType/>
      </UserInfo>
      <UserInfo>
        <DisplayName>Votana Srey</DisplayName>
        <AccountId>657</AccountId>
        <AccountType/>
      </UserInfo>
    </SharedWithUsers>
  </documentManagement>
</p:properties>
</file>

<file path=customXml/itemProps1.xml><?xml version="1.0" encoding="utf-8"?>
<ds:datastoreItem xmlns:ds="http://schemas.openxmlformats.org/officeDocument/2006/customXml" ds:itemID="{73E77B21-9230-4934-9DC2-08ACD4F3A083}">
  <ds:schemaRefs>
    <ds:schemaRef ds:uri="0ecbf028-8763-4432-8670-d34bd0632e6c"/>
    <ds:schemaRef ds:uri="39519abd-e1ef-46ac-b8b2-ab0e15f75a8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A867487-1AB9-4B5C-82CA-EEA91EBEAA38}">
  <ds:schemaRefs>
    <ds:schemaRef ds:uri="http://schemas.microsoft.com/sharepoint/v3/contenttype/forms"/>
  </ds:schemaRefs>
</ds:datastoreItem>
</file>

<file path=customXml/itemProps3.xml><?xml version="1.0" encoding="utf-8"?>
<ds:datastoreItem xmlns:ds="http://schemas.openxmlformats.org/officeDocument/2006/customXml" ds:itemID="{322B292F-FF90-4C4E-8F97-56E7C2784A18}">
  <ds:schemaRefs>
    <ds:schemaRef ds:uri="0ecbf028-8763-4432-8670-d34bd0632e6c"/>
    <ds:schemaRef ds:uri="39519abd-e1ef-46ac-b8b2-ab0e15f75a8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5_Heineken_16.9_US</vt:lpstr>
      <vt:lpstr>DQ Insights Optimize Targeting Empowered by Data</vt:lpstr>
      <vt:lpstr>Objective</vt:lpstr>
      <vt:lpstr>Project Stages</vt:lpstr>
      <vt:lpstr>Understanding Stage</vt:lpstr>
      <vt:lpstr>PowerPoint Presentation</vt:lpstr>
    </vt:vector>
  </TitlesOfParts>
  <Company>HEINEKEN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 Strategy</dc:title>
  <dc:creator>Bart de Geus</dc:creator>
  <cp:revision>2</cp:revision>
  <dcterms:created xsi:type="dcterms:W3CDTF">2020-11-24T19:38:49Z</dcterms:created>
  <dcterms:modified xsi:type="dcterms:W3CDTF">2023-03-14T08:12:15Z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0x0101003769734821641F44A4C2BA1E15CE9D8A</vt:lpwstr>
  </property>
  <property fmtid="{D5CDD505-2E9C-101B-9397-08002B2CF9AE}" pid="3" name="MediaServiceImageTags">
    <vt:lpwstr/>
  </property>
</Properties>
</file>