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loria Hallelujah"/>
      <p:regular r:id="rId21"/>
    </p:embeddedFont>
    <p:embeddedFont>
      <p:font typeface="Quicksand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1B55D6-FEF2-4095-A791-2AD5753D451C}">
  <a:tblStyle styleId="{A91B55D6-FEF2-4095-A791-2AD5753D45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icksand-regular.fntdata"/><Relationship Id="rId21" Type="http://schemas.openxmlformats.org/officeDocument/2006/relationships/font" Target="fonts/GloriaHallelujah-regular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f126b20c9b320d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2f126b20c9b320d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d91ca04e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d91ca04e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d91ca04e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d91ca04e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d91ca04e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d91ca04e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662a4c551626d0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662a4c551626d0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1932f1ae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1932f1ae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62a4c551626d0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662a4c551626d0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cc2e6d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cc2e6d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f514b71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f514b71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2f514b71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2f514b71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2f514b71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2f514b71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1932f1a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1932f1a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67cd42cad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67cd42cad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2f126b20c9b320d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2f126b20c9b320d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5096" y="495853"/>
            <a:ext cx="3849600" cy="20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95100" y="2801049"/>
            <a:ext cx="2807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1046051" y="2021319"/>
            <a:ext cx="3545100" cy="19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1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5206900" y="2035253"/>
            <a:ext cx="2741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2" type="subTitle"/>
          </p:nvPr>
        </p:nvSpPr>
        <p:spPr>
          <a:xfrm>
            <a:off x="5206900" y="2390916"/>
            <a:ext cx="27414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MAIN_POINT_1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 flipH="1">
            <a:off x="4147422" y="3363805"/>
            <a:ext cx="4996579" cy="1779686"/>
          </a:xfrm>
          <a:custGeom>
            <a:rect b="b" l="l" r="r" t="t"/>
            <a:pathLst>
              <a:path extrusionOk="0" h="8860" w="24875">
                <a:moveTo>
                  <a:pt x="4875" y="0"/>
                </a:moveTo>
                <a:cubicBezTo>
                  <a:pt x="4704" y="0"/>
                  <a:pt x="4532" y="5"/>
                  <a:pt x="4360" y="14"/>
                </a:cubicBezTo>
                <a:cubicBezTo>
                  <a:pt x="2920" y="90"/>
                  <a:pt x="1523" y="397"/>
                  <a:pt x="164" y="868"/>
                </a:cubicBezTo>
                <a:cubicBezTo>
                  <a:pt x="126" y="879"/>
                  <a:pt x="88" y="895"/>
                  <a:pt x="50" y="912"/>
                </a:cubicBezTo>
                <a:cubicBezTo>
                  <a:pt x="33" y="917"/>
                  <a:pt x="22" y="923"/>
                  <a:pt x="6" y="934"/>
                </a:cubicBezTo>
                <a:lnTo>
                  <a:pt x="6" y="1125"/>
                </a:lnTo>
                <a:lnTo>
                  <a:pt x="6" y="8679"/>
                </a:lnTo>
                <a:cubicBezTo>
                  <a:pt x="6" y="8739"/>
                  <a:pt x="0" y="8800"/>
                  <a:pt x="0" y="8860"/>
                </a:cubicBezTo>
                <a:lnTo>
                  <a:pt x="3785" y="8860"/>
                </a:lnTo>
                <a:cubicBezTo>
                  <a:pt x="3840" y="8854"/>
                  <a:pt x="3895" y="8843"/>
                  <a:pt x="3950" y="8843"/>
                </a:cubicBezTo>
                <a:lnTo>
                  <a:pt x="17359" y="8827"/>
                </a:lnTo>
                <a:cubicBezTo>
                  <a:pt x="19829" y="8822"/>
                  <a:pt x="22294" y="8822"/>
                  <a:pt x="24759" y="8816"/>
                </a:cubicBezTo>
                <a:cubicBezTo>
                  <a:pt x="24808" y="8816"/>
                  <a:pt x="24852" y="8811"/>
                  <a:pt x="24874" y="8811"/>
                </a:cubicBezTo>
                <a:cubicBezTo>
                  <a:pt x="24386" y="8706"/>
                  <a:pt x="23871" y="8613"/>
                  <a:pt x="23373" y="8482"/>
                </a:cubicBezTo>
                <a:cubicBezTo>
                  <a:pt x="21872" y="8093"/>
                  <a:pt x="20453" y="7479"/>
                  <a:pt x="19062" y="6811"/>
                </a:cubicBezTo>
                <a:cubicBezTo>
                  <a:pt x="16953" y="5798"/>
                  <a:pt x="14938" y="4620"/>
                  <a:pt x="12927" y="3426"/>
                </a:cubicBezTo>
                <a:cubicBezTo>
                  <a:pt x="11569" y="2621"/>
                  <a:pt x="10205" y="1816"/>
                  <a:pt x="8836" y="1021"/>
                </a:cubicBezTo>
                <a:cubicBezTo>
                  <a:pt x="8129" y="610"/>
                  <a:pt x="7379" y="298"/>
                  <a:pt x="6562" y="150"/>
                </a:cubicBezTo>
                <a:cubicBezTo>
                  <a:pt x="6003" y="49"/>
                  <a:pt x="5441" y="0"/>
                  <a:pt x="48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310818">
            <a:off x="5418962" y="2762410"/>
            <a:ext cx="1192280" cy="1451639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2450" y="3185551"/>
            <a:ext cx="3848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2450" y="3539862"/>
            <a:ext cx="384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722375" y="925764"/>
            <a:ext cx="3848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722375" y="1292074"/>
            <a:ext cx="3848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722450" y="2067201"/>
            <a:ext cx="3848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6" type="subTitle"/>
          </p:nvPr>
        </p:nvSpPr>
        <p:spPr>
          <a:xfrm>
            <a:off x="722375" y="2427527"/>
            <a:ext cx="3848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Char char="●"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5953222" y="451872"/>
            <a:ext cx="25638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flipH="1">
            <a:off x="7302722" y="-12"/>
            <a:ext cx="184001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 flipH="1">
            <a:off x="3141350" y="0"/>
            <a:ext cx="6035731" cy="5143518"/>
            <a:chOff x="0" y="0"/>
            <a:chExt cx="4707691" cy="5143518"/>
          </a:xfrm>
        </p:grpSpPr>
        <p:sp>
          <p:nvSpPr>
            <p:cNvPr id="69" name="Google Shape;69;p14"/>
            <p:cNvSpPr/>
            <p:nvPr/>
          </p:nvSpPr>
          <p:spPr>
            <a:xfrm>
              <a:off x="1324050" y="0"/>
              <a:ext cx="3383641" cy="5143518"/>
            </a:xfrm>
            <a:custGeom>
              <a:rect b="b" l="l" r="r" t="t"/>
              <a:pathLst>
                <a:path extrusionOk="0" h="45082" w="29657">
                  <a:moveTo>
                    <a:pt x="1" y="1"/>
                  </a:moveTo>
                  <a:lnTo>
                    <a:pt x="1" y="77"/>
                  </a:lnTo>
                  <a:lnTo>
                    <a:pt x="1" y="44928"/>
                  </a:lnTo>
                  <a:cubicBezTo>
                    <a:pt x="1" y="44961"/>
                    <a:pt x="7" y="44988"/>
                    <a:pt x="1" y="45021"/>
                  </a:cubicBezTo>
                  <a:cubicBezTo>
                    <a:pt x="1" y="45043"/>
                    <a:pt x="1" y="45065"/>
                    <a:pt x="7" y="45081"/>
                  </a:cubicBezTo>
                  <a:lnTo>
                    <a:pt x="29656" y="45081"/>
                  </a:lnTo>
                  <a:lnTo>
                    <a:pt x="29312" y="44802"/>
                  </a:lnTo>
                  <a:cubicBezTo>
                    <a:pt x="28594" y="44216"/>
                    <a:pt x="27865" y="43646"/>
                    <a:pt x="27159" y="43054"/>
                  </a:cubicBezTo>
                  <a:cubicBezTo>
                    <a:pt x="25674" y="41806"/>
                    <a:pt x="24409" y="40370"/>
                    <a:pt x="23445" y="38678"/>
                  </a:cubicBezTo>
                  <a:cubicBezTo>
                    <a:pt x="22525" y="37062"/>
                    <a:pt x="21961" y="35320"/>
                    <a:pt x="21709" y="33480"/>
                  </a:cubicBezTo>
                  <a:cubicBezTo>
                    <a:pt x="21572" y="32455"/>
                    <a:pt x="21522" y="31420"/>
                    <a:pt x="21561" y="30390"/>
                  </a:cubicBezTo>
                  <a:cubicBezTo>
                    <a:pt x="21621" y="28528"/>
                    <a:pt x="21906" y="26693"/>
                    <a:pt x="22316" y="24880"/>
                  </a:cubicBezTo>
                  <a:cubicBezTo>
                    <a:pt x="22706" y="23143"/>
                    <a:pt x="23188" y="21434"/>
                    <a:pt x="23757" y="19753"/>
                  </a:cubicBezTo>
                  <a:cubicBezTo>
                    <a:pt x="24343" y="18033"/>
                    <a:pt x="24957" y="16324"/>
                    <a:pt x="25570" y="14615"/>
                  </a:cubicBezTo>
                  <a:cubicBezTo>
                    <a:pt x="26047" y="13273"/>
                    <a:pt x="26403" y="11909"/>
                    <a:pt x="26523" y="10485"/>
                  </a:cubicBezTo>
                  <a:cubicBezTo>
                    <a:pt x="26666" y="8825"/>
                    <a:pt x="26474" y="7214"/>
                    <a:pt x="25806" y="5676"/>
                  </a:cubicBezTo>
                  <a:cubicBezTo>
                    <a:pt x="25412" y="4755"/>
                    <a:pt x="24864" y="3923"/>
                    <a:pt x="24195" y="3178"/>
                  </a:cubicBezTo>
                  <a:cubicBezTo>
                    <a:pt x="22974" y="1814"/>
                    <a:pt x="21490" y="833"/>
                    <a:pt x="19824" y="94"/>
                  </a:cubicBezTo>
                  <a:cubicBezTo>
                    <a:pt x="19753" y="66"/>
                    <a:pt x="19682" y="34"/>
                    <a:pt x="1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0"/>
              <a:ext cx="14001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5585990" y="554434"/>
            <a:ext cx="282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5579265" y="1656379"/>
            <a:ext cx="2841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5579154" y="2674771"/>
            <a:ext cx="2841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5579708" y="3693150"/>
            <a:ext cx="2826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4972029" y="509298"/>
            <a:ext cx="523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6" type="subTitle"/>
          </p:nvPr>
        </p:nvSpPr>
        <p:spPr>
          <a:xfrm>
            <a:off x="4880133" y="1601054"/>
            <a:ext cx="6753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7" type="subTitle"/>
          </p:nvPr>
        </p:nvSpPr>
        <p:spPr>
          <a:xfrm>
            <a:off x="4849581" y="2624542"/>
            <a:ext cx="6753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8" type="subTitle"/>
          </p:nvPr>
        </p:nvSpPr>
        <p:spPr>
          <a:xfrm>
            <a:off x="4865088" y="3642929"/>
            <a:ext cx="6717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9" type="subTitle"/>
          </p:nvPr>
        </p:nvSpPr>
        <p:spPr>
          <a:xfrm>
            <a:off x="5564625" y="898952"/>
            <a:ext cx="2841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3" type="subTitle"/>
          </p:nvPr>
        </p:nvSpPr>
        <p:spPr>
          <a:xfrm>
            <a:off x="5579400" y="2008824"/>
            <a:ext cx="2841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4" type="subTitle"/>
          </p:nvPr>
        </p:nvSpPr>
        <p:spPr>
          <a:xfrm>
            <a:off x="5579275" y="3027226"/>
            <a:ext cx="2841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5" type="subTitle"/>
          </p:nvPr>
        </p:nvSpPr>
        <p:spPr>
          <a:xfrm>
            <a:off x="5583500" y="4051637"/>
            <a:ext cx="2822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646175" y="2505479"/>
            <a:ext cx="2353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 flipH="1" rot="981531">
            <a:off x="204836" y="292288"/>
            <a:ext cx="1619856" cy="1831512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accen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 flipH="1">
            <a:off x="370" y="-25"/>
            <a:ext cx="9143897" cy="5143549"/>
          </a:xfrm>
          <a:custGeom>
            <a:rect b="b" l="l" r="r" t="t"/>
            <a:pathLst>
              <a:path extrusionOk="0" h="45220" w="67823">
                <a:moveTo>
                  <a:pt x="0" y="1"/>
                </a:moveTo>
                <a:lnTo>
                  <a:pt x="0" y="45220"/>
                </a:lnTo>
                <a:lnTo>
                  <a:pt x="67822" y="45220"/>
                </a:lnTo>
                <a:lnTo>
                  <a:pt x="67822" y="42354"/>
                </a:lnTo>
                <a:cubicBezTo>
                  <a:pt x="67324" y="42326"/>
                  <a:pt x="66810" y="42254"/>
                  <a:pt x="66311" y="42154"/>
                </a:cubicBezTo>
                <a:cubicBezTo>
                  <a:pt x="62361" y="41413"/>
                  <a:pt x="58981" y="38974"/>
                  <a:pt x="55330" y="37306"/>
                </a:cubicBezTo>
                <a:cubicBezTo>
                  <a:pt x="51413" y="35510"/>
                  <a:pt x="47119" y="34588"/>
                  <a:pt x="42819" y="34588"/>
                </a:cubicBezTo>
                <a:cubicBezTo>
                  <a:pt x="42236" y="34588"/>
                  <a:pt x="41653" y="34605"/>
                  <a:pt x="41070" y="34639"/>
                </a:cubicBezTo>
                <a:cubicBezTo>
                  <a:pt x="37904" y="34825"/>
                  <a:pt x="34782" y="35523"/>
                  <a:pt x="31630" y="35637"/>
                </a:cubicBezTo>
                <a:cubicBezTo>
                  <a:pt x="31367" y="35646"/>
                  <a:pt x="31103" y="35651"/>
                  <a:pt x="30838" y="35651"/>
                </a:cubicBezTo>
                <a:cubicBezTo>
                  <a:pt x="27916" y="35651"/>
                  <a:pt x="24920" y="35047"/>
                  <a:pt x="22632" y="33256"/>
                </a:cubicBezTo>
                <a:cubicBezTo>
                  <a:pt x="19565" y="30817"/>
                  <a:pt x="18382" y="26681"/>
                  <a:pt x="17997" y="22774"/>
                </a:cubicBezTo>
                <a:cubicBezTo>
                  <a:pt x="17612" y="18867"/>
                  <a:pt x="17826" y="14874"/>
                  <a:pt x="16742" y="11095"/>
                </a:cubicBezTo>
                <a:cubicBezTo>
                  <a:pt x="15502" y="6774"/>
                  <a:pt x="12479" y="2967"/>
                  <a:pt x="8514" y="842"/>
                </a:cubicBezTo>
                <a:cubicBezTo>
                  <a:pt x="7900" y="528"/>
                  <a:pt x="7288" y="243"/>
                  <a:pt x="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99588" y="1231269"/>
            <a:ext cx="45651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5"/>
          <p:cNvSpPr txBox="1"/>
          <p:nvPr>
            <p:ph idx="2" type="title"/>
          </p:nvPr>
        </p:nvSpPr>
        <p:spPr>
          <a:xfrm>
            <a:off x="811850" y="2492513"/>
            <a:ext cx="2633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TITLE_AND_TWO_COLUMNS_1_1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rot="5400000">
            <a:off x="1270195" y="-1647245"/>
            <a:ext cx="3295559" cy="6446300"/>
          </a:xfrm>
          <a:custGeom>
            <a:rect b="b" l="l" r="r" t="t"/>
            <a:pathLst>
              <a:path extrusionOk="0" h="35000" w="20535">
                <a:moveTo>
                  <a:pt x="2733" y="1"/>
                </a:moveTo>
                <a:cubicBezTo>
                  <a:pt x="1677" y="1"/>
                  <a:pt x="725" y="143"/>
                  <a:pt x="328" y="575"/>
                </a:cubicBezTo>
                <a:lnTo>
                  <a:pt x="156" y="518"/>
                </a:lnTo>
                <a:lnTo>
                  <a:pt x="257" y="675"/>
                </a:lnTo>
                <a:cubicBezTo>
                  <a:pt x="213" y="732"/>
                  <a:pt x="171" y="804"/>
                  <a:pt x="156" y="874"/>
                </a:cubicBezTo>
                <a:cubicBezTo>
                  <a:pt x="0" y="1445"/>
                  <a:pt x="156" y="2300"/>
                  <a:pt x="156" y="2899"/>
                </a:cubicBezTo>
                <a:lnTo>
                  <a:pt x="156" y="9231"/>
                </a:lnTo>
                <a:lnTo>
                  <a:pt x="156" y="25944"/>
                </a:lnTo>
                <a:lnTo>
                  <a:pt x="156" y="35000"/>
                </a:lnTo>
                <a:lnTo>
                  <a:pt x="20535" y="35000"/>
                </a:lnTo>
                <a:lnTo>
                  <a:pt x="20263" y="34871"/>
                </a:lnTo>
                <a:cubicBezTo>
                  <a:pt x="20206" y="34129"/>
                  <a:pt x="19693" y="33502"/>
                  <a:pt x="19195" y="32946"/>
                </a:cubicBezTo>
                <a:cubicBezTo>
                  <a:pt x="17569" y="31178"/>
                  <a:pt x="15801" y="29552"/>
                  <a:pt x="13903" y="28083"/>
                </a:cubicBezTo>
                <a:cubicBezTo>
                  <a:pt x="12492" y="26999"/>
                  <a:pt x="10952" y="25930"/>
                  <a:pt x="10153" y="24347"/>
                </a:cubicBezTo>
                <a:cubicBezTo>
                  <a:pt x="9255" y="22536"/>
                  <a:pt x="9483" y="20411"/>
                  <a:pt x="9726" y="18401"/>
                </a:cubicBezTo>
                <a:cubicBezTo>
                  <a:pt x="10011" y="16076"/>
                  <a:pt x="10281" y="13752"/>
                  <a:pt x="10752" y="11455"/>
                </a:cubicBezTo>
                <a:cubicBezTo>
                  <a:pt x="11080" y="9858"/>
                  <a:pt x="11494" y="8276"/>
                  <a:pt x="11522" y="6650"/>
                </a:cubicBezTo>
                <a:cubicBezTo>
                  <a:pt x="11551" y="5025"/>
                  <a:pt x="11137" y="3327"/>
                  <a:pt x="10011" y="2158"/>
                </a:cubicBezTo>
                <a:cubicBezTo>
                  <a:pt x="9169" y="1288"/>
                  <a:pt x="8014" y="789"/>
                  <a:pt x="6845" y="490"/>
                </a:cubicBezTo>
                <a:cubicBezTo>
                  <a:pt x="6745" y="475"/>
                  <a:pt x="6645" y="446"/>
                  <a:pt x="6545" y="433"/>
                </a:cubicBezTo>
                <a:cubicBezTo>
                  <a:pt x="5911" y="283"/>
                  <a:pt x="4220" y="1"/>
                  <a:pt x="27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35475" y="451871"/>
            <a:ext cx="2844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5968725" y="3215602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" type="subTitle"/>
          </p:nvPr>
        </p:nvSpPr>
        <p:spPr>
          <a:xfrm>
            <a:off x="5968728" y="3574516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3" type="subTitle"/>
          </p:nvPr>
        </p:nvSpPr>
        <p:spPr>
          <a:xfrm>
            <a:off x="722375" y="3215612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4" type="subTitle"/>
          </p:nvPr>
        </p:nvSpPr>
        <p:spPr>
          <a:xfrm>
            <a:off x="722375" y="3574521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5" type="subTitle"/>
          </p:nvPr>
        </p:nvSpPr>
        <p:spPr>
          <a:xfrm>
            <a:off x="3345560" y="3215604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6" type="subTitle"/>
          </p:nvPr>
        </p:nvSpPr>
        <p:spPr>
          <a:xfrm>
            <a:off x="3345525" y="3574484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AND_TWO_COLUMNS_1_1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722375" y="450375"/>
            <a:ext cx="7699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5628593" y="3536856"/>
            <a:ext cx="2558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subTitle"/>
          </p:nvPr>
        </p:nvSpPr>
        <p:spPr>
          <a:xfrm>
            <a:off x="5628622" y="3882780"/>
            <a:ext cx="2558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3" type="subTitle"/>
          </p:nvPr>
        </p:nvSpPr>
        <p:spPr>
          <a:xfrm>
            <a:off x="5628593" y="2463506"/>
            <a:ext cx="2558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4" type="subTitle"/>
          </p:nvPr>
        </p:nvSpPr>
        <p:spPr>
          <a:xfrm>
            <a:off x="5628593" y="2820931"/>
            <a:ext cx="2558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5" type="subTitle"/>
          </p:nvPr>
        </p:nvSpPr>
        <p:spPr>
          <a:xfrm>
            <a:off x="5649217" y="1406930"/>
            <a:ext cx="2558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6" type="subTitle"/>
          </p:nvPr>
        </p:nvSpPr>
        <p:spPr>
          <a:xfrm>
            <a:off x="5650598" y="1764350"/>
            <a:ext cx="2558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7" type="title"/>
          </p:nvPr>
        </p:nvSpPr>
        <p:spPr>
          <a:xfrm>
            <a:off x="4152819" y="1574729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hasCustomPrompt="1" idx="8" type="title"/>
          </p:nvPr>
        </p:nvSpPr>
        <p:spPr>
          <a:xfrm>
            <a:off x="4152819" y="2635604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8" name="Google Shape;108;p17"/>
          <p:cNvSpPr txBox="1"/>
          <p:nvPr>
            <p:ph hasCustomPrompt="1" idx="9" type="title"/>
          </p:nvPr>
        </p:nvSpPr>
        <p:spPr>
          <a:xfrm>
            <a:off x="4152819" y="3696479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TITLE_AND_TWO_COLUMNS_1_1_1_1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rot="5400000">
            <a:off x="899362" y="-910578"/>
            <a:ext cx="2988709" cy="4809865"/>
          </a:xfrm>
          <a:custGeom>
            <a:rect b="b" l="l" r="r" t="t"/>
            <a:pathLst>
              <a:path extrusionOk="0" h="16472" w="21653">
                <a:moveTo>
                  <a:pt x="0" y="1"/>
                </a:moveTo>
                <a:lnTo>
                  <a:pt x="0" y="16472"/>
                </a:lnTo>
                <a:cubicBezTo>
                  <a:pt x="44" y="16466"/>
                  <a:pt x="82" y="16466"/>
                  <a:pt x="126" y="16466"/>
                </a:cubicBezTo>
                <a:lnTo>
                  <a:pt x="21653" y="16466"/>
                </a:lnTo>
                <a:cubicBezTo>
                  <a:pt x="21450" y="16434"/>
                  <a:pt x="21247" y="16401"/>
                  <a:pt x="21045" y="16373"/>
                </a:cubicBezTo>
                <a:cubicBezTo>
                  <a:pt x="20223" y="16253"/>
                  <a:pt x="19418" y="16077"/>
                  <a:pt x="18629" y="15825"/>
                </a:cubicBezTo>
                <a:cubicBezTo>
                  <a:pt x="17824" y="15568"/>
                  <a:pt x="17052" y="15234"/>
                  <a:pt x="16361" y="14741"/>
                </a:cubicBezTo>
                <a:cubicBezTo>
                  <a:pt x="14883" y="13695"/>
                  <a:pt x="14297" y="12249"/>
                  <a:pt x="14466" y="10468"/>
                </a:cubicBezTo>
                <a:cubicBezTo>
                  <a:pt x="14516" y="9970"/>
                  <a:pt x="14499" y="9471"/>
                  <a:pt x="14379" y="8978"/>
                </a:cubicBezTo>
                <a:cubicBezTo>
                  <a:pt x="14165" y="8130"/>
                  <a:pt x="13705" y="7439"/>
                  <a:pt x="13070" y="6859"/>
                </a:cubicBezTo>
                <a:cubicBezTo>
                  <a:pt x="12445" y="6278"/>
                  <a:pt x="11716" y="5862"/>
                  <a:pt x="10939" y="5539"/>
                </a:cubicBezTo>
                <a:cubicBezTo>
                  <a:pt x="9476" y="4931"/>
                  <a:pt x="7948" y="4657"/>
                  <a:pt x="6370" y="4640"/>
                </a:cubicBezTo>
                <a:cubicBezTo>
                  <a:pt x="6053" y="4635"/>
                  <a:pt x="5730" y="4613"/>
                  <a:pt x="5412" y="4564"/>
                </a:cubicBezTo>
                <a:cubicBezTo>
                  <a:pt x="4344" y="4410"/>
                  <a:pt x="3363" y="4016"/>
                  <a:pt x="2481" y="3391"/>
                </a:cubicBezTo>
                <a:cubicBezTo>
                  <a:pt x="1462" y="2674"/>
                  <a:pt x="679" y="1754"/>
                  <a:pt x="208" y="592"/>
                </a:cubicBezTo>
                <a:cubicBezTo>
                  <a:pt x="126" y="401"/>
                  <a:pt x="66" y="198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630125" y="444755"/>
            <a:ext cx="25638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847675" y="2868910"/>
            <a:ext cx="2806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847705" y="3214835"/>
            <a:ext cx="28068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TWO_COLUMNS_1_1_2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 rot="-5400000">
            <a:off x="7190162" y="288374"/>
            <a:ext cx="1323940" cy="1463460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5400000">
            <a:off x="1483528" y="-1819428"/>
            <a:ext cx="2868894" cy="6446300"/>
          </a:xfrm>
          <a:custGeom>
            <a:rect b="b" l="l" r="r" t="t"/>
            <a:pathLst>
              <a:path extrusionOk="0" h="35000" w="20535">
                <a:moveTo>
                  <a:pt x="2733" y="1"/>
                </a:moveTo>
                <a:cubicBezTo>
                  <a:pt x="1677" y="1"/>
                  <a:pt x="725" y="143"/>
                  <a:pt x="328" y="575"/>
                </a:cubicBezTo>
                <a:lnTo>
                  <a:pt x="156" y="518"/>
                </a:lnTo>
                <a:lnTo>
                  <a:pt x="257" y="675"/>
                </a:lnTo>
                <a:cubicBezTo>
                  <a:pt x="213" y="732"/>
                  <a:pt x="171" y="804"/>
                  <a:pt x="156" y="874"/>
                </a:cubicBezTo>
                <a:cubicBezTo>
                  <a:pt x="0" y="1445"/>
                  <a:pt x="156" y="2300"/>
                  <a:pt x="156" y="2899"/>
                </a:cubicBezTo>
                <a:lnTo>
                  <a:pt x="156" y="9231"/>
                </a:lnTo>
                <a:lnTo>
                  <a:pt x="156" y="25944"/>
                </a:lnTo>
                <a:lnTo>
                  <a:pt x="156" y="35000"/>
                </a:lnTo>
                <a:lnTo>
                  <a:pt x="20535" y="35000"/>
                </a:lnTo>
                <a:lnTo>
                  <a:pt x="20263" y="34871"/>
                </a:lnTo>
                <a:cubicBezTo>
                  <a:pt x="20206" y="34129"/>
                  <a:pt x="19693" y="33502"/>
                  <a:pt x="19195" y="32946"/>
                </a:cubicBezTo>
                <a:cubicBezTo>
                  <a:pt x="17569" y="31178"/>
                  <a:pt x="15801" y="29552"/>
                  <a:pt x="13903" y="28083"/>
                </a:cubicBezTo>
                <a:cubicBezTo>
                  <a:pt x="12492" y="26999"/>
                  <a:pt x="10952" y="25930"/>
                  <a:pt x="10153" y="24347"/>
                </a:cubicBezTo>
                <a:cubicBezTo>
                  <a:pt x="9255" y="22536"/>
                  <a:pt x="9483" y="20411"/>
                  <a:pt x="9726" y="18401"/>
                </a:cubicBezTo>
                <a:cubicBezTo>
                  <a:pt x="10011" y="16076"/>
                  <a:pt x="10281" y="13752"/>
                  <a:pt x="10752" y="11455"/>
                </a:cubicBezTo>
                <a:cubicBezTo>
                  <a:pt x="11080" y="9858"/>
                  <a:pt x="11494" y="8276"/>
                  <a:pt x="11522" y="6650"/>
                </a:cubicBezTo>
                <a:cubicBezTo>
                  <a:pt x="11551" y="5025"/>
                  <a:pt x="11137" y="3327"/>
                  <a:pt x="10011" y="2158"/>
                </a:cubicBezTo>
                <a:cubicBezTo>
                  <a:pt x="9169" y="1288"/>
                  <a:pt x="8014" y="789"/>
                  <a:pt x="6845" y="490"/>
                </a:cubicBezTo>
                <a:cubicBezTo>
                  <a:pt x="6745" y="475"/>
                  <a:pt x="6645" y="446"/>
                  <a:pt x="6545" y="433"/>
                </a:cubicBezTo>
                <a:cubicBezTo>
                  <a:pt x="5911" y="283"/>
                  <a:pt x="4220" y="1"/>
                  <a:pt x="27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635476" y="450596"/>
            <a:ext cx="7011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5823745" y="3428485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5823753" y="3786904"/>
            <a:ext cx="245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882195" y="3428494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882200" y="3786910"/>
            <a:ext cx="245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3352980" y="3428486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3352935" y="3786896"/>
            <a:ext cx="245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7" type="subTitle"/>
          </p:nvPr>
        </p:nvSpPr>
        <p:spPr>
          <a:xfrm>
            <a:off x="5823745" y="2079709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8" type="subTitle"/>
          </p:nvPr>
        </p:nvSpPr>
        <p:spPr>
          <a:xfrm>
            <a:off x="5823753" y="2437228"/>
            <a:ext cx="2452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9" type="subTitle"/>
          </p:nvPr>
        </p:nvSpPr>
        <p:spPr>
          <a:xfrm>
            <a:off x="882195" y="2079719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3" type="subTitle"/>
          </p:nvPr>
        </p:nvSpPr>
        <p:spPr>
          <a:xfrm>
            <a:off x="882200" y="2437233"/>
            <a:ext cx="2452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4" type="subTitle"/>
          </p:nvPr>
        </p:nvSpPr>
        <p:spPr>
          <a:xfrm>
            <a:off x="3352980" y="2079711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5" type="subTitle"/>
          </p:nvPr>
        </p:nvSpPr>
        <p:spPr>
          <a:xfrm>
            <a:off x="3352935" y="2437221"/>
            <a:ext cx="2452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/>
          <p:nvPr/>
        </p:nvSpPr>
        <p:spPr>
          <a:xfrm flipH="1">
            <a:off x="8232720" y="4054831"/>
            <a:ext cx="911126" cy="1514159"/>
          </a:xfrm>
          <a:custGeom>
            <a:rect b="b" l="l" r="r" t="t"/>
            <a:pathLst>
              <a:path extrusionOk="0" h="22730" w="13678">
                <a:moveTo>
                  <a:pt x="2909" y="0"/>
                </a:moveTo>
                <a:cubicBezTo>
                  <a:pt x="1923" y="0"/>
                  <a:pt x="938" y="366"/>
                  <a:pt x="1" y="740"/>
                </a:cubicBezTo>
                <a:lnTo>
                  <a:pt x="1" y="754"/>
                </a:lnTo>
                <a:lnTo>
                  <a:pt x="1" y="22730"/>
                </a:lnTo>
                <a:lnTo>
                  <a:pt x="13677" y="22730"/>
                </a:lnTo>
                <a:lnTo>
                  <a:pt x="13677" y="20305"/>
                </a:lnTo>
                <a:cubicBezTo>
                  <a:pt x="13662" y="20277"/>
                  <a:pt x="13677" y="20262"/>
                  <a:pt x="13662" y="20234"/>
                </a:cubicBezTo>
                <a:cubicBezTo>
                  <a:pt x="13662" y="20049"/>
                  <a:pt x="13649" y="19834"/>
                  <a:pt x="13520" y="19706"/>
                </a:cubicBezTo>
                <a:cubicBezTo>
                  <a:pt x="13420" y="19606"/>
                  <a:pt x="13278" y="19578"/>
                  <a:pt x="13149" y="19549"/>
                </a:cubicBezTo>
                <a:cubicBezTo>
                  <a:pt x="12401" y="19409"/>
                  <a:pt x="11638" y="19339"/>
                  <a:pt x="10876" y="19339"/>
                </a:cubicBezTo>
                <a:cubicBezTo>
                  <a:pt x="10549" y="19339"/>
                  <a:pt x="10223" y="19352"/>
                  <a:pt x="9898" y="19378"/>
                </a:cubicBezTo>
                <a:cubicBezTo>
                  <a:pt x="9757" y="19391"/>
                  <a:pt x="9607" y="19403"/>
                  <a:pt x="9459" y="19403"/>
                </a:cubicBezTo>
                <a:cubicBezTo>
                  <a:pt x="9111" y="19403"/>
                  <a:pt x="8772" y="19339"/>
                  <a:pt x="8572" y="19079"/>
                </a:cubicBezTo>
                <a:cubicBezTo>
                  <a:pt x="8443" y="18908"/>
                  <a:pt x="8401" y="18693"/>
                  <a:pt x="8401" y="18494"/>
                </a:cubicBezTo>
                <a:cubicBezTo>
                  <a:pt x="8357" y="17510"/>
                  <a:pt x="8956" y="16640"/>
                  <a:pt x="9213" y="15699"/>
                </a:cubicBezTo>
                <a:cubicBezTo>
                  <a:pt x="9384" y="15071"/>
                  <a:pt x="9399" y="14415"/>
                  <a:pt x="9370" y="13759"/>
                </a:cubicBezTo>
                <a:cubicBezTo>
                  <a:pt x="9313" y="12932"/>
                  <a:pt x="9171" y="12091"/>
                  <a:pt x="8757" y="11378"/>
                </a:cubicBezTo>
                <a:cubicBezTo>
                  <a:pt x="8357" y="10651"/>
                  <a:pt x="7659" y="10066"/>
                  <a:pt x="6832" y="9966"/>
                </a:cubicBezTo>
                <a:cubicBezTo>
                  <a:pt x="6695" y="9947"/>
                  <a:pt x="6556" y="9941"/>
                  <a:pt x="6417" y="9941"/>
                </a:cubicBezTo>
                <a:cubicBezTo>
                  <a:pt x="6220" y="9941"/>
                  <a:pt x="6021" y="9953"/>
                  <a:pt x="5826" y="9953"/>
                </a:cubicBezTo>
                <a:cubicBezTo>
                  <a:pt x="5538" y="9953"/>
                  <a:pt x="5256" y="9929"/>
                  <a:pt x="4992" y="9810"/>
                </a:cubicBezTo>
                <a:cubicBezTo>
                  <a:pt x="4393" y="9525"/>
                  <a:pt x="4108" y="8783"/>
                  <a:pt x="4180" y="8112"/>
                </a:cubicBezTo>
                <a:cubicBezTo>
                  <a:pt x="4265" y="7456"/>
                  <a:pt x="4621" y="6857"/>
                  <a:pt x="5007" y="6315"/>
                </a:cubicBezTo>
                <a:cubicBezTo>
                  <a:pt x="5391" y="5774"/>
                  <a:pt x="5819" y="5247"/>
                  <a:pt x="6076" y="4633"/>
                </a:cubicBezTo>
                <a:cubicBezTo>
                  <a:pt x="6461" y="3706"/>
                  <a:pt x="6389" y="2608"/>
                  <a:pt x="5919" y="1738"/>
                </a:cubicBezTo>
                <a:cubicBezTo>
                  <a:pt x="5435" y="868"/>
                  <a:pt x="4536" y="227"/>
                  <a:pt x="3552" y="56"/>
                </a:cubicBezTo>
                <a:cubicBezTo>
                  <a:pt x="3338" y="17"/>
                  <a:pt x="3123" y="0"/>
                  <a:pt x="2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-5400000">
            <a:off x="8277467" y="-17981"/>
            <a:ext cx="849884" cy="885825"/>
          </a:xfrm>
          <a:custGeom>
            <a:rect b="b" l="l" r="r" t="t"/>
            <a:pathLst>
              <a:path extrusionOk="0" h="17031" w="16340">
                <a:moveTo>
                  <a:pt x="16340" y="0"/>
                </a:moveTo>
                <a:cubicBezTo>
                  <a:pt x="15858" y="1003"/>
                  <a:pt x="15009" y="1622"/>
                  <a:pt x="14089" y="2159"/>
                </a:cubicBezTo>
                <a:cubicBezTo>
                  <a:pt x="13020" y="2788"/>
                  <a:pt x="11876" y="3232"/>
                  <a:pt x="10703" y="3616"/>
                </a:cubicBezTo>
                <a:cubicBezTo>
                  <a:pt x="9328" y="4070"/>
                  <a:pt x="7926" y="4426"/>
                  <a:pt x="6502" y="4689"/>
                </a:cubicBezTo>
                <a:cubicBezTo>
                  <a:pt x="5790" y="4826"/>
                  <a:pt x="5067" y="4936"/>
                  <a:pt x="4344" y="5034"/>
                </a:cubicBezTo>
                <a:cubicBezTo>
                  <a:pt x="3884" y="5095"/>
                  <a:pt x="3429" y="5160"/>
                  <a:pt x="3002" y="5358"/>
                </a:cubicBezTo>
                <a:cubicBezTo>
                  <a:pt x="1605" y="6015"/>
                  <a:pt x="690" y="7083"/>
                  <a:pt x="334" y="8589"/>
                </a:cubicBezTo>
                <a:cubicBezTo>
                  <a:pt x="0" y="10019"/>
                  <a:pt x="603" y="11273"/>
                  <a:pt x="1912" y="11980"/>
                </a:cubicBezTo>
                <a:cubicBezTo>
                  <a:pt x="2224" y="12150"/>
                  <a:pt x="2558" y="12275"/>
                  <a:pt x="2887" y="12413"/>
                </a:cubicBezTo>
                <a:cubicBezTo>
                  <a:pt x="3692" y="12752"/>
                  <a:pt x="4459" y="13158"/>
                  <a:pt x="5116" y="13743"/>
                </a:cubicBezTo>
                <a:cubicBezTo>
                  <a:pt x="5697" y="14258"/>
                  <a:pt x="6151" y="14856"/>
                  <a:pt x="6381" y="15612"/>
                </a:cubicBezTo>
                <a:cubicBezTo>
                  <a:pt x="6513" y="16050"/>
                  <a:pt x="6546" y="16499"/>
                  <a:pt x="6475" y="16953"/>
                </a:cubicBezTo>
                <a:cubicBezTo>
                  <a:pt x="6469" y="16981"/>
                  <a:pt x="6458" y="17003"/>
                  <a:pt x="6453" y="17030"/>
                </a:cubicBezTo>
                <a:lnTo>
                  <a:pt x="16340" y="17030"/>
                </a:lnTo>
                <a:lnTo>
                  <a:pt x="16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2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 flipH="1" rot="10800000">
            <a:off x="-454351" y="-685795"/>
            <a:ext cx="4856083" cy="2418273"/>
          </a:xfrm>
          <a:custGeom>
            <a:rect b="b" l="l" r="r" t="t"/>
            <a:pathLst>
              <a:path extrusionOk="0" h="23935" w="20393">
                <a:moveTo>
                  <a:pt x="7209" y="0"/>
                </a:moveTo>
                <a:cubicBezTo>
                  <a:pt x="4724" y="0"/>
                  <a:pt x="2235" y="728"/>
                  <a:pt x="57" y="2009"/>
                </a:cubicBezTo>
                <a:cubicBezTo>
                  <a:pt x="43" y="2022"/>
                  <a:pt x="15" y="2037"/>
                  <a:pt x="0" y="2051"/>
                </a:cubicBezTo>
                <a:lnTo>
                  <a:pt x="0" y="22515"/>
                </a:lnTo>
                <a:cubicBezTo>
                  <a:pt x="956" y="23627"/>
                  <a:pt x="3837" y="23770"/>
                  <a:pt x="4978" y="23869"/>
                </a:cubicBezTo>
                <a:cubicBezTo>
                  <a:pt x="5569" y="23914"/>
                  <a:pt x="6162" y="23935"/>
                  <a:pt x="6755" y="23935"/>
                </a:cubicBezTo>
                <a:cubicBezTo>
                  <a:pt x="8221" y="23935"/>
                  <a:pt x="9690" y="23810"/>
                  <a:pt x="11152" y="23627"/>
                </a:cubicBezTo>
                <a:cubicBezTo>
                  <a:pt x="12507" y="23441"/>
                  <a:pt x="13890" y="23213"/>
                  <a:pt x="15131" y="22614"/>
                </a:cubicBezTo>
                <a:cubicBezTo>
                  <a:pt x="17198" y="21631"/>
                  <a:pt x="18297" y="19520"/>
                  <a:pt x="18839" y="17381"/>
                </a:cubicBezTo>
                <a:cubicBezTo>
                  <a:pt x="20392" y="11320"/>
                  <a:pt x="18325" y="4076"/>
                  <a:pt x="12421" y="1181"/>
                </a:cubicBezTo>
                <a:cubicBezTo>
                  <a:pt x="10762" y="373"/>
                  <a:pt x="8986" y="0"/>
                  <a:pt x="7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646175" y="448266"/>
            <a:ext cx="32985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2375" y="3409050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2" type="subTitle"/>
          </p:nvPr>
        </p:nvSpPr>
        <p:spPr>
          <a:xfrm>
            <a:off x="2670262" y="3409050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subTitle"/>
          </p:nvPr>
        </p:nvSpPr>
        <p:spPr>
          <a:xfrm>
            <a:off x="4614806" y="3409050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6559350" y="3409050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5" type="subTitle"/>
          </p:nvPr>
        </p:nvSpPr>
        <p:spPr>
          <a:xfrm>
            <a:off x="725788" y="3802073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6" type="subTitle"/>
          </p:nvPr>
        </p:nvSpPr>
        <p:spPr>
          <a:xfrm>
            <a:off x="2670270" y="3803550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7" type="subTitle"/>
          </p:nvPr>
        </p:nvSpPr>
        <p:spPr>
          <a:xfrm>
            <a:off x="4614753" y="3803550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8" type="subTitle"/>
          </p:nvPr>
        </p:nvSpPr>
        <p:spPr>
          <a:xfrm>
            <a:off x="6559542" y="3802098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43" name="Google Shape;143;p20"/>
          <p:cNvSpPr/>
          <p:nvPr/>
        </p:nvSpPr>
        <p:spPr>
          <a:xfrm rot="-5400000">
            <a:off x="6295014" y="-121496"/>
            <a:ext cx="1529160" cy="1690359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610860">
            <a:off x="6367014" y="589649"/>
            <a:ext cx="629331" cy="694940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 flipH="1">
            <a:off x="370" y="-25"/>
            <a:ext cx="9143897" cy="5143549"/>
          </a:xfrm>
          <a:custGeom>
            <a:rect b="b" l="l" r="r" t="t"/>
            <a:pathLst>
              <a:path extrusionOk="0" h="45220" w="67823">
                <a:moveTo>
                  <a:pt x="0" y="1"/>
                </a:moveTo>
                <a:lnTo>
                  <a:pt x="0" y="45220"/>
                </a:lnTo>
                <a:lnTo>
                  <a:pt x="67822" y="45220"/>
                </a:lnTo>
                <a:lnTo>
                  <a:pt x="67822" y="42354"/>
                </a:lnTo>
                <a:cubicBezTo>
                  <a:pt x="67324" y="42326"/>
                  <a:pt x="66810" y="42254"/>
                  <a:pt x="66311" y="42154"/>
                </a:cubicBezTo>
                <a:cubicBezTo>
                  <a:pt x="62361" y="41413"/>
                  <a:pt x="58981" y="38974"/>
                  <a:pt x="55330" y="37306"/>
                </a:cubicBezTo>
                <a:cubicBezTo>
                  <a:pt x="51413" y="35510"/>
                  <a:pt x="47119" y="34588"/>
                  <a:pt x="42819" y="34588"/>
                </a:cubicBezTo>
                <a:cubicBezTo>
                  <a:pt x="42236" y="34588"/>
                  <a:pt x="41653" y="34605"/>
                  <a:pt x="41070" y="34639"/>
                </a:cubicBezTo>
                <a:cubicBezTo>
                  <a:pt x="37904" y="34825"/>
                  <a:pt x="34782" y="35523"/>
                  <a:pt x="31630" y="35637"/>
                </a:cubicBezTo>
                <a:cubicBezTo>
                  <a:pt x="31367" y="35646"/>
                  <a:pt x="31103" y="35651"/>
                  <a:pt x="30838" y="35651"/>
                </a:cubicBezTo>
                <a:cubicBezTo>
                  <a:pt x="27916" y="35651"/>
                  <a:pt x="24920" y="35047"/>
                  <a:pt x="22632" y="33256"/>
                </a:cubicBezTo>
                <a:cubicBezTo>
                  <a:pt x="19565" y="30817"/>
                  <a:pt x="18382" y="26681"/>
                  <a:pt x="17997" y="22774"/>
                </a:cubicBezTo>
                <a:cubicBezTo>
                  <a:pt x="17612" y="18867"/>
                  <a:pt x="17826" y="14874"/>
                  <a:pt x="16742" y="11095"/>
                </a:cubicBezTo>
                <a:cubicBezTo>
                  <a:pt x="15502" y="6774"/>
                  <a:pt x="12479" y="2967"/>
                  <a:pt x="8514" y="842"/>
                </a:cubicBezTo>
                <a:cubicBezTo>
                  <a:pt x="7900" y="528"/>
                  <a:pt x="7288" y="243"/>
                  <a:pt x="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5440251" y="1585528"/>
            <a:ext cx="3173800" cy="3028723"/>
            <a:chOff x="5135451" y="1362202"/>
            <a:chExt cx="3173800" cy="3028723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5135451" y="1362202"/>
              <a:ext cx="3173800" cy="3028723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5153401" y="1410768"/>
              <a:ext cx="3122861" cy="2980112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857761" y="1313107"/>
            <a:ext cx="45651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5349698" y="2455349"/>
            <a:ext cx="3400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1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857750" y="3101682"/>
            <a:ext cx="40587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4">
  <p:cSld name="TITLE_AND_TWO_COLUMNS_1_1_3"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2375" y="454374"/>
            <a:ext cx="33918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3133588" y="3367589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2" type="subTitle"/>
          </p:nvPr>
        </p:nvSpPr>
        <p:spPr>
          <a:xfrm>
            <a:off x="3133588" y="3726498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4124210" y="2051256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4" type="subTitle"/>
          </p:nvPr>
        </p:nvSpPr>
        <p:spPr>
          <a:xfrm>
            <a:off x="4124175" y="2410136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5" type="subTitle"/>
          </p:nvPr>
        </p:nvSpPr>
        <p:spPr>
          <a:xfrm>
            <a:off x="4810010" y="742262"/>
            <a:ext cx="2452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6" type="subTitle"/>
          </p:nvPr>
        </p:nvSpPr>
        <p:spPr>
          <a:xfrm>
            <a:off x="4809975" y="1101141"/>
            <a:ext cx="2452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hasCustomPrompt="1" idx="7" type="title"/>
          </p:nvPr>
        </p:nvSpPr>
        <p:spPr>
          <a:xfrm>
            <a:off x="7017643" y="1073859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/>
          <p:nvPr>
            <p:ph hasCustomPrompt="1" idx="8" type="title"/>
          </p:nvPr>
        </p:nvSpPr>
        <p:spPr>
          <a:xfrm>
            <a:off x="6416240" y="2390252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54" name="Google Shape;154;p21"/>
          <p:cNvSpPr txBox="1"/>
          <p:nvPr>
            <p:ph hasCustomPrompt="1" idx="9" type="title"/>
          </p:nvPr>
        </p:nvSpPr>
        <p:spPr>
          <a:xfrm>
            <a:off x="5412952" y="3675272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grpSp>
        <p:nvGrpSpPr>
          <p:cNvPr id="155" name="Google Shape;155;p21"/>
          <p:cNvGrpSpPr/>
          <p:nvPr/>
        </p:nvGrpSpPr>
        <p:grpSpPr>
          <a:xfrm flipH="1">
            <a:off x="6135120" y="-10384042"/>
            <a:ext cx="15306587" cy="15756139"/>
            <a:chOff x="0" y="0"/>
            <a:chExt cx="4707691" cy="5143518"/>
          </a:xfrm>
        </p:grpSpPr>
        <p:sp>
          <p:nvSpPr>
            <p:cNvPr id="156" name="Google Shape;156;p21"/>
            <p:cNvSpPr/>
            <p:nvPr/>
          </p:nvSpPr>
          <p:spPr>
            <a:xfrm>
              <a:off x="1324050" y="0"/>
              <a:ext cx="3383641" cy="5143518"/>
            </a:xfrm>
            <a:custGeom>
              <a:rect b="b" l="l" r="r" t="t"/>
              <a:pathLst>
                <a:path extrusionOk="0" h="45082" w="29657">
                  <a:moveTo>
                    <a:pt x="1" y="1"/>
                  </a:moveTo>
                  <a:lnTo>
                    <a:pt x="1" y="77"/>
                  </a:lnTo>
                  <a:lnTo>
                    <a:pt x="1" y="44928"/>
                  </a:lnTo>
                  <a:cubicBezTo>
                    <a:pt x="1" y="44961"/>
                    <a:pt x="7" y="44988"/>
                    <a:pt x="1" y="45021"/>
                  </a:cubicBezTo>
                  <a:cubicBezTo>
                    <a:pt x="1" y="45043"/>
                    <a:pt x="1" y="45065"/>
                    <a:pt x="7" y="45081"/>
                  </a:cubicBezTo>
                  <a:lnTo>
                    <a:pt x="29656" y="45081"/>
                  </a:lnTo>
                  <a:lnTo>
                    <a:pt x="29312" y="44802"/>
                  </a:lnTo>
                  <a:cubicBezTo>
                    <a:pt x="28594" y="44216"/>
                    <a:pt x="27865" y="43646"/>
                    <a:pt x="27159" y="43054"/>
                  </a:cubicBezTo>
                  <a:cubicBezTo>
                    <a:pt x="25674" y="41806"/>
                    <a:pt x="24409" y="40370"/>
                    <a:pt x="23445" y="38678"/>
                  </a:cubicBezTo>
                  <a:cubicBezTo>
                    <a:pt x="22525" y="37062"/>
                    <a:pt x="21961" y="35320"/>
                    <a:pt x="21709" y="33480"/>
                  </a:cubicBezTo>
                  <a:cubicBezTo>
                    <a:pt x="21572" y="32455"/>
                    <a:pt x="21522" y="31420"/>
                    <a:pt x="21561" y="30390"/>
                  </a:cubicBezTo>
                  <a:cubicBezTo>
                    <a:pt x="21621" y="28528"/>
                    <a:pt x="21906" y="26693"/>
                    <a:pt x="22316" y="24880"/>
                  </a:cubicBezTo>
                  <a:cubicBezTo>
                    <a:pt x="22706" y="23143"/>
                    <a:pt x="23188" y="21434"/>
                    <a:pt x="23757" y="19753"/>
                  </a:cubicBezTo>
                  <a:cubicBezTo>
                    <a:pt x="24343" y="18033"/>
                    <a:pt x="24957" y="16324"/>
                    <a:pt x="25570" y="14615"/>
                  </a:cubicBezTo>
                  <a:cubicBezTo>
                    <a:pt x="26047" y="13273"/>
                    <a:pt x="26403" y="11909"/>
                    <a:pt x="26523" y="10485"/>
                  </a:cubicBezTo>
                  <a:cubicBezTo>
                    <a:pt x="26666" y="8825"/>
                    <a:pt x="26474" y="7214"/>
                    <a:pt x="25806" y="5676"/>
                  </a:cubicBezTo>
                  <a:cubicBezTo>
                    <a:pt x="25412" y="4755"/>
                    <a:pt x="24864" y="3923"/>
                    <a:pt x="24195" y="3178"/>
                  </a:cubicBezTo>
                  <a:cubicBezTo>
                    <a:pt x="22974" y="1814"/>
                    <a:pt x="21490" y="833"/>
                    <a:pt x="19824" y="94"/>
                  </a:cubicBezTo>
                  <a:cubicBezTo>
                    <a:pt x="19753" y="66"/>
                    <a:pt x="19682" y="34"/>
                    <a:pt x="19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0" y="0"/>
              <a:ext cx="14001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/>
          <p:nvPr/>
        </p:nvSpPr>
        <p:spPr>
          <a:xfrm rot="2019820">
            <a:off x="583518" y="3574291"/>
            <a:ext cx="1234283" cy="1364376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BIG_NUMBER_1"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hasCustomPrompt="1" type="title"/>
          </p:nvPr>
        </p:nvSpPr>
        <p:spPr>
          <a:xfrm>
            <a:off x="5831756" y="1488197"/>
            <a:ext cx="22449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22"/>
          <p:cNvSpPr txBox="1"/>
          <p:nvPr>
            <p:ph hasCustomPrompt="1" idx="2" type="title"/>
          </p:nvPr>
        </p:nvSpPr>
        <p:spPr>
          <a:xfrm>
            <a:off x="1124895" y="1983867"/>
            <a:ext cx="22278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hasCustomPrompt="1" idx="3" type="title"/>
          </p:nvPr>
        </p:nvSpPr>
        <p:spPr>
          <a:xfrm>
            <a:off x="3519466" y="3007860"/>
            <a:ext cx="22449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4" type="title"/>
          </p:nvPr>
        </p:nvSpPr>
        <p:spPr>
          <a:xfrm>
            <a:off x="640828" y="451982"/>
            <a:ext cx="7699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1124895" y="2580017"/>
            <a:ext cx="2244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831681" y="1986872"/>
            <a:ext cx="2244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6" type="subTitle"/>
          </p:nvPr>
        </p:nvSpPr>
        <p:spPr>
          <a:xfrm>
            <a:off x="3524945" y="3804935"/>
            <a:ext cx="2244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CAPTION_ONLY_1">
    <p:bg>
      <p:bgPr>
        <a:solidFill>
          <a:schemeClr val="accen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5510596" cy="2384611"/>
          </a:xfrm>
          <a:custGeom>
            <a:rect b="b" l="l" r="r" t="t"/>
            <a:pathLst>
              <a:path extrusionOk="0" h="23981" w="32877">
                <a:moveTo>
                  <a:pt x="0" y="0"/>
                </a:moveTo>
                <a:lnTo>
                  <a:pt x="0" y="23981"/>
                </a:lnTo>
                <a:cubicBezTo>
                  <a:pt x="17" y="23926"/>
                  <a:pt x="39" y="23871"/>
                  <a:pt x="50" y="23811"/>
                </a:cubicBezTo>
                <a:cubicBezTo>
                  <a:pt x="247" y="22562"/>
                  <a:pt x="559" y="21346"/>
                  <a:pt x="1085" y="20190"/>
                </a:cubicBezTo>
                <a:cubicBezTo>
                  <a:pt x="1775" y="18689"/>
                  <a:pt x="2739" y="17419"/>
                  <a:pt x="4202" y="16592"/>
                </a:cubicBezTo>
                <a:cubicBezTo>
                  <a:pt x="5346" y="15941"/>
                  <a:pt x="6555" y="15676"/>
                  <a:pt x="7798" y="15676"/>
                </a:cubicBezTo>
                <a:cubicBezTo>
                  <a:pt x="8333" y="15676"/>
                  <a:pt x="8875" y="15725"/>
                  <a:pt x="9421" y="15814"/>
                </a:cubicBezTo>
                <a:cubicBezTo>
                  <a:pt x="10336" y="15962"/>
                  <a:pt x="11235" y="16225"/>
                  <a:pt x="12144" y="16433"/>
                </a:cubicBezTo>
                <a:cubicBezTo>
                  <a:pt x="13053" y="16642"/>
                  <a:pt x="13968" y="16774"/>
                  <a:pt x="14886" y="16774"/>
                </a:cubicBezTo>
                <a:cubicBezTo>
                  <a:pt x="15554" y="16774"/>
                  <a:pt x="16223" y="16704"/>
                  <a:pt x="16893" y="16542"/>
                </a:cubicBezTo>
                <a:cubicBezTo>
                  <a:pt x="18805" y="16077"/>
                  <a:pt x="20267" y="15025"/>
                  <a:pt x="21078" y="13196"/>
                </a:cubicBezTo>
                <a:cubicBezTo>
                  <a:pt x="21752" y="11695"/>
                  <a:pt x="21735" y="10155"/>
                  <a:pt x="21264" y="8600"/>
                </a:cubicBezTo>
                <a:cubicBezTo>
                  <a:pt x="21056" y="7904"/>
                  <a:pt x="20722" y="7269"/>
                  <a:pt x="20360" y="6645"/>
                </a:cubicBezTo>
                <a:cubicBezTo>
                  <a:pt x="19692" y="5483"/>
                  <a:pt x="19851" y="4432"/>
                  <a:pt x="20820" y="3506"/>
                </a:cubicBezTo>
                <a:cubicBezTo>
                  <a:pt x="21001" y="3330"/>
                  <a:pt x="21204" y="3172"/>
                  <a:pt x="21412" y="3024"/>
                </a:cubicBezTo>
                <a:cubicBezTo>
                  <a:pt x="22075" y="2558"/>
                  <a:pt x="22803" y="2219"/>
                  <a:pt x="23554" y="1939"/>
                </a:cubicBezTo>
                <a:cubicBezTo>
                  <a:pt x="26117" y="981"/>
                  <a:pt x="28796" y="537"/>
                  <a:pt x="31496" y="181"/>
                </a:cubicBezTo>
                <a:lnTo>
                  <a:pt x="328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622950" y="461385"/>
            <a:ext cx="26589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2375" y="3382370"/>
            <a:ext cx="3782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2375" y="2270635"/>
            <a:ext cx="29988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2375" y="3731626"/>
            <a:ext cx="23361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2375" y="2619915"/>
            <a:ext cx="29988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5">
  <p:cSld name="TITLE_AND_TWO_COLUMNS_1_2">
    <p:bg>
      <p:bgPr>
        <a:solidFill>
          <a:schemeClr val="accen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 flipH="1">
            <a:off x="4775013" y="3587348"/>
            <a:ext cx="4368983" cy="1556148"/>
          </a:xfrm>
          <a:custGeom>
            <a:rect b="b" l="l" r="r" t="t"/>
            <a:pathLst>
              <a:path extrusionOk="0" h="8860" w="24875">
                <a:moveTo>
                  <a:pt x="4875" y="0"/>
                </a:moveTo>
                <a:cubicBezTo>
                  <a:pt x="4704" y="0"/>
                  <a:pt x="4532" y="5"/>
                  <a:pt x="4360" y="14"/>
                </a:cubicBezTo>
                <a:cubicBezTo>
                  <a:pt x="2920" y="90"/>
                  <a:pt x="1523" y="397"/>
                  <a:pt x="164" y="868"/>
                </a:cubicBezTo>
                <a:cubicBezTo>
                  <a:pt x="126" y="879"/>
                  <a:pt x="88" y="895"/>
                  <a:pt x="50" y="912"/>
                </a:cubicBezTo>
                <a:cubicBezTo>
                  <a:pt x="33" y="917"/>
                  <a:pt x="22" y="923"/>
                  <a:pt x="6" y="934"/>
                </a:cubicBezTo>
                <a:lnTo>
                  <a:pt x="6" y="1125"/>
                </a:lnTo>
                <a:lnTo>
                  <a:pt x="6" y="8679"/>
                </a:lnTo>
                <a:cubicBezTo>
                  <a:pt x="6" y="8739"/>
                  <a:pt x="0" y="8800"/>
                  <a:pt x="0" y="8860"/>
                </a:cubicBezTo>
                <a:lnTo>
                  <a:pt x="3785" y="8860"/>
                </a:lnTo>
                <a:cubicBezTo>
                  <a:pt x="3840" y="8854"/>
                  <a:pt x="3895" y="8843"/>
                  <a:pt x="3950" y="8843"/>
                </a:cubicBezTo>
                <a:lnTo>
                  <a:pt x="17359" y="8827"/>
                </a:lnTo>
                <a:cubicBezTo>
                  <a:pt x="19829" y="8822"/>
                  <a:pt x="22294" y="8822"/>
                  <a:pt x="24759" y="8816"/>
                </a:cubicBezTo>
                <a:cubicBezTo>
                  <a:pt x="24808" y="8816"/>
                  <a:pt x="24852" y="8811"/>
                  <a:pt x="24874" y="8811"/>
                </a:cubicBezTo>
                <a:cubicBezTo>
                  <a:pt x="24386" y="8706"/>
                  <a:pt x="23871" y="8613"/>
                  <a:pt x="23373" y="8482"/>
                </a:cubicBezTo>
                <a:cubicBezTo>
                  <a:pt x="21872" y="8093"/>
                  <a:pt x="20453" y="7479"/>
                  <a:pt x="19062" y="6811"/>
                </a:cubicBezTo>
                <a:cubicBezTo>
                  <a:pt x="16953" y="5798"/>
                  <a:pt x="14938" y="4620"/>
                  <a:pt x="12927" y="3426"/>
                </a:cubicBezTo>
                <a:cubicBezTo>
                  <a:pt x="11569" y="2621"/>
                  <a:pt x="10205" y="1816"/>
                  <a:pt x="8836" y="1021"/>
                </a:cubicBezTo>
                <a:cubicBezTo>
                  <a:pt x="8129" y="610"/>
                  <a:pt x="7379" y="298"/>
                  <a:pt x="6562" y="150"/>
                </a:cubicBezTo>
                <a:cubicBezTo>
                  <a:pt x="6003" y="49"/>
                  <a:pt x="5441" y="0"/>
                  <a:pt x="48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2240268" y="3555557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2" type="subTitle"/>
          </p:nvPr>
        </p:nvSpPr>
        <p:spPr>
          <a:xfrm>
            <a:off x="2240277" y="3903775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3" type="subTitle"/>
          </p:nvPr>
        </p:nvSpPr>
        <p:spPr>
          <a:xfrm>
            <a:off x="2240218" y="567199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4" type="subTitle"/>
          </p:nvPr>
        </p:nvSpPr>
        <p:spPr>
          <a:xfrm>
            <a:off x="2240225" y="921450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5" type="subTitle"/>
          </p:nvPr>
        </p:nvSpPr>
        <p:spPr>
          <a:xfrm>
            <a:off x="2240268" y="2056552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6" type="subTitle"/>
          </p:nvPr>
        </p:nvSpPr>
        <p:spPr>
          <a:xfrm>
            <a:off x="2240225" y="2410779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4"/>
          <p:cNvSpPr/>
          <p:nvPr/>
        </p:nvSpPr>
        <p:spPr>
          <a:xfrm rot="-310901">
            <a:off x="5886842" y="3061484"/>
            <a:ext cx="1042497" cy="1269324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flipH="1" rot="-1294927">
            <a:off x="8014301" y="3111940"/>
            <a:ext cx="431096" cy="471552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5953222" y="452054"/>
            <a:ext cx="25638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2"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2375" y="453550"/>
            <a:ext cx="76992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5"/>
          <p:cNvSpPr/>
          <p:nvPr/>
        </p:nvSpPr>
        <p:spPr>
          <a:xfrm rot="10800000">
            <a:off x="-5" y="1"/>
            <a:ext cx="630705" cy="657373"/>
          </a:xfrm>
          <a:custGeom>
            <a:rect b="b" l="l" r="r" t="t"/>
            <a:pathLst>
              <a:path extrusionOk="0" h="16959" w="16271">
                <a:moveTo>
                  <a:pt x="16271" y="1"/>
                </a:moveTo>
                <a:cubicBezTo>
                  <a:pt x="15791" y="999"/>
                  <a:pt x="14945" y="1615"/>
                  <a:pt x="14029" y="2150"/>
                </a:cubicBezTo>
                <a:cubicBezTo>
                  <a:pt x="12965" y="2777"/>
                  <a:pt x="11825" y="3219"/>
                  <a:pt x="10658" y="3601"/>
                </a:cubicBezTo>
                <a:cubicBezTo>
                  <a:pt x="9289" y="4054"/>
                  <a:pt x="7893" y="4408"/>
                  <a:pt x="6474" y="4670"/>
                </a:cubicBezTo>
                <a:cubicBezTo>
                  <a:pt x="5765" y="4806"/>
                  <a:pt x="5045" y="4915"/>
                  <a:pt x="4325" y="5014"/>
                </a:cubicBezTo>
                <a:cubicBezTo>
                  <a:pt x="3867" y="5073"/>
                  <a:pt x="3415" y="5139"/>
                  <a:pt x="2989" y="5335"/>
                </a:cubicBezTo>
                <a:cubicBezTo>
                  <a:pt x="1598" y="5990"/>
                  <a:pt x="688" y="7054"/>
                  <a:pt x="333" y="8553"/>
                </a:cubicBezTo>
                <a:cubicBezTo>
                  <a:pt x="0" y="9977"/>
                  <a:pt x="600" y="11226"/>
                  <a:pt x="1904" y="11930"/>
                </a:cubicBezTo>
                <a:cubicBezTo>
                  <a:pt x="2215" y="12099"/>
                  <a:pt x="2547" y="12224"/>
                  <a:pt x="2875" y="12361"/>
                </a:cubicBezTo>
                <a:cubicBezTo>
                  <a:pt x="3677" y="12699"/>
                  <a:pt x="4440" y="13102"/>
                  <a:pt x="5095" y="13686"/>
                </a:cubicBezTo>
                <a:cubicBezTo>
                  <a:pt x="5673" y="14199"/>
                  <a:pt x="6125" y="14793"/>
                  <a:pt x="6354" y="15546"/>
                </a:cubicBezTo>
                <a:cubicBezTo>
                  <a:pt x="6485" y="15982"/>
                  <a:pt x="6518" y="16429"/>
                  <a:pt x="6447" y="16882"/>
                </a:cubicBezTo>
                <a:cubicBezTo>
                  <a:pt x="6442" y="16909"/>
                  <a:pt x="6431" y="16931"/>
                  <a:pt x="6426" y="16959"/>
                </a:cubicBezTo>
                <a:lnTo>
                  <a:pt x="16271" y="16959"/>
                </a:lnTo>
                <a:lnTo>
                  <a:pt x="162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rot="10800000">
            <a:off x="8114621" y="4360460"/>
            <a:ext cx="1029379" cy="783040"/>
          </a:xfrm>
          <a:custGeom>
            <a:rect b="b" l="l" r="r" t="t"/>
            <a:pathLst>
              <a:path extrusionOk="0" h="23981" w="32877">
                <a:moveTo>
                  <a:pt x="0" y="0"/>
                </a:moveTo>
                <a:lnTo>
                  <a:pt x="0" y="23981"/>
                </a:lnTo>
                <a:cubicBezTo>
                  <a:pt x="17" y="23926"/>
                  <a:pt x="39" y="23871"/>
                  <a:pt x="50" y="23811"/>
                </a:cubicBezTo>
                <a:cubicBezTo>
                  <a:pt x="247" y="22562"/>
                  <a:pt x="559" y="21346"/>
                  <a:pt x="1085" y="20190"/>
                </a:cubicBezTo>
                <a:cubicBezTo>
                  <a:pt x="1775" y="18689"/>
                  <a:pt x="2739" y="17419"/>
                  <a:pt x="4202" y="16592"/>
                </a:cubicBezTo>
                <a:cubicBezTo>
                  <a:pt x="5346" y="15941"/>
                  <a:pt x="6555" y="15676"/>
                  <a:pt x="7798" y="15676"/>
                </a:cubicBezTo>
                <a:cubicBezTo>
                  <a:pt x="8333" y="15676"/>
                  <a:pt x="8875" y="15725"/>
                  <a:pt x="9421" y="15814"/>
                </a:cubicBezTo>
                <a:cubicBezTo>
                  <a:pt x="10336" y="15962"/>
                  <a:pt x="11235" y="16225"/>
                  <a:pt x="12144" y="16433"/>
                </a:cubicBezTo>
                <a:cubicBezTo>
                  <a:pt x="13053" y="16642"/>
                  <a:pt x="13968" y="16774"/>
                  <a:pt x="14886" y="16774"/>
                </a:cubicBezTo>
                <a:cubicBezTo>
                  <a:pt x="15554" y="16774"/>
                  <a:pt x="16223" y="16704"/>
                  <a:pt x="16893" y="16542"/>
                </a:cubicBezTo>
                <a:cubicBezTo>
                  <a:pt x="18805" y="16077"/>
                  <a:pt x="20267" y="15025"/>
                  <a:pt x="21078" y="13196"/>
                </a:cubicBezTo>
                <a:cubicBezTo>
                  <a:pt x="21752" y="11695"/>
                  <a:pt x="21735" y="10155"/>
                  <a:pt x="21264" y="8600"/>
                </a:cubicBezTo>
                <a:cubicBezTo>
                  <a:pt x="21056" y="7904"/>
                  <a:pt x="20722" y="7269"/>
                  <a:pt x="20360" y="6645"/>
                </a:cubicBezTo>
                <a:cubicBezTo>
                  <a:pt x="19692" y="5483"/>
                  <a:pt x="19851" y="4432"/>
                  <a:pt x="20820" y="3506"/>
                </a:cubicBezTo>
                <a:cubicBezTo>
                  <a:pt x="21001" y="3330"/>
                  <a:pt x="21204" y="3172"/>
                  <a:pt x="21412" y="3024"/>
                </a:cubicBezTo>
                <a:cubicBezTo>
                  <a:pt x="22075" y="2558"/>
                  <a:pt x="22803" y="2219"/>
                  <a:pt x="23554" y="1939"/>
                </a:cubicBezTo>
                <a:cubicBezTo>
                  <a:pt x="26117" y="981"/>
                  <a:pt x="28796" y="537"/>
                  <a:pt x="31496" y="181"/>
                </a:cubicBezTo>
                <a:lnTo>
                  <a:pt x="328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6">
  <p:cSld name="BIG_NUMBER_1_1">
    <p:bg>
      <p:bgPr>
        <a:solidFill>
          <a:schemeClr val="accen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-552450" y="37425"/>
            <a:ext cx="10515588" cy="5106093"/>
          </a:xfrm>
          <a:custGeom>
            <a:rect b="b" l="l" r="r" t="t"/>
            <a:pathLst>
              <a:path extrusionOk="0" h="14651" w="32144">
                <a:moveTo>
                  <a:pt x="22045" y="0"/>
                </a:moveTo>
                <a:cubicBezTo>
                  <a:pt x="21533" y="0"/>
                  <a:pt x="21020" y="63"/>
                  <a:pt x="20522" y="190"/>
                </a:cubicBezTo>
                <a:cubicBezTo>
                  <a:pt x="18910" y="590"/>
                  <a:pt x="17470" y="1673"/>
                  <a:pt x="16643" y="3114"/>
                </a:cubicBezTo>
                <a:cubicBezTo>
                  <a:pt x="16273" y="3755"/>
                  <a:pt x="16001" y="4469"/>
                  <a:pt x="15459" y="4968"/>
                </a:cubicBezTo>
                <a:cubicBezTo>
                  <a:pt x="14907" y="5481"/>
                  <a:pt x="14207" y="5660"/>
                  <a:pt x="13461" y="5660"/>
                </a:cubicBezTo>
                <a:cubicBezTo>
                  <a:pt x="12587" y="5660"/>
                  <a:pt x="11649" y="5414"/>
                  <a:pt x="10810" y="5168"/>
                </a:cubicBezTo>
                <a:cubicBezTo>
                  <a:pt x="9254" y="4694"/>
                  <a:pt x="7627" y="4283"/>
                  <a:pt x="6017" y="4283"/>
                </a:cubicBezTo>
                <a:cubicBezTo>
                  <a:pt x="5444" y="4283"/>
                  <a:pt x="4873" y="4335"/>
                  <a:pt x="4308" y="4455"/>
                </a:cubicBezTo>
                <a:cubicBezTo>
                  <a:pt x="2155" y="4911"/>
                  <a:pt x="115" y="6665"/>
                  <a:pt x="44" y="8861"/>
                </a:cubicBezTo>
                <a:cubicBezTo>
                  <a:pt x="1" y="10130"/>
                  <a:pt x="571" y="11285"/>
                  <a:pt x="971" y="12454"/>
                </a:cubicBezTo>
                <a:cubicBezTo>
                  <a:pt x="1242" y="13239"/>
                  <a:pt x="1214" y="13924"/>
                  <a:pt x="1256" y="14650"/>
                </a:cubicBezTo>
                <a:lnTo>
                  <a:pt x="32144" y="14650"/>
                </a:lnTo>
                <a:lnTo>
                  <a:pt x="32144" y="7777"/>
                </a:lnTo>
                <a:cubicBezTo>
                  <a:pt x="31788" y="7520"/>
                  <a:pt x="31417" y="7278"/>
                  <a:pt x="31075" y="7007"/>
                </a:cubicBezTo>
                <a:cubicBezTo>
                  <a:pt x="28879" y="5253"/>
                  <a:pt x="27723" y="2373"/>
                  <a:pt x="25314" y="903"/>
                </a:cubicBezTo>
                <a:cubicBezTo>
                  <a:pt x="24338" y="312"/>
                  <a:pt x="23192" y="0"/>
                  <a:pt x="22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896001" y="2960895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l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5553055" y="1640568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l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3" type="subTitle"/>
          </p:nvPr>
        </p:nvSpPr>
        <p:spPr>
          <a:xfrm>
            <a:off x="3544569" y="3480614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l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640828" y="457619"/>
            <a:ext cx="7699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4" type="subTitle"/>
          </p:nvPr>
        </p:nvSpPr>
        <p:spPr>
          <a:xfrm>
            <a:off x="882300" y="3307808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3506550" y="3828093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6" type="subTitle"/>
          </p:nvPr>
        </p:nvSpPr>
        <p:spPr>
          <a:xfrm>
            <a:off x="5553055" y="1965839"/>
            <a:ext cx="2063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500"/>
              <a:buNone/>
              <a:defRPr sz="15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2">
  <p:cSld name="TITLE_AND_TWO_COLUMNS_1_3"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 rot="10800000">
            <a:off x="-17" y="-36"/>
            <a:ext cx="1707693" cy="1779910"/>
          </a:xfrm>
          <a:custGeom>
            <a:rect b="b" l="l" r="r" t="t"/>
            <a:pathLst>
              <a:path extrusionOk="0" h="17031" w="16340">
                <a:moveTo>
                  <a:pt x="16340" y="0"/>
                </a:moveTo>
                <a:cubicBezTo>
                  <a:pt x="15858" y="1003"/>
                  <a:pt x="15009" y="1622"/>
                  <a:pt x="14089" y="2159"/>
                </a:cubicBezTo>
                <a:cubicBezTo>
                  <a:pt x="13020" y="2788"/>
                  <a:pt x="11876" y="3232"/>
                  <a:pt x="10703" y="3616"/>
                </a:cubicBezTo>
                <a:cubicBezTo>
                  <a:pt x="9328" y="4070"/>
                  <a:pt x="7926" y="4426"/>
                  <a:pt x="6502" y="4689"/>
                </a:cubicBezTo>
                <a:cubicBezTo>
                  <a:pt x="5790" y="4826"/>
                  <a:pt x="5067" y="4936"/>
                  <a:pt x="4344" y="5034"/>
                </a:cubicBezTo>
                <a:cubicBezTo>
                  <a:pt x="3884" y="5095"/>
                  <a:pt x="3429" y="5160"/>
                  <a:pt x="3002" y="5358"/>
                </a:cubicBezTo>
                <a:cubicBezTo>
                  <a:pt x="1605" y="6015"/>
                  <a:pt x="690" y="7083"/>
                  <a:pt x="334" y="8589"/>
                </a:cubicBezTo>
                <a:cubicBezTo>
                  <a:pt x="0" y="10019"/>
                  <a:pt x="603" y="11273"/>
                  <a:pt x="1912" y="11980"/>
                </a:cubicBezTo>
                <a:cubicBezTo>
                  <a:pt x="2224" y="12150"/>
                  <a:pt x="2558" y="12275"/>
                  <a:pt x="2887" y="12413"/>
                </a:cubicBezTo>
                <a:cubicBezTo>
                  <a:pt x="3692" y="12752"/>
                  <a:pt x="4459" y="13158"/>
                  <a:pt x="5116" y="13743"/>
                </a:cubicBezTo>
                <a:cubicBezTo>
                  <a:pt x="5697" y="14258"/>
                  <a:pt x="6151" y="14856"/>
                  <a:pt x="6381" y="15612"/>
                </a:cubicBezTo>
                <a:cubicBezTo>
                  <a:pt x="6513" y="16050"/>
                  <a:pt x="6546" y="16499"/>
                  <a:pt x="6475" y="16953"/>
                </a:cubicBezTo>
                <a:cubicBezTo>
                  <a:pt x="6469" y="16981"/>
                  <a:pt x="6458" y="17003"/>
                  <a:pt x="6453" y="17030"/>
                </a:cubicBezTo>
                <a:lnTo>
                  <a:pt x="16340" y="17030"/>
                </a:lnTo>
                <a:lnTo>
                  <a:pt x="16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flipH="1" rot="10800000">
            <a:off x="7447209" y="-35"/>
            <a:ext cx="1696786" cy="1779910"/>
          </a:xfrm>
          <a:custGeom>
            <a:rect b="b" l="l" r="r" t="t"/>
            <a:pathLst>
              <a:path extrusionOk="0" h="17031" w="16340">
                <a:moveTo>
                  <a:pt x="16340" y="0"/>
                </a:moveTo>
                <a:cubicBezTo>
                  <a:pt x="15858" y="1003"/>
                  <a:pt x="15009" y="1622"/>
                  <a:pt x="14089" y="2159"/>
                </a:cubicBezTo>
                <a:cubicBezTo>
                  <a:pt x="13020" y="2788"/>
                  <a:pt x="11876" y="3232"/>
                  <a:pt x="10703" y="3616"/>
                </a:cubicBezTo>
                <a:cubicBezTo>
                  <a:pt x="9328" y="4070"/>
                  <a:pt x="7926" y="4426"/>
                  <a:pt x="6502" y="4689"/>
                </a:cubicBezTo>
                <a:cubicBezTo>
                  <a:pt x="5790" y="4826"/>
                  <a:pt x="5067" y="4936"/>
                  <a:pt x="4344" y="5034"/>
                </a:cubicBezTo>
                <a:cubicBezTo>
                  <a:pt x="3884" y="5095"/>
                  <a:pt x="3429" y="5160"/>
                  <a:pt x="3002" y="5358"/>
                </a:cubicBezTo>
                <a:cubicBezTo>
                  <a:pt x="1605" y="6015"/>
                  <a:pt x="690" y="7083"/>
                  <a:pt x="334" y="8589"/>
                </a:cubicBezTo>
                <a:cubicBezTo>
                  <a:pt x="0" y="10019"/>
                  <a:pt x="603" y="11273"/>
                  <a:pt x="1912" y="11980"/>
                </a:cubicBezTo>
                <a:cubicBezTo>
                  <a:pt x="2224" y="12150"/>
                  <a:pt x="2558" y="12275"/>
                  <a:pt x="2887" y="12413"/>
                </a:cubicBezTo>
                <a:cubicBezTo>
                  <a:pt x="3692" y="12752"/>
                  <a:pt x="4459" y="13158"/>
                  <a:pt x="5116" y="13743"/>
                </a:cubicBezTo>
                <a:cubicBezTo>
                  <a:pt x="5697" y="14258"/>
                  <a:pt x="6151" y="14856"/>
                  <a:pt x="6381" y="15612"/>
                </a:cubicBezTo>
                <a:cubicBezTo>
                  <a:pt x="6513" y="16050"/>
                  <a:pt x="6546" y="16499"/>
                  <a:pt x="6475" y="16953"/>
                </a:cubicBezTo>
                <a:cubicBezTo>
                  <a:pt x="6469" y="16981"/>
                  <a:pt x="6458" y="17003"/>
                  <a:pt x="6453" y="17030"/>
                </a:cubicBezTo>
                <a:lnTo>
                  <a:pt x="16340" y="17030"/>
                </a:lnTo>
                <a:lnTo>
                  <a:pt x="16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7"/>
          <p:cNvGrpSpPr/>
          <p:nvPr/>
        </p:nvGrpSpPr>
        <p:grpSpPr>
          <a:xfrm>
            <a:off x="1325643" y="2114560"/>
            <a:ext cx="6497460" cy="762270"/>
            <a:chOff x="1325643" y="2114560"/>
            <a:chExt cx="6497460" cy="762270"/>
          </a:xfrm>
        </p:grpSpPr>
        <p:cxnSp>
          <p:nvCxnSpPr>
            <p:cNvPr id="202" name="Google Shape;202;p27"/>
            <p:cNvCxnSpPr/>
            <p:nvPr/>
          </p:nvCxnSpPr>
          <p:spPr>
            <a:xfrm>
              <a:off x="1973970" y="2488900"/>
              <a:ext cx="518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27"/>
            <p:cNvSpPr/>
            <p:nvPr/>
          </p:nvSpPr>
          <p:spPr>
            <a:xfrm rot="-5400000">
              <a:off x="5147924" y="2131982"/>
              <a:ext cx="762270" cy="727426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 rot="-5400000">
              <a:off x="7078255" y="2131982"/>
              <a:ext cx="762270" cy="727426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 rot="-5400000">
              <a:off x="3217581" y="2131982"/>
              <a:ext cx="762270" cy="727426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 rot="-5400000">
              <a:off x="1308221" y="2131982"/>
              <a:ext cx="762270" cy="727426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7"/>
          <p:cNvSpPr txBox="1"/>
          <p:nvPr>
            <p:ph idx="1" type="subTitle"/>
          </p:nvPr>
        </p:nvSpPr>
        <p:spPr>
          <a:xfrm>
            <a:off x="722377" y="2989395"/>
            <a:ext cx="1924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2" type="subTitle"/>
          </p:nvPr>
        </p:nvSpPr>
        <p:spPr>
          <a:xfrm>
            <a:off x="722432" y="3335570"/>
            <a:ext cx="19248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817625" y="447198"/>
            <a:ext cx="76992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3" type="subTitle"/>
          </p:nvPr>
        </p:nvSpPr>
        <p:spPr>
          <a:xfrm>
            <a:off x="722426" y="2177509"/>
            <a:ext cx="1924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 sz="3500"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4" type="subTitle"/>
          </p:nvPr>
        </p:nvSpPr>
        <p:spPr>
          <a:xfrm>
            <a:off x="2647227" y="2989395"/>
            <a:ext cx="1924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5" type="subTitle"/>
          </p:nvPr>
        </p:nvSpPr>
        <p:spPr>
          <a:xfrm>
            <a:off x="2647282" y="3335570"/>
            <a:ext cx="19248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6" type="subTitle"/>
          </p:nvPr>
        </p:nvSpPr>
        <p:spPr>
          <a:xfrm>
            <a:off x="2647273" y="2177509"/>
            <a:ext cx="1924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 sz="3500"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7" type="subTitle"/>
          </p:nvPr>
        </p:nvSpPr>
        <p:spPr>
          <a:xfrm>
            <a:off x="4572077" y="2989395"/>
            <a:ext cx="1924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8" type="subTitle"/>
          </p:nvPr>
        </p:nvSpPr>
        <p:spPr>
          <a:xfrm>
            <a:off x="4572132" y="3335570"/>
            <a:ext cx="19248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9" type="subTitle"/>
          </p:nvPr>
        </p:nvSpPr>
        <p:spPr>
          <a:xfrm>
            <a:off x="4572123" y="2177509"/>
            <a:ext cx="1924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 sz="3500"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3" type="subTitle"/>
          </p:nvPr>
        </p:nvSpPr>
        <p:spPr>
          <a:xfrm>
            <a:off x="6496927" y="2989395"/>
            <a:ext cx="1924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14" type="subTitle"/>
          </p:nvPr>
        </p:nvSpPr>
        <p:spPr>
          <a:xfrm>
            <a:off x="6496982" y="3335570"/>
            <a:ext cx="19248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15" type="subTitle"/>
          </p:nvPr>
        </p:nvSpPr>
        <p:spPr>
          <a:xfrm>
            <a:off x="6496973" y="2177509"/>
            <a:ext cx="1924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Gloria Hallelujah"/>
              <a:buNone/>
              <a:defRPr sz="3500">
                <a:solidFill>
                  <a:schemeClr val="accen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2_1">
    <p:bg>
      <p:bgPr>
        <a:solidFill>
          <a:schemeClr val="accen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8"/>
          <p:cNvSpPr/>
          <p:nvPr/>
        </p:nvSpPr>
        <p:spPr>
          <a:xfrm flipH="1">
            <a:off x="-9" y="-12"/>
            <a:ext cx="1245671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898402" y="-12"/>
            <a:ext cx="1245594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722375" y="44785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2328025" y="1442480"/>
            <a:ext cx="42036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3277150" y="1903893"/>
            <a:ext cx="23049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/>
        </p:nvSpPr>
        <p:spPr>
          <a:xfrm>
            <a:off x="1462775" y="3724325"/>
            <a:ext cx="62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28"/>
          <p:cNvSpPr txBox="1"/>
          <p:nvPr>
            <p:ph idx="3" type="subTitle"/>
          </p:nvPr>
        </p:nvSpPr>
        <p:spPr>
          <a:xfrm>
            <a:off x="1177875" y="4332300"/>
            <a:ext cx="6503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1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 flipH="1">
            <a:off x="-9" y="-12"/>
            <a:ext cx="1245671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7898402" y="-12"/>
            <a:ext cx="1245594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722375" y="452050"/>
            <a:ext cx="76992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 points">
  <p:cSld name="TITLE_ONLY_1_2"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7602321" y="0"/>
            <a:ext cx="1541695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635263" y="446666"/>
            <a:ext cx="7699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642350" y="1212600"/>
            <a:ext cx="6155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l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2" type="body"/>
          </p:nvPr>
        </p:nvSpPr>
        <p:spPr>
          <a:xfrm>
            <a:off x="646775" y="1657857"/>
            <a:ext cx="64629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200">
                <a:solidFill>
                  <a:srgbClr val="FFFFFF"/>
                </a:solidFill>
              </a:defRPr>
            </a:lvl1pPr>
            <a:lvl2pPr indent="-323850" lvl="1" marL="914400">
              <a:spcBef>
                <a:spcPts val="100"/>
              </a:spcBef>
              <a:spcAft>
                <a:spcPts val="0"/>
              </a:spcAft>
              <a:buSzPts val="15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898402" y="0"/>
            <a:ext cx="1245594" cy="5143517"/>
          </a:xfrm>
          <a:custGeom>
            <a:rect b="b" l="l" r="r" t="t"/>
            <a:pathLst>
              <a:path extrusionOk="0" h="40212" w="15432">
                <a:moveTo>
                  <a:pt x="4561" y="0"/>
                </a:moveTo>
                <a:cubicBezTo>
                  <a:pt x="4588" y="39"/>
                  <a:pt x="4610" y="77"/>
                  <a:pt x="4637" y="109"/>
                </a:cubicBezTo>
                <a:cubicBezTo>
                  <a:pt x="5303" y="944"/>
                  <a:pt x="5793" y="1866"/>
                  <a:pt x="6006" y="2919"/>
                </a:cubicBezTo>
                <a:cubicBezTo>
                  <a:pt x="6257" y="4173"/>
                  <a:pt x="6071" y="5378"/>
                  <a:pt x="5537" y="6535"/>
                </a:cubicBezTo>
                <a:cubicBezTo>
                  <a:pt x="5024" y="7647"/>
                  <a:pt x="4266" y="8586"/>
                  <a:pt x="3372" y="9409"/>
                </a:cubicBezTo>
                <a:cubicBezTo>
                  <a:pt x="2930" y="9813"/>
                  <a:pt x="2461" y="10178"/>
                  <a:pt x="2013" y="10577"/>
                </a:cubicBezTo>
                <a:cubicBezTo>
                  <a:pt x="1522" y="11013"/>
                  <a:pt x="1081" y="11493"/>
                  <a:pt x="737" y="12065"/>
                </a:cubicBezTo>
                <a:cubicBezTo>
                  <a:pt x="1" y="13293"/>
                  <a:pt x="1" y="14526"/>
                  <a:pt x="710" y="15758"/>
                </a:cubicBezTo>
                <a:cubicBezTo>
                  <a:pt x="1086" y="16424"/>
                  <a:pt x="1599" y="16974"/>
                  <a:pt x="2172" y="17471"/>
                </a:cubicBezTo>
                <a:cubicBezTo>
                  <a:pt x="2821" y="18033"/>
                  <a:pt x="3524" y="18507"/>
                  <a:pt x="4282" y="18911"/>
                </a:cubicBezTo>
                <a:cubicBezTo>
                  <a:pt x="5073" y="19342"/>
                  <a:pt x="5799" y="19871"/>
                  <a:pt x="6486" y="20449"/>
                </a:cubicBezTo>
                <a:cubicBezTo>
                  <a:pt x="7484" y="21278"/>
                  <a:pt x="8390" y="22205"/>
                  <a:pt x="9164" y="23253"/>
                </a:cubicBezTo>
                <a:cubicBezTo>
                  <a:pt x="9819" y="24141"/>
                  <a:pt x="10359" y="25096"/>
                  <a:pt x="10691" y="26154"/>
                </a:cubicBezTo>
                <a:cubicBezTo>
                  <a:pt x="10915" y="26874"/>
                  <a:pt x="11035" y="27610"/>
                  <a:pt x="11002" y="28363"/>
                </a:cubicBezTo>
                <a:cubicBezTo>
                  <a:pt x="10959" y="29460"/>
                  <a:pt x="10615" y="30463"/>
                  <a:pt x="10031" y="31391"/>
                </a:cubicBezTo>
                <a:cubicBezTo>
                  <a:pt x="9551" y="32154"/>
                  <a:pt x="8962" y="32820"/>
                  <a:pt x="8281" y="33409"/>
                </a:cubicBezTo>
                <a:cubicBezTo>
                  <a:pt x="7506" y="34074"/>
                  <a:pt x="6721" y="34729"/>
                  <a:pt x="6023" y="35476"/>
                </a:cubicBezTo>
                <a:cubicBezTo>
                  <a:pt x="5368" y="36180"/>
                  <a:pt x="4768" y="36927"/>
                  <a:pt x="4364" y="37810"/>
                </a:cubicBezTo>
                <a:cubicBezTo>
                  <a:pt x="4124" y="38334"/>
                  <a:pt x="3977" y="38879"/>
                  <a:pt x="4021" y="39463"/>
                </a:cubicBezTo>
                <a:cubicBezTo>
                  <a:pt x="4037" y="39681"/>
                  <a:pt x="4103" y="39894"/>
                  <a:pt x="4146" y="40112"/>
                </a:cubicBezTo>
                <a:cubicBezTo>
                  <a:pt x="4161" y="40175"/>
                  <a:pt x="4196" y="40212"/>
                  <a:pt x="4258" y="40212"/>
                </a:cubicBezTo>
                <a:cubicBezTo>
                  <a:pt x="4265" y="40212"/>
                  <a:pt x="4274" y="40211"/>
                  <a:pt x="4282" y="40210"/>
                </a:cubicBezTo>
                <a:lnTo>
                  <a:pt x="15257" y="40210"/>
                </a:lnTo>
                <a:cubicBezTo>
                  <a:pt x="15317" y="40210"/>
                  <a:pt x="15371" y="40210"/>
                  <a:pt x="15431" y="40205"/>
                </a:cubicBezTo>
                <a:lnTo>
                  <a:pt x="15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-5" y="1"/>
            <a:ext cx="630705" cy="657373"/>
          </a:xfrm>
          <a:custGeom>
            <a:rect b="b" l="l" r="r" t="t"/>
            <a:pathLst>
              <a:path extrusionOk="0" h="16959" w="16271">
                <a:moveTo>
                  <a:pt x="16271" y="1"/>
                </a:moveTo>
                <a:cubicBezTo>
                  <a:pt x="15791" y="999"/>
                  <a:pt x="14945" y="1615"/>
                  <a:pt x="14029" y="2150"/>
                </a:cubicBezTo>
                <a:cubicBezTo>
                  <a:pt x="12965" y="2777"/>
                  <a:pt x="11825" y="3219"/>
                  <a:pt x="10658" y="3601"/>
                </a:cubicBezTo>
                <a:cubicBezTo>
                  <a:pt x="9289" y="4054"/>
                  <a:pt x="7893" y="4408"/>
                  <a:pt x="6474" y="4670"/>
                </a:cubicBezTo>
                <a:cubicBezTo>
                  <a:pt x="5765" y="4806"/>
                  <a:pt x="5045" y="4915"/>
                  <a:pt x="4325" y="5014"/>
                </a:cubicBezTo>
                <a:cubicBezTo>
                  <a:pt x="3867" y="5073"/>
                  <a:pt x="3415" y="5139"/>
                  <a:pt x="2989" y="5335"/>
                </a:cubicBezTo>
                <a:cubicBezTo>
                  <a:pt x="1598" y="5990"/>
                  <a:pt x="688" y="7054"/>
                  <a:pt x="333" y="8553"/>
                </a:cubicBezTo>
                <a:cubicBezTo>
                  <a:pt x="0" y="9977"/>
                  <a:pt x="600" y="11226"/>
                  <a:pt x="1904" y="11930"/>
                </a:cubicBezTo>
                <a:cubicBezTo>
                  <a:pt x="2215" y="12099"/>
                  <a:pt x="2547" y="12224"/>
                  <a:pt x="2875" y="12361"/>
                </a:cubicBezTo>
                <a:cubicBezTo>
                  <a:pt x="3677" y="12699"/>
                  <a:pt x="4440" y="13102"/>
                  <a:pt x="5095" y="13686"/>
                </a:cubicBezTo>
                <a:cubicBezTo>
                  <a:pt x="5673" y="14199"/>
                  <a:pt x="6125" y="14793"/>
                  <a:pt x="6354" y="15546"/>
                </a:cubicBezTo>
                <a:cubicBezTo>
                  <a:pt x="6485" y="15982"/>
                  <a:pt x="6518" y="16429"/>
                  <a:pt x="6447" y="16882"/>
                </a:cubicBezTo>
                <a:cubicBezTo>
                  <a:pt x="6442" y="16909"/>
                  <a:pt x="6431" y="16931"/>
                  <a:pt x="6426" y="16959"/>
                </a:cubicBezTo>
                <a:lnTo>
                  <a:pt x="16271" y="16959"/>
                </a:lnTo>
                <a:lnTo>
                  <a:pt x="162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2375" y="332275"/>
            <a:ext cx="7699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22375" y="1116509"/>
            <a:ext cx="67998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bg>
      <p:bgPr>
        <a:solidFill>
          <a:schemeClr val="accen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 flipH="1" rot="10800000">
            <a:off x="2" y="98"/>
            <a:ext cx="3146964" cy="2587324"/>
          </a:xfrm>
          <a:custGeom>
            <a:rect b="b" l="l" r="r" t="t"/>
            <a:pathLst>
              <a:path extrusionOk="0" h="38744" w="41067">
                <a:moveTo>
                  <a:pt x="1" y="1"/>
                </a:moveTo>
                <a:lnTo>
                  <a:pt x="1" y="38744"/>
                </a:lnTo>
                <a:lnTo>
                  <a:pt x="29667" y="38744"/>
                </a:lnTo>
                <a:cubicBezTo>
                  <a:pt x="29530" y="38678"/>
                  <a:pt x="29426" y="38628"/>
                  <a:pt x="29322" y="38579"/>
                </a:cubicBezTo>
                <a:cubicBezTo>
                  <a:pt x="28511" y="38201"/>
                  <a:pt x="27756" y="37741"/>
                  <a:pt x="27125" y="37095"/>
                </a:cubicBezTo>
                <a:cubicBezTo>
                  <a:pt x="25827" y="35780"/>
                  <a:pt x="25543" y="34219"/>
                  <a:pt x="26058" y="32483"/>
                </a:cubicBezTo>
                <a:cubicBezTo>
                  <a:pt x="26518" y="30955"/>
                  <a:pt x="27410" y="29678"/>
                  <a:pt x="28440" y="28490"/>
                </a:cubicBezTo>
                <a:cubicBezTo>
                  <a:pt x="30100" y="26583"/>
                  <a:pt x="32055" y="25028"/>
                  <a:pt x="34142" y="23626"/>
                </a:cubicBezTo>
                <a:cubicBezTo>
                  <a:pt x="35605" y="22645"/>
                  <a:pt x="37035" y="21615"/>
                  <a:pt x="38283" y="20361"/>
                </a:cubicBezTo>
                <a:cubicBezTo>
                  <a:pt x="39242" y="19402"/>
                  <a:pt x="40102" y="18361"/>
                  <a:pt x="40600" y="17080"/>
                </a:cubicBezTo>
                <a:cubicBezTo>
                  <a:pt x="40797" y="16576"/>
                  <a:pt x="40880" y="16028"/>
                  <a:pt x="41011" y="15502"/>
                </a:cubicBezTo>
                <a:cubicBezTo>
                  <a:pt x="41028" y="15442"/>
                  <a:pt x="41044" y="15387"/>
                  <a:pt x="41066" y="15332"/>
                </a:cubicBezTo>
                <a:lnTo>
                  <a:pt x="41066" y="14768"/>
                </a:lnTo>
                <a:cubicBezTo>
                  <a:pt x="41017" y="14516"/>
                  <a:pt x="40978" y="14264"/>
                  <a:pt x="40924" y="14018"/>
                </a:cubicBezTo>
                <a:cubicBezTo>
                  <a:pt x="40600" y="12648"/>
                  <a:pt x="39773" y="11613"/>
                  <a:pt x="38716" y="10742"/>
                </a:cubicBezTo>
                <a:cubicBezTo>
                  <a:pt x="37303" y="9581"/>
                  <a:pt x="35676" y="8825"/>
                  <a:pt x="33951" y="8266"/>
                </a:cubicBezTo>
                <a:cubicBezTo>
                  <a:pt x="31639" y="7513"/>
                  <a:pt x="29274" y="7138"/>
                  <a:pt x="26856" y="7138"/>
                </a:cubicBezTo>
                <a:cubicBezTo>
                  <a:pt x="26690" y="7138"/>
                  <a:pt x="26525" y="7140"/>
                  <a:pt x="26359" y="7143"/>
                </a:cubicBezTo>
                <a:cubicBezTo>
                  <a:pt x="25307" y="7171"/>
                  <a:pt x="24261" y="7280"/>
                  <a:pt x="23214" y="7346"/>
                </a:cubicBezTo>
                <a:cubicBezTo>
                  <a:pt x="22772" y="7373"/>
                  <a:pt x="22331" y="7385"/>
                  <a:pt x="21890" y="7385"/>
                </a:cubicBezTo>
                <a:cubicBezTo>
                  <a:pt x="20913" y="7385"/>
                  <a:pt x="19938" y="7327"/>
                  <a:pt x="18964" y="7248"/>
                </a:cubicBezTo>
                <a:cubicBezTo>
                  <a:pt x="17189" y="7099"/>
                  <a:pt x="15436" y="6837"/>
                  <a:pt x="13700" y="6464"/>
                </a:cubicBezTo>
                <a:cubicBezTo>
                  <a:pt x="10194" y="5714"/>
                  <a:pt x="6798" y="4656"/>
                  <a:pt x="3643" y="2920"/>
                </a:cubicBezTo>
                <a:cubicBezTo>
                  <a:pt x="2400" y="2241"/>
                  <a:pt x="1233" y="1452"/>
                  <a:pt x="302" y="368"/>
                </a:cubicBezTo>
                <a:cubicBezTo>
                  <a:pt x="209" y="258"/>
                  <a:pt x="116" y="143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 flipH="1" rot="-2699700">
            <a:off x="7427012" y="1959267"/>
            <a:ext cx="1384313" cy="1514246"/>
          </a:xfrm>
          <a:custGeom>
            <a:rect b="b" l="l" r="r" t="t"/>
            <a:pathLst>
              <a:path extrusionOk="0" h="82810" w="68350">
                <a:moveTo>
                  <a:pt x="24304" y="0"/>
                </a:moveTo>
                <a:cubicBezTo>
                  <a:pt x="24255" y="88"/>
                  <a:pt x="24200" y="170"/>
                  <a:pt x="24151" y="263"/>
                </a:cubicBezTo>
                <a:cubicBezTo>
                  <a:pt x="23943" y="685"/>
                  <a:pt x="23729" y="1107"/>
                  <a:pt x="23537" y="1534"/>
                </a:cubicBezTo>
                <a:cubicBezTo>
                  <a:pt x="23044" y="2635"/>
                  <a:pt x="22650" y="3769"/>
                  <a:pt x="22332" y="4930"/>
                </a:cubicBezTo>
                <a:cubicBezTo>
                  <a:pt x="22118" y="5686"/>
                  <a:pt x="21938" y="6453"/>
                  <a:pt x="21801" y="7225"/>
                </a:cubicBezTo>
                <a:cubicBezTo>
                  <a:pt x="21702" y="7756"/>
                  <a:pt x="21614" y="8288"/>
                  <a:pt x="21544" y="8819"/>
                </a:cubicBezTo>
                <a:cubicBezTo>
                  <a:pt x="21483" y="9246"/>
                  <a:pt x="21450" y="9673"/>
                  <a:pt x="21406" y="10101"/>
                </a:cubicBezTo>
                <a:cubicBezTo>
                  <a:pt x="21384" y="10298"/>
                  <a:pt x="21373" y="10495"/>
                  <a:pt x="21363" y="10692"/>
                </a:cubicBezTo>
                <a:cubicBezTo>
                  <a:pt x="21335" y="11180"/>
                  <a:pt x="21302" y="11662"/>
                  <a:pt x="21297" y="12149"/>
                </a:cubicBezTo>
                <a:cubicBezTo>
                  <a:pt x="21281" y="12818"/>
                  <a:pt x="21286" y="13486"/>
                  <a:pt x="21330" y="14154"/>
                </a:cubicBezTo>
                <a:cubicBezTo>
                  <a:pt x="21346" y="14445"/>
                  <a:pt x="21357" y="14740"/>
                  <a:pt x="21379" y="15031"/>
                </a:cubicBezTo>
                <a:cubicBezTo>
                  <a:pt x="21423" y="15507"/>
                  <a:pt x="21478" y="15984"/>
                  <a:pt x="21533" y="16460"/>
                </a:cubicBezTo>
                <a:cubicBezTo>
                  <a:pt x="21598" y="17057"/>
                  <a:pt x="21691" y="17649"/>
                  <a:pt x="21801" y="18240"/>
                </a:cubicBezTo>
                <a:cubicBezTo>
                  <a:pt x="21976" y="19172"/>
                  <a:pt x="22184" y="20098"/>
                  <a:pt x="22436" y="21012"/>
                </a:cubicBezTo>
                <a:cubicBezTo>
                  <a:pt x="22688" y="21943"/>
                  <a:pt x="22979" y="22863"/>
                  <a:pt x="23313" y="23767"/>
                </a:cubicBezTo>
                <a:cubicBezTo>
                  <a:pt x="23477" y="24217"/>
                  <a:pt x="23658" y="24655"/>
                  <a:pt x="23827" y="25104"/>
                </a:cubicBezTo>
                <a:cubicBezTo>
                  <a:pt x="24244" y="26227"/>
                  <a:pt x="24682" y="27333"/>
                  <a:pt x="25137" y="28440"/>
                </a:cubicBezTo>
                <a:cubicBezTo>
                  <a:pt x="25284" y="28785"/>
                  <a:pt x="25427" y="29135"/>
                  <a:pt x="25569" y="29480"/>
                </a:cubicBezTo>
                <a:cubicBezTo>
                  <a:pt x="25597" y="29546"/>
                  <a:pt x="25646" y="29612"/>
                  <a:pt x="25624" y="29699"/>
                </a:cubicBezTo>
                <a:cubicBezTo>
                  <a:pt x="25569" y="29683"/>
                  <a:pt x="25525" y="29672"/>
                  <a:pt x="25482" y="29656"/>
                </a:cubicBezTo>
                <a:cubicBezTo>
                  <a:pt x="25159" y="29541"/>
                  <a:pt x="24841" y="29420"/>
                  <a:pt x="24518" y="29311"/>
                </a:cubicBezTo>
                <a:cubicBezTo>
                  <a:pt x="23362" y="28905"/>
                  <a:pt x="22190" y="28566"/>
                  <a:pt x="20996" y="28286"/>
                </a:cubicBezTo>
                <a:cubicBezTo>
                  <a:pt x="20371" y="28139"/>
                  <a:pt x="19747" y="28007"/>
                  <a:pt x="19111" y="27903"/>
                </a:cubicBezTo>
                <a:cubicBezTo>
                  <a:pt x="18547" y="27804"/>
                  <a:pt x="17983" y="27711"/>
                  <a:pt x="17408" y="27651"/>
                </a:cubicBezTo>
                <a:cubicBezTo>
                  <a:pt x="17030" y="27613"/>
                  <a:pt x="16652" y="27574"/>
                  <a:pt x="16268" y="27536"/>
                </a:cubicBezTo>
                <a:cubicBezTo>
                  <a:pt x="16044" y="27514"/>
                  <a:pt x="15819" y="27503"/>
                  <a:pt x="15595" y="27487"/>
                </a:cubicBezTo>
                <a:cubicBezTo>
                  <a:pt x="15162" y="27465"/>
                  <a:pt x="14724" y="27437"/>
                  <a:pt x="14286" y="27426"/>
                </a:cubicBezTo>
                <a:cubicBezTo>
                  <a:pt x="14091" y="27421"/>
                  <a:pt x="13897" y="27419"/>
                  <a:pt x="13703" y="27419"/>
                </a:cubicBezTo>
                <a:cubicBezTo>
                  <a:pt x="13059" y="27419"/>
                  <a:pt x="12415" y="27446"/>
                  <a:pt x="11772" y="27492"/>
                </a:cubicBezTo>
                <a:cubicBezTo>
                  <a:pt x="11295" y="27525"/>
                  <a:pt x="10818" y="27563"/>
                  <a:pt x="10342" y="27613"/>
                </a:cubicBezTo>
                <a:cubicBezTo>
                  <a:pt x="9641" y="27689"/>
                  <a:pt x="8945" y="27793"/>
                  <a:pt x="8255" y="27925"/>
                </a:cubicBezTo>
                <a:cubicBezTo>
                  <a:pt x="6809" y="28199"/>
                  <a:pt x="5396" y="28577"/>
                  <a:pt x="4010" y="29070"/>
                </a:cubicBezTo>
                <a:cubicBezTo>
                  <a:pt x="2947" y="29447"/>
                  <a:pt x="1912" y="29891"/>
                  <a:pt x="915" y="30417"/>
                </a:cubicBezTo>
                <a:cubicBezTo>
                  <a:pt x="635" y="30565"/>
                  <a:pt x="367" y="30729"/>
                  <a:pt x="93" y="30888"/>
                </a:cubicBezTo>
                <a:cubicBezTo>
                  <a:pt x="60" y="30905"/>
                  <a:pt x="39" y="30937"/>
                  <a:pt x="0" y="30976"/>
                </a:cubicBezTo>
                <a:cubicBezTo>
                  <a:pt x="60" y="31014"/>
                  <a:pt x="99" y="31047"/>
                  <a:pt x="148" y="31069"/>
                </a:cubicBezTo>
                <a:cubicBezTo>
                  <a:pt x="499" y="31250"/>
                  <a:pt x="855" y="31430"/>
                  <a:pt x="1211" y="31600"/>
                </a:cubicBezTo>
                <a:cubicBezTo>
                  <a:pt x="1923" y="31945"/>
                  <a:pt x="2662" y="32241"/>
                  <a:pt x="3407" y="32499"/>
                </a:cubicBezTo>
                <a:cubicBezTo>
                  <a:pt x="4612" y="32920"/>
                  <a:pt x="5839" y="33244"/>
                  <a:pt x="7094" y="33457"/>
                </a:cubicBezTo>
                <a:cubicBezTo>
                  <a:pt x="7581" y="33545"/>
                  <a:pt x="8074" y="33616"/>
                  <a:pt x="8567" y="33682"/>
                </a:cubicBezTo>
                <a:cubicBezTo>
                  <a:pt x="8928" y="33726"/>
                  <a:pt x="9290" y="33753"/>
                  <a:pt x="9651" y="33780"/>
                </a:cubicBezTo>
                <a:cubicBezTo>
                  <a:pt x="10090" y="33808"/>
                  <a:pt x="10534" y="33841"/>
                  <a:pt x="10977" y="33851"/>
                </a:cubicBezTo>
                <a:cubicBezTo>
                  <a:pt x="11158" y="33855"/>
                  <a:pt x="11338" y="33856"/>
                  <a:pt x="11518" y="33856"/>
                </a:cubicBezTo>
                <a:cubicBezTo>
                  <a:pt x="11878" y="33856"/>
                  <a:pt x="12237" y="33851"/>
                  <a:pt x="12598" y="33851"/>
                </a:cubicBezTo>
                <a:cubicBezTo>
                  <a:pt x="12714" y="33851"/>
                  <a:pt x="12828" y="33851"/>
                  <a:pt x="12944" y="33841"/>
                </a:cubicBezTo>
                <a:cubicBezTo>
                  <a:pt x="13437" y="33808"/>
                  <a:pt x="13924" y="33780"/>
                  <a:pt x="14417" y="33731"/>
                </a:cubicBezTo>
                <a:cubicBezTo>
                  <a:pt x="14949" y="33682"/>
                  <a:pt x="15485" y="33627"/>
                  <a:pt x="16022" y="33550"/>
                </a:cubicBezTo>
                <a:cubicBezTo>
                  <a:pt x="17008" y="33413"/>
                  <a:pt x="17988" y="33227"/>
                  <a:pt x="18958" y="32997"/>
                </a:cubicBezTo>
                <a:cubicBezTo>
                  <a:pt x="20415" y="32657"/>
                  <a:pt x="21850" y="32230"/>
                  <a:pt x="23253" y="31710"/>
                </a:cubicBezTo>
                <a:cubicBezTo>
                  <a:pt x="24107" y="31398"/>
                  <a:pt x="24951" y="31058"/>
                  <a:pt x="25772" y="30669"/>
                </a:cubicBezTo>
                <a:cubicBezTo>
                  <a:pt x="25882" y="30618"/>
                  <a:pt x="25944" y="30587"/>
                  <a:pt x="25987" y="30587"/>
                </a:cubicBezTo>
                <a:cubicBezTo>
                  <a:pt x="26049" y="30587"/>
                  <a:pt x="26071" y="30651"/>
                  <a:pt x="26139" y="30806"/>
                </a:cubicBezTo>
                <a:cubicBezTo>
                  <a:pt x="26462" y="31535"/>
                  <a:pt x="26780" y="32269"/>
                  <a:pt x="27114" y="32997"/>
                </a:cubicBezTo>
                <a:cubicBezTo>
                  <a:pt x="27580" y="34005"/>
                  <a:pt x="28045" y="35018"/>
                  <a:pt x="28527" y="36021"/>
                </a:cubicBezTo>
                <a:cubicBezTo>
                  <a:pt x="29064" y="37127"/>
                  <a:pt x="29612" y="38228"/>
                  <a:pt x="30170" y="39324"/>
                </a:cubicBezTo>
                <a:cubicBezTo>
                  <a:pt x="30592" y="40162"/>
                  <a:pt x="31031" y="41000"/>
                  <a:pt x="31469" y="41833"/>
                </a:cubicBezTo>
                <a:cubicBezTo>
                  <a:pt x="31704" y="42276"/>
                  <a:pt x="31940" y="42709"/>
                  <a:pt x="32181" y="43147"/>
                </a:cubicBezTo>
                <a:cubicBezTo>
                  <a:pt x="32405" y="43558"/>
                  <a:pt x="32630" y="43963"/>
                  <a:pt x="32854" y="44368"/>
                </a:cubicBezTo>
                <a:cubicBezTo>
                  <a:pt x="32876" y="44407"/>
                  <a:pt x="32887" y="44451"/>
                  <a:pt x="32915" y="44517"/>
                </a:cubicBezTo>
                <a:cubicBezTo>
                  <a:pt x="32844" y="44500"/>
                  <a:pt x="32800" y="44495"/>
                  <a:pt x="32756" y="44484"/>
                </a:cubicBezTo>
                <a:cubicBezTo>
                  <a:pt x="32586" y="44423"/>
                  <a:pt x="32422" y="44363"/>
                  <a:pt x="32252" y="44303"/>
                </a:cubicBezTo>
                <a:cubicBezTo>
                  <a:pt x="31386" y="44002"/>
                  <a:pt x="30516" y="43733"/>
                  <a:pt x="29628" y="43503"/>
                </a:cubicBezTo>
                <a:cubicBezTo>
                  <a:pt x="28724" y="43262"/>
                  <a:pt x="27810" y="43054"/>
                  <a:pt x="26890" y="42900"/>
                </a:cubicBezTo>
                <a:cubicBezTo>
                  <a:pt x="26298" y="42802"/>
                  <a:pt x="25701" y="42714"/>
                  <a:pt x="25109" y="42632"/>
                </a:cubicBezTo>
                <a:cubicBezTo>
                  <a:pt x="24808" y="42588"/>
                  <a:pt x="24512" y="42567"/>
                  <a:pt x="24211" y="42539"/>
                </a:cubicBezTo>
                <a:cubicBezTo>
                  <a:pt x="23976" y="42517"/>
                  <a:pt x="23735" y="42501"/>
                  <a:pt x="23499" y="42490"/>
                </a:cubicBezTo>
                <a:cubicBezTo>
                  <a:pt x="23143" y="42462"/>
                  <a:pt x="22787" y="42429"/>
                  <a:pt x="22436" y="42424"/>
                </a:cubicBezTo>
                <a:cubicBezTo>
                  <a:pt x="22067" y="42416"/>
                  <a:pt x="21699" y="42411"/>
                  <a:pt x="21331" y="42411"/>
                </a:cubicBezTo>
                <a:cubicBezTo>
                  <a:pt x="20661" y="42411"/>
                  <a:pt x="19993" y="42430"/>
                  <a:pt x="19325" y="42490"/>
                </a:cubicBezTo>
                <a:cubicBezTo>
                  <a:pt x="18865" y="42534"/>
                  <a:pt x="18410" y="42572"/>
                  <a:pt x="17955" y="42616"/>
                </a:cubicBezTo>
                <a:cubicBezTo>
                  <a:pt x="17265" y="42687"/>
                  <a:pt x="16575" y="42797"/>
                  <a:pt x="15891" y="42928"/>
                </a:cubicBezTo>
                <a:cubicBezTo>
                  <a:pt x="14932" y="43109"/>
                  <a:pt x="13984" y="43344"/>
                  <a:pt x="13048" y="43623"/>
                </a:cubicBezTo>
                <a:cubicBezTo>
                  <a:pt x="11487" y="44089"/>
                  <a:pt x="9980" y="44686"/>
                  <a:pt x="8540" y="45453"/>
                </a:cubicBezTo>
                <a:cubicBezTo>
                  <a:pt x="8310" y="45573"/>
                  <a:pt x="8085" y="45711"/>
                  <a:pt x="7861" y="45842"/>
                </a:cubicBezTo>
                <a:cubicBezTo>
                  <a:pt x="7811" y="45869"/>
                  <a:pt x="7745" y="45891"/>
                  <a:pt x="7723" y="45974"/>
                </a:cubicBezTo>
                <a:cubicBezTo>
                  <a:pt x="7817" y="46039"/>
                  <a:pt x="7915" y="46094"/>
                  <a:pt x="8019" y="46143"/>
                </a:cubicBezTo>
                <a:cubicBezTo>
                  <a:pt x="8501" y="46395"/>
                  <a:pt x="8994" y="46631"/>
                  <a:pt x="9498" y="46850"/>
                </a:cubicBezTo>
                <a:cubicBezTo>
                  <a:pt x="10605" y="47337"/>
                  <a:pt x="11750" y="47726"/>
                  <a:pt x="12922" y="48033"/>
                </a:cubicBezTo>
                <a:cubicBezTo>
                  <a:pt x="13760" y="48257"/>
                  <a:pt x="14609" y="48428"/>
                  <a:pt x="15469" y="48559"/>
                </a:cubicBezTo>
                <a:cubicBezTo>
                  <a:pt x="15792" y="48608"/>
                  <a:pt x="16115" y="48652"/>
                  <a:pt x="16444" y="48685"/>
                </a:cubicBezTo>
                <a:cubicBezTo>
                  <a:pt x="16800" y="48723"/>
                  <a:pt x="17161" y="48750"/>
                  <a:pt x="17523" y="48778"/>
                </a:cubicBezTo>
                <a:cubicBezTo>
                  <a:pt x="17912" y="48805"/>
                  <a:pt x="18301" y="48838"/>
                  <a:pt x="18689" y="48844"/>
                </a:cubicBezTo>
                <a:cubicBezTo>
                  <a:pt x="18965" y="48848"/>
                  <a:pt x="19240" y="48852"/>
                  <a:pt x="19516" y="48852"/>
                </a:cubicBezTo>
                <a:cubicBezTo>
                  <a:pt x="19915" y="48852"/>
                  <a:pt x="20315" y="48844"/>
                  <a:pt x="20716" y="48822"/>
                </a:cubicBezTo>
                <a:cubicBezTo>
                  <a:pt x="21226" y="48794"/>
                  <a:pt x="21735" y="48761"/>
                  <a:pt x="22245" y="48718"/>
                </a:cubicBezTo>
                <a:cubicBezTo>
                  <a:pt x="22754" y="48669"/>
                  <a:pt x="23263" y="48603"/>
                  <a:pt x="23767" y="48531"/>
                </a:cubicBezTo>
                <a:cubicBezTo>
                  <a:pt x="24797" y="48389"/>
                  <a:pt x="25816" y="48192"/>
                  <a:pt x="26829" y="47951"/>
                </a:cubicBezTo>
                <a:cubicBezTo>
                  <a:pt x="28358" y="47584"/>
                  <a:pt x="29858" y="47124"/>
                  <a:pt x="31326" y="46565"/>
                </a:cubicBezTo>
                <a:cubicBezTo>
                  <a:pt x="32011" y="46307"/>
                  <a:pt x="32685" y="46023"/>
                  <a:pt x="33353" y="45727"/>
                </a:cubicBezTo>
                <a:cubicBezTo>
                  <a:pt x="33407" y="45703"/>
                  <a:pt x="33456" y="45665"/>
                  <a:pt x="33528" y="45665"/>
                </a:cubicBezTo>
                <a:cubicBezTo>
                  <a:pt x="33537" y="45665"/>
                  <a:pt x="33546" y="45666"/>
                  <a:pt x="33556" y="45667"/>
                </a:cubicBezTo>
                <a:cubicBezTo>
                  <a:pt x="33649" y="45743"/>
                  <a:pt x="33693" y="45858"/>
                  <a:pt x="33753" y="45963"/>
                </a:cubicBezTo>
                <a:cubicBezTo>
                  <a:pt x="34180" y="46691"/>
                  <a:pt x="34596" y="47420"/>
                  <a:pt x="35024" y="48137"/>
                </a:cubicBezTo>
                <a:cubicBezTo>
                  <a:pt x="35928" y="49654"/>
                  <a:pt x="36859" y="51150"/>
                  <a:pt x="37817" y="52629"/>
                </a:cubicBezTo>
                <a:cubicBezTo>
                  <a:pt x="38732" y="54037"/>
                  <a:pt x="39669" y="55428"/>
                  <a:pt x="40644" y="56802"/>
                </a:cubicBezTo>
                <a:cubicBezTo>
                  <a:pt x="40814" y="57044"/>
                  <a:pt x="40989" y="57290"/>
                  <a:pt x="41158" y="57536"/>
                </a:cubicBezTo>
                <a:cubicBezTo>
                  <a:pt x="41180" y="57564"/>
                  <a:pt x="41224" y="57597"/>
                  <a:pt x="41175" y="57652"/>
                </a:cubicBezTo>
                <a:cubicBezTo>
                  <a:pt x="41120" y="57635"/>
                  <a:pt x="41066" y="57613"/>
                  <a:pt x="41005" y="57597"/>
                </a:cubicBezTo>
                <a:cubicBezTo>
                  <a:pt x="40676" y="57482"/>
                  <a:pt x="40353" y="57361"/>
                  <a:pt x="40019" y="57252"/>
                </a:cubicBezTo>
                <a:cubicBezTo>
                  <a:pt x="39335" y="57022"/>
                  <a:pt x="38644" y="56808"/>
                  <a:pt x="37943" y="56622"/>
                </a:cubicBezTo>
                <a:cubicBezTo>
                  <a:pt x="36820" y="56320"/>
                  <a:pt x="35687" y="56074"/>
                  <a:pt x="34536" y="55899"/>
                </a:cubicBezTo>
                <a:cubicBezTo>
                  <a:pt x="34081" y="55822"/>
                  <a:pt x="33621" y="55762"/>
                  <a:pt x="33161" y="55707"/>
                </a:cubicBezTo>
                <a:cubicBezTo>
                  <a:pt x="32854" y="55669"/>
                  <a:pt x="32548" y="55641"/>
                  <a:pt x="32241" y="55614"/>
                </a:cubicBezTo>
                <a:cubicBezTo>
                  <a:pt x="31984" y="55592"/>
                  <a:pt x="31726" y="55576"/>
                  <a:pt x="31469" y="55559"/>
                </a:cubicBezTo>
                <a:cubicBezTo>
                  <a:pt x="30954" y="55537"/>
                  <a:pt x="30444" y="55515"/>
                  <a:pt x="29935" y="55494"/>
                </a:cubicBezTo>
                <a:cubicBezTo>
                  <a:pt x="29826" y="55491"/>
                  <a:pt x="29716" y="55489"/>
                  <a:pt x="29606" y="55489"/>
                </a:cubicBezTo>
                <a:cubicBezTo>
                  <a:pt x="29497" y="55489"/>
                  <a:pt x="29387" y="55491"/>
                  <a:pt x="29278" y="55494"/>
                </a:cubicBezTo>
                <a:cubicBezTo>
                  <a:pt x="28763" y="55515"/>
                  <a:pt x="28253" y="55532"/>
                  <a:pt x="27744" y="55565"/>
                </a:cubicBezTo>
                <a:cubicBezTo>
                  <a:pt x="27311" y="55586"/>
                  <a:pt x="26884" y="55614"/>
                  <a:pt x="26457" y="55663"/>
                </a:cubicBezTo>
                <a:cubicBezTo>
                  <a:pt x="25893" y="55729"/>
                  <a:pt x="25334" y="55806"/>
                  <a:pt x="24775" y="55893"/>
                </a:cubicBezTo>
                <a:cubicBezTo>
                  <a:pt x="23356" y="56118"/>
                  <a:pt x="21965" y="56463"/>
                  <a:pt x="20596" y="56907"/>
                </a:cubicBezTo>
                <a:cubicBezTo>
                  <a:pt x="19621" y="57224"/>
                  <a:pt x="18668" y="57591"/>
                  <a:pt x="17736" y="58029"/>
                </a:cubicBezTo>
                <a:cubicBezTo>
                  <a:pt x="17161" y="58298"/>
                  <a:pt x="16597" y="58583"/>
                  <a:pt x="16055" y="58917"/>
                </a:cubicBezTo>
                <a:cubicBezTo>
                  <a:pt x="16005" y="58950"/>
                  <a:pt x="15956" y="58988"/>
                  <a:pt x="15902" y="59026"/>
                </a:cubicBezTo>
                <a:cubicBezTo>
                  <a:pt x="15924" y="59065"/>
                  <a:pt x="15929" y="59076"/>
                  <a:pt x="15940" y="59087"/>
                </a:cubicBezTo>
                <a:cubicBezTo>
                  <a:pt x="15984" y="59114"/>
                  <a:pt x="16033" y="59142"/>
                  <a:pt x="16077" y="59169"/>
                </a:cubicBezTo>
                <a:cubicBezTo>
                  <a:pt x="17107" y="59711"/>
                  <a:pt x="18169" y="60177"/>
                  <a:pt x="19270" y="60560"/>
                </a:cubicBezTo>
                <a:cubicBezTo>
                  <a:pt x="20574" y="61020"/>
                  <a:pt x="21905" y="61360"/>
                  <a:pt x="23269" y="61585"/>
                </a:cubicBezTo>
                <a:cubicBezTo>
                  <a:pt x="23707" y="61656"/>
                  <a:pt x="24151" y="61710"/>
                  <a:pt x="24589" y="61765"/>
                </a:cubicBezTo>
                <a:cubicBezTo>
                  <a:pt x="24901" y="61804"/>
                  <a:pt x="25213" y="61826"/>
                  <a:pt x="25525" y="61853"/>
                </a:cubicBezTo>
                <a:cubicBezTo>
                  <a:pt x="25893" y="61880"/>
                  <a:pt x="26265" y="61913"/>
                  <a:pt x="26632" y="61919"/>
                </a:cubicBezTo>
                <a:cubicBezTo>
                  <a:pt x="27030" y="61924"/>
                  <a:pt x="27427" y="61931"/>
                  <a:pt x="27825" y="61931"/>
                </a:cubicBezTo>
                <a:cubicBezTo>
                  <a:pt x="28287" y="61931"/>
                  <a:pt x="28750" y="61921"/>
                  <a:pt x="29212" y="61886"/>
                </a:cubicBezTo>
                <a:cubicBezTo>
                  <a:pt x="29508" y="61864"/>
                  <a:pt x="29809" y="61859"/>
                  <a:pt x="30110" y="61831"/>
                </a:cubicBezTo>
                <a:cubicBezTo>
                  <a:pt x="30560" y="61793"/>
                  <a:pt x="31003" y="61738"/>
                  <a:pt x="31452" y="61683"/>
                </a:cubicBezTo>
                <a:cubicBezTo>
                  <a:pt x="32131" y="61607"/>
                  <a:pt x="32805" y="61491"/>
                  <a:pt x="33474" y="61366"/>
                </a:cubicBezTo>
                <a:cubicBezTo>
                  <a:pt x="34432" y="61185"/>
                  <a:pt x="35385" y="60960"/>
                  <a:pt x="36327" y="60697"/>
                </a:cubicBezTo>
                <a:cubicBezTo>
                  <a:pt x="38179" y="60177"/>
                  <a:pt x="39981" y="59530"/>
                  <a:pt x="41723" y="58720"/>
                </a:cubicBezTo>
                <a:cubicBezTo>
                  <a:pt x="41815" y="58676"/>
                  <a:pt x="41868" y="58651"/>
                  <a:pt x="41910" y="58651"/>
                </a:cubicBezTo>
                <a:cubicBezTo>
                  <a:pt x="41968" y="58651"/>
                  <a:pt x="42004" y="58699"/>
                  <a:pt x="42090" y="58813"/>
                </a:cubicBezTo>
                <a:cubicBezTo>
                  <a:pt x="42484" y="59339"/>
                  <a:pt x="42873" y="59865"/>
                  <a:pt x="43268" y="60391"/>
                </a:cubicBezTo>
                <a:cubicBezTo>
                  <a:pt x="43750" y="61015"/>
                  <a:pt x="44237" y="61645"/>
                  <a:pt x="44725" y="62264"/>
                </a:cubicBezTo>
                <a:cubicBezTo>
                  <a:pt x="45486" y="63228"/>
                  <a:pt x="46269" y="64181"/>
                  <a:pt x="47069" y="65112"/>
                </a:cubicBezTo>
                <a:cubicBezTo>
                  <a:pt x="47556" y="65682"/>
                  <a:pt x="48044" y="66252"/>
                  <a:pt x="48542" y="66815"/>
                </a:cubicBezTo>
                <a:cubicBezTo>
                  <a:pt x="49057" y="67391"/>
                  <a:pt x="49572" y="67966"/>
                  <a:pt x="50098" y="68530"/>
                </a:cubicBezTo>
                <a:cubicBezTo>
                  <a:pt x="50668" y="69138"/>
                  <a:pt x="51243" y="69741"/>
                  <a:pt x="51824" y="70338"/>
                </a:cubicBezTo>
                <a:cubicBezTo>
                  <a:pt x="52338" y="70858"/>
                  <a:pt x="52864" y="71368"/>
                  <a:pt x="53379" y="71882"/>
                </a:cubicBezTo>
                <a:cubicBezTo>
                  <a:pt x="53406" y="71904"/>
                  <a:pt x="53456" y="71921"/>
                  <a:pt x="53428" y="71981"/>
                </a:cubicBezTo>
                <a:cubicBezTo>
                  <a:pt x="53352" y="71959"/>
                  <a:pt x="53275" y="71937"/>
                  <a:pt x="53193" y="71910"/>
                </a:cubicBezTo>
                <a:cubicBezTo>
                  <a:pt x="52234" y="71598"/>
                  <a:pt x="51265" y="71318"/>
                  <a:pt x="50279" y="71088"/>
                </a:cubicBezTo>
                <a:cubicBezTo>
                  <a:pt x="49315" y="70858"/>
                  <a:pt x="48340" y="70672"/>
                  <a:pt x="47359" y="70535"/>
                </a:cubicBezTo>
                <a:cubicBezTo>
                  <a:pt x="46839" y="70464"/>
                  <a:pt x="46318" y="70414"/>
                  <a:pt x="45792" y="70360"/>
                </a:cubicBezTo>
                <a:cubicBezTo>
                  <a:pt x="45612" y="70338"/>
                  <a:pt x="45431" y="70321"/>
                  <a:pt x="45245" y="70310"/>
                </a:cubicBezTo>
                <a:cubicBezTo>
                  <a:pt x="44900" y="70288"/>
                  <a:pt x="44549" y="70250"/>
                  <a:pt x="44204" y="70244"/>
                </a:cubicBezTo>
                <a:cubicBezTo>
                  <a:pt x="43928" y="70243"/>
                  <a:pt x="43653" y="70242"/>
                  <a:pt x="43377" y="70242"/>
                </a:cubicBezTo>
                <a:cubicBezTo>
                  <a:pt x="42826" y="70242"/>
                  <a:pt x="42274" y="70244"/>
                  <a:pt x="41723" y="70244"/>
                </a:cubicBezTo>
                <a:cubicBezTo>
                  <a:pt x="41646" y="70244"/>
                  <a:pt x="41575" y="70244"/>
                  <a:pt x="41498" y="70250"/>
                </a:cubicBezTo>
                <a:cubicBezTo>
                  <a:pt x="41038" y="70288"/>
                  <a:pt x="40573" y="70321"/>
                  <a:pt x="40112" y="70360"/>
                </a:cubicBezTo>
                <a:cubicBezTo>
                  <a:pt x="39800" y="70387"/>
                  <a:pt x="39488" y="70420"/>
                  <a:pt x="39176" y="70458"/>
                </a:cubicBezTo>
                <a:cubicBezTo>
                  <a:pt x="38770" y="70513"/>
                  <a:pt x="38365" y="70579"/>
                  <a:pt x="37960" y="70645"/>
                </a:cubicBezTo>
                <a:cubicBezTo>
                  <a:pt x="36656" y="70858"/>
                  <a:pt x="35380" y="71176"/>
                  <a:pt x="34120" y="71576"/>
                </a:cubicBezTo>
                <a:cubicBezTo>
                  <a:pt x="33161" y="71877"/>
                  <a:pt x="32225" y="72238"/>
                  <a:pt x="31310" y="72649"/>
                </a:cubicBezTo>
                <a:cubicBezTo>
                  <a:pt x="30839" y="72868"/>
                  <a:pt x="30373" y="73098"/>
                  <a:pt x="29918" y="73345"/>
                </a:cubicBezTo>
                <a:cubicBezTo>
                  <a:pt x="29743" y="73443"/>
                  <a:pt x="29574" y="73542"/>
                  <a:pt x="29404" y="73646"/>
                </a:cubicBezTo>
                <a:cubicBezTo>
                  <a:pt x="29355" y="73673"/>
                  <a:pt x="29294" y="73695"/>
                  <a:pt x="29272" y="73767"/>
                </a:cubicBezTo>
                <a:cubicBezTo>
                  <a:pt x="29300" y="73832"/>
                  <a:pt x="29360" y="73849"/>
                  <a:pt x="29415" y="73876"/>
                </a:cubicBezTo>
                <a:cubicBezTo>
                  <a:pt x="29891" y="74128"/>
                  <a:pt x="30373" y="74364"/>
                  <a:pt x="30866" y="74583"/>
                </a:cubicBezTo>
                <a:cubicBezTo>
                  <a:pt x="32099" y="75136"/>
                  <a:pt x="33369" y="75569"/>
                  <a:pt x="34679" y="75897"/>
                </a:cubicBezTo>
                <a:cubicBezTo>
                  <a:pt x="35435" y="76089"/>
                  <a:pt x="36196" y="76243"/>
                  <a:pt x="36963" y="76357"/>
                </a:cubicBezTo>
                <a:cubicBezTo>
                  <a:pt x="37615" y="76456"/>
                  <a:pt x="38266" y="76533"/>
                  <a:pt x="38918" y="76582"/>
                </a:cubicBezTo>
                <a:cubicBezTo>
                  <a:pt x="39324" y="76615"/>
                  <a:pt x="39734" y="76620"/>
                  <a:pt x="40145" y="76642"/>
                </a:cubicBezTo>
                <a:cubicBezTo>
                  <a:pt x="40233" y="76642"/>
                  <a:pt x="40321" y="76648"/>
                  <a:pt x="40408" y="76648"/>
                </a:cubicBezTo>
                <a:cubicBezTo>
                  <a:pt x="40685" y="76652"/>
                  <a:pt x="40962" y="76665"/>
                  <a:pt x="41236" y="76665"/>
                </a:cubicBezTo>
                <a:cubicBezTo>
                  <a:pt x="41281" y="76665"/>
                  <a:pt x="41327" y="76665"/>
                  <a:pt x="41372" y="76664"/>
                </a:cubicBezTo>
                <a:cubicBezTo>
                  <a:pt x="41849" y="76648"/>
                  <a:pt x="42325" y="76620"/>
                  <a:pt x="42802" y="76598"/>
                </a:cubicBezTo>
                <a:cubicBezTo>
                  <a:pt x="43070" y="76582"/>
                  <a:pt x="43339" y="76571"/>
                  <a:pt x="43601" y="76544"/>
                </a:cubicBezTo>
                <a:cubicBezTo>
                  <a:pt x="44138" y="76489"/>
                  <a:pt x="44675" y="76423"/>
                  <a:pt x="45207" y="76352"/>
                </a:cubicBezTo>
                <a:cubicBezTo>
                  <a:pt x="46236" y="76215"/>
                  <a:pt x="47255" y="76018"/>
                  <a:pt x="48263" y="75783"/>
                </a:cubicBezTo>
                <a:cubicBezTo>
                  <a:pt x="50377" y="75284"/>
                  <a:pt x="52431" y="74605"/>
                  <a:pt x="54420" y="73739"/>
                </a:cubicBezTo>
                <a:cubicBezTo>
                  <a:pt x="54589" y="73668"/>
                  <a:pt x="54760" y="73591"/>
                  <a:pt x="54924" y="73515"/>
                </a:cubicBezTo>
                <a:cubicBezTo>
                  <a:pt x="54957" y="73500"/>
                  <a:pt x="54988" y="73493"/>
                  <a:pt x="55018" y="73493"/>
                </a:cubicBezTo>
                <a:cubicBezTo>
                  <a:pt x="55065" y="73493"/>
                  <a:pt x="55108" y="73512"/>
                  <a:pt x="55148" y="73553"/>
                </a:cubicBezTo>
                <a:cubicBezTo>
                  <a:pt x="55269" y="73662"/>
                  <a:pt x="55389" y="73772"/>
                  <a:pt x="55515" y="73882"/>
                </a:cubicBezTo>
                <a:cubicBezTo>
                  <a:pt x="55943" y="74265"/>
                  <a:pt x="56364" y="74648"/>
                  <a:pt x="56797" y="75027"/>
                </a:cubicBezTo>
                <a:cubicBezTo>
                  <a:pt x="57630" y="75744"/>
                  <a:pt x="58473" y="76451"/>
                  <a:pt x="59333" y="77135"/>
                </a:cubicBezTo>
                <a:cubicBezTo>
                  <a:pt x="60900" y="78379"/>
                  <a:pt x="62516" y="79562"/>
                  <a:pt x="64186" y="80668"/>
                </a:cubicBezTo>
                <a:cubicBezTo>
                  <a:pt x="64805" y="81079"/>
                  <a:pt x="65435" y="81473"/>
                  <a:pt x="66070" y="81868"/>
                </a:cubicBezTo>
                <a:cubicBezTo>
                  <a:pt x="66542" y="82158"/>
                  <a:pt x="67018" y="82432"/>
                  <a:pt x="67495" y="82711"/>
                </a:cubicBezTo>
                <a:cubicBezTo>
                  <a:pt x="67555" y="82744"/>
                  <a:pt x="67615" y="82772"/>
                  <a:pt x="67681" y="82810"/>
                </a:cubicBezTo>
                <a:cubicBezTo>
                  <a:pt x="67714" y="82766"/>
                  <a:pt x="67747" y="82744"/>
                  <a:pt x="67763" y="82706"/>
                </a:cubicBezTo>
                <a:cubicBezTo>
                  <a:pt x="67949" y="82388"/>
                  <a:pt x="68130" y="82071"/>
                  <a:pt x="68316" y="81747"/>
                </a:cubicBezTo>
                <a:cubicBezTo>
                  <a:pt x="68333" y="81714"/>
                  <a:pt x="68333" y="81671"/>
                  <a:pt x="68349" y="81627"/>
                </a:cubicBezTo>
                <a:cubicBezTo>
                  <a:pt x="68278" y="81583"/>
                  <a:pt x="68212" y="81545"/>
                  <a:pt x="68152" y="81506"/>
                </a:cubicBezTo>
                <a:cubicBezTo>
                  <a:pt x="67719" y="81249"/>
                  <a:pt x="67292" y="80997"/>
                  <a:pt x="66865" y="80739"/>
                </a:cubicBezTo>
                <a:cubicBezTo>
                  <a:pt x="65189" y="79726"/>
                  <a:pt x="63567" y="78620"/>
                  <a:pt x="61995" y="77448"/>
                </a:cubicBezTo>
                <a:cubicBezTo>
                  <a:pt x="61119" y="76796"/>
                  <a:pt x="60253" y="76127"/>
                  <a:pt x="59415" y="75432"/>
                </a:cubicBezTo>
                <a:cubicBezTo>
                  <a:pt x="58796" y="74922"/>
                  <a:pt x="58188" y="74407"/>
                  <a:pt x="57580" y="73887"/>
                </a:cubicBezTo>
                <a:cubicBezTo>
                  <a:pt x="57126" y="73493"/>
                  <a:pt x="56682" y="73088"/>
                  <a:pt x="56238" y="72682"/>
                </a:cubicBezTo>
                <a:cubicBezTo>
                  <a:pt x="55669" y="72156"/>
                  <a:pt x="55093" y="71631"/>
                  <a:pt x="54535" y="71088"/>
                </a:cubicBezTo>
                <a:cubicBezTo>
                  <a:pt x="53264" y="69856"/>
                  <a:pt x="52021" y="68596"/>
                  <a:pt x="50827" y="67292"/>
                </a:cubicBezTo>
                <a:cubicBezTo>
                  <a:pt x="50558" y="67002"/>
                  <a:pt x="50290" y="66706"/>
                  <a:pt x="50027" y="66416"/>
                </a:cubicBezTo>
                <a:cubicBezTo>
                  <a:pt x="49988" y="66377"/>
                  <a:pt x="49944" y="66339"/>
                  <a:pt x="49950" y="66268"/>
                </a:cubicBezTo>
                <a:cubicBezTo>
                  <a:pt x="49988" y="66213"/>
                  <a:pt x="50049" y="66180"/>
                  <a:pt x="50104" y="66142"/>
                </a:cubicBezTo>
                <a:cubicBezTo>
                  <a:pt x="50306" y="66000"/>
                  <a:pt x="50520" y="65857"/>
                  <a:pt x="50722" y="65704"/>
                </a:cubicBezTo>
                <a:cubicBezTo>
                  <a:pt x="51489" y="65145"/>
                  <a:pt x="52234" y="64559"/>
                  <a:pt x="52952" y="63940"/>
                </a:cubicBezTo>
                <a:cubicBezTo>
                  <a:pt x="53494" y="63474"/>
                  <a:pt x="54020" y="62998"/>
                  <a:pt x="54529" y="62505"/>
                </a:cubicBezTo>
                <a:cubicBezTo>
                  <a:pt x="55269" y="61787"/>
                  <a:pt x="55986" y="61042"/>
                  <a:pt x="56660" y="60264"/>
                </a:cubicBezTo>
                <a:cubicBezTo>
                  <a:pt x="57104" y="59755"/>
                  <a:pt x="57531" y="59229"/>
                  <a:pt x="57942" y="58698"/>
                </a:cubicBezTo>
                <a:cubicBezTo>
                  <a:pt x="58774" y="57619"/>
                  <a:pt x="59530" y="56490"/>
                  <a:pt x="60204" y="55307"/>
                </a:cubicBezTo>
                <a:cubicBezTo>
                  <a:pt x="60653" y="54524"/>
                  <a:pt x="61059" y="53719"/>
                  <a:pt x="61425" y="52897"/>
                </a:cubicBezTo>
                <a:cubicBezTo>
                  <a:pt x="61875" y="51889"/>
                  <a:pt x="62247" y="50854"/>
                  <a:pt x="62560" y="49802"/>
                </a:cubicBezTo>
                <a:cubicBezTo>
                  <a:pt x="62839" y="48855"/>
                  <a:pt x="63058" y="47896"/>
                  <a:pt x="63211" y="46927"/>
                </a:cubicBezTo>
                <a:cubicBezTo>
                  <a:pt x="63277" y="46472"/>
                  <a:pt x="63332" y="46017"/>
                  <a:pt x="63381" y="45563"/>
                </a:cubicBezTo>
                <a:cubicBezTo>
                  <a:pt x="63419" y="45234"/>
                  <a:pt x="63436" y="44900"/>
                  <a:pt x="63463" y="44566"/>
                </a:cubicBezTo>
                <a:cubicBezTo>
                  <a:pt x="63469" y="44489"/>
                  <a:pt x="63480" y="44418"/>
                  <a:pt x="63485" y="44341"/>
                </a:cubicBezTo>
                <a:cubicBezTo>
                  <a:pt x="63485" y="44281"/>
                  <a:pt x="63491" y="44215"/>
                  <a:pt x="63485" y="44155"/>
                </a:cubicBezTo>
                <a:cubicBezTo>
                  <a:pt x="63485" y="44127"/>
                  <a:pt x="63463" y="44100"/>
                  <a:pt x="63441" y="44062"/>
                </a:cubicBezTo>
                <a:cubicBezTo>
                  <a:pt x="63370" y="44095"/>
                  <a:pt x="63310" y="44122"/>
                  <a:pt x="63250" y="44155"/>
                </a:cubicBezTo>
                <a:cubicBezTo>
                  <a:pt x="62647" y="44478"/>
                  <a:pt x="62072" y="44845"/>
                  <a:pt x="61513" y="45240"/>
                </a:cubicBezTo>
                <a:cubicBezTo>
                  <a:pt x="60560" y="45902"/>
                  <a:pt x="59656" y="46631"/>
                  <a:pt x="58807" y="47425"/>
                </a:cubicBezTo>
                <a:cubicBezTo>
                  <a:pt x="58391" y="47808"/>
                  <a:pt x="57980" y="48197"/>
                  <a:pt x="57591" y="48614"/>
                </a:cubicBezTo>
                <a:cubicBezTo>
                  <a:pt x="57181" y="49052"/>
                  <a:pt x="56775" y="49495"/>
                  <a:pt x="56386" y="49950"/>
                </a:cubicBezTo>
                <a:cubicBezTo>
                  <a:pt x="55685" y="50777"/>
                  <a:pt x="55039" y="51637"/>
                  <a:pt x="54431" y="52530"/>
                </a:cubicBezTo>
                <a:cubicBezTo>
                  <a:pt x="53505" y="53905"/>
                  <a:pt x="52705" y="55345"/>
                  <a:pt x="52015" y="56852"/>
                </a:cubicBezTo>
                <a:cubicBezTo>
                  <a:pt x="51429" y="58128"/>
                  <a:pt x="50925" y="59432"/>
                  <a:pt x="50509" y="60768"/>
                </a:cubicBezTo>
                <a:cubicBezTo>
                  <a:pt x="50104" y="62083"/>
                  <a:pt x="49775" y="63414"/>
                  <a:pt x="49517" y="64767"/>
                </a:cubicBezTo>
                <a:cubicBezTo>
                  <a:pt x="49473" y="64997"/>
                  <a:pt x="49435" y="65233"/>
                  <a:pt x="49391" y="65468"/>
                </a:cubicBezTo>
                <a:cubicBezTo>
                  <a:pt x="49381" y="65523"/>
                  <a:pt x="49381" y="65578"/>
                  <a:pt x="49298" y="65616"/>
                </a:cubicBezTo>
                <a:cubicBezTo>
                  <a:pt x="49282" y="65589"/>
                  <a:pt x="49265" y="65561"/>
                  <a:pt x="49243" y="65534"/>
                </a:cubicBezTo>
                <a:cubicBezTo>
                  <a:pt x="48942" y="65189"/>
                  <a:pt x="48641" y="64844"/>
                  <a:pt x="48345" y="64493"/>
                </a:cubicBezTo>
                <a:cubicBezTo>
                  <a:pt x="47814" y="63863"/>
                  <a:pt x="47277" y="63233"/>
                  <a:pt x="46757" y="62593"/>
                </a:cubicBezTo>
                <a:cubicBezTo>
                  <a:pt x="46154" y="61853"/>
                  <a:pt x="45562" y="61103"/>
                  <a:pt x="44971" y="60347"/>
                </a:cubicBezTo>
                <a:cubicBezTo>
                  <a:pt x="44056" y="59175"/>
                  <a:pt x="43169" y="57980"/>
                  <a:pt x="42304" y="56764"/>
                </a:cubicBezTo>
                <a:cubicBezTo>
                  <a:pt x="41778" y="56025"/>
                  <a:pt x="41257" y="55280"/>
                  <a:pt x="40742" y="54535"/>
                </a:cubicBezTo>
                <a:cubicBezTo>
                  <a:pt x="40424" y="54080"/>
                  <a:pt x="40123" y="53620"/>
                  <a:pt x="39811" y="53160"/>
                </a:cubicBezTo>
                <a:cubicBezTo>
                  <a:pt x="39778" y="53111"/>
                  <a:pt x="39734" y="53062"/>
                  <a:pt x="39751" y="52974"/>
                </a:cubicBezTo>
                <a:cubicBezTo>
                  <a:pt x="39800" y="52935"/>
                  <a:pt x="39861" y="52892"/>
                  <a:pt x="39921" y="52853"/>
                </a:cubicBezTo>
                <a:cubicBezTo>
                  <a:pt x="40216" y="52640"/>
                  <a:pt x="40512" y="52437"/>
                  <a:pt x="40803" y="52223"/>
                </a:cubicBezTo>
                <a:cubicBezTo>
                  <a:pt x="41526" y="51692"/>
                  <a:pt x="42221" y="51133"/>
                  <a:pt x="42900" y="50547"/>
                </a:cubicBezTo>
                <a:cubicBezTo>
                  <a:pt x="43465" y="50065"/>
                  <a:pt x="44018" y="49561"/>
                  <a:pt x="44549" y="49041"/>
                </a:cubicBezTo>
                <a:cubicBezTo>
                  <a:pt x="44927" y="48674"/>
                  <a:pt x="45289" y="48290"/>
                  <a:pt x="45650" y="47918"/>
                </a:cubicBezTo>
                <a:cubicBezTo>
                  <a:pt x="46209" y="47343"/>
                  <a:pt x="46729" y="46735"/>
                  <a:pt x="47239" y="46116"/>
                </a:cubicBezTo>
                <a:cubicBezTo>
                  <a:pt x="47907" y="45305"/>
                  <a:pt x="48531" y="44462"/>
                  <a:pt x="49112" y="43580"/>
                </a:cubicBezTo>
                <a:cubicBezTo>
                  <a:pt x="49868" y="42435"/>
                  <a:pt x="50547" y="41246"/>
                  <a:pt x="51128" y="39997"/>
                </a:cubicBezTo>
                <a:cubicBezTo>
                  <a:pt x="51495" y="39209"/>
                  <a:pt x="51824" y="38409"/>
                  <a:pt x="52108" y="37587"/>
                </a:cubicBezTo>
                <a:cubicBezTo>
                  <a:pt x="52530" y="36371"/>
                  <a:pt x="52859" y="35133"/>
                  <a:pt x="53072" y="33862"/>
                </a:cubicBezTo>
                <a:cubicBezTo>
                  <a:pt x="53149" y="33435"/>
                  <a:pt x="53204" y="32997"/>
                  <a:pt x="53259" y="32564"/>
                </a:cubicBezTo>
                <a:cubicBezTo>
                  <a:pt x="53297" y="32263"/>
                  <a:pt x="53324" y="31956"/>
                  <a:pt x="53346" y="31649"/>
                </a:cubicBezTo>
                <a:cubicBezTo>
                  <a:pt x="53368" y="31370"/>
                  <a:pt x="53384" y="31091"/>
                  <a:pt x="53401" y="30812"/>
                </a:cubicBezTo>
                <a:cubicBezTo>
                  <a:pt x="53406" y="30779"/>
                  <a:pt x="53379" y="30746"/>
                  <a:pt x="53363" y="30707"/>
                </a:cubicBezTo>
                <a:cubicBezTo>
                  <a:pt x="53330" y="30718"/>
                  <a:pt x="53308" y="30718"/>
                  <a:pt x="53292" y="30729"/>
                </a:cubicBezTo>
                <a:cubicBezTo>
                  <a:pt x="53248" y="30751"/>
                  <a:pt x="53204" y="30773"/>
                  <a:pt x="53165" y="30795"/>
                </a:cubicBezTo>
                <a:cubicBezTo>
                  <a:pt x="52536" y="31135"/>
                  <a:pt x="51944" y="31518"/>
                  <a:pt x="51358" y="31929"/>
                </a:cubicBezTo>
                <a:cubicBezTo>
                  <a:pt x="50180" y="32751"/>
                  <a:pt x="49096" y="33682"/>
                  <a:pt x="48066" y="34684"/>
                </a:cubicBezTo>
                <a:cubicBezTo>
                  <a:pt x="47633" y="35106"/>
                  <a:pt x="47222" y="35544"/>
                  <a:pt x="46822" y="35993"/>
                </a:cubicBezTo>
                <a:cubicBezTo>
                  <a:pt x="46324" y="36546"/>
                  <a:pt x="45853" y="37122"/>
                  <a:pt x="45398" y="37708"/>
                </a:cubicBezTo>
                <a:cubicBezTo>
                  <a:pt x="44719" y="38595"/>
                  <a:pt x="44094" y="39515"/>
                  <a:pt x="43520" y="40468"/>
                </a:cubicBezTo>
                <a:cubicBezTo>
                  <a:pt x="42988" y="41350"/>
                  <a:pt x="42501" y="42260"/>
                  <a:pt x="42062" y="43196"/>
                </a:cubicBezTo>
                <a:cubicBezTo>
                  <a:pt x="41854" y="43656"/>
                  <a:pt x="41646" y="44116"/>
                  <a:pt x="41449" y="44582"/>
                </a:cubicBezTo>
                <a:cubicBezTo>
                  <a:pt x="41022" y="45595"/>
                  <a:pt x="40660" y="46636"/>
                  <a:pt x="40343" y="47688"/>
                </a:cubicBezTo>
                <a:cubicBezTo>
                  <a:pt x="39937" y="49019"/>
                  <a:pt x="39614" y="50378"/>
                  <a:pt x="39368" y="51747"/>
                </a:cubicBezTo>
                <a:cubicBezTo>
                  <a:pt x="39340" y="51889"/>
                  <a:pt x="39318" y="52032"/>
                  <a:pt x="39291" y="52174"/>
                </a:cubicBezTo>
                <a:cubicBezTo>
                  <a:pt x="39285" y="52201"/>
                  <a:pt x="39280" y="52240"/>
                  <a:pt x="39219" y="52245"/>
                </a:cubicBezTo>
                <a:cubicBezTo>
                  <a:pt x="39187" y="52201"/>
                  <a:pt x="39143" y="52147"/>
                  <a:pt x="39105" y="52092"/>
                </a:cubicBezTo>
                <a:cubicBezTo>
                  <a:pt x="38875" y="51730"/>
                  <a:pt x="38639" y="51369"/>
                  <a:pt x="38409" y="51002"/>
                </a:cubicBezTo>
                <a:cubicBezTo>
                  <a:pt x="37894" y="50191"/>
                  <a:pt x="37379" y="49375"/>
                  <a:pt x="36881" y="48553"/>
                </a:cubicBezTo>
                <a:cubicBezTo>
                  <a:pt x="35906" y="46965"/>
                  <a:pt x="34969" y="45354"/>
                  <a:pt x="34065" y="43722"/>
                </a:cubicBezTo>
                <a:cubicBezTo>
                  <a:pt x="33567" y="42813"/>
                  <a:pt x="33074" y="41898"/>
                  <a:pt x="32581" y="40983"/>
                </a:cubicBezTo>
                <a:cubicBezTo>
                  <a:pt x="32400" y="40655"/>
                  <a:pt x="32225" y="40321"/>
                  <a:pt x="32049" y="39986"/>
                </a:cubicBezTo>
                <a:cubicBezTo>
                  <a:pt x="31765" y="39439"/>
                  <a:pt x="31480" y="38886"/>
                  <a:pt x="31200" y="38332"/>
                </a:cubicBezTo>
                <a:cubicBezTo>
                  <a:pt x="31173" y="38283"/>
                  <a:pt x="31162" y="38234"/>
                  <a:pt x="31145" y="38179"/>
                </a:cubicBezTo>
                <a:cubicBezTo>
                  <a:pt x="31206" y="38130"/>
                  <a:pt x="31261" y="38086"/>
                  <a:pt x="31315" y="38047"/>
                </a:cubicBezTo>
                <a:cubicBezTo>
                  <a:pt x="32142" y="37478"/>
                  <a:pt x="32937" y="36864"/>
                  <a:pt x="33709" y="36223"/>
                </a:cubicBezTo>
                <a:cubicBezTo>
                  <a:pt x="34531" y="35539"/>
                  <a:pt x="35314" y="34826"/>
                  <a:pt x="36075" y="34076"/>
                </a:cubicBezTo>
                <a:cubicBezTo>
                  <a:pt x="36645" y="33518"/>
                  <a:pt x="37187" y="32931"/>
                  <a:pt x="37719" y="32329"/>
                </a:cubicBezTo>
                <a:cubicBezTo>
                  <a:pt x="38409" y="31546"/>
                  <a:pt x="39061" y="30735"/>
                  <a:pt x="39674" y="29886"/>
                </a:cubicBezTo>
                <a:cubicBezTo>
                  <a:pt x="40819" y="28297"/>
                  <a:pt x="41811" y="26621"/>
                  <a:pt x="42610" y="24824"/>
                </a:cubicBezTo>
                <a:cubicBezTo>
                  <a:pt x="43185" y="23532"/>
                  <a:pt x="43651" y="22201"/>
                  <a:pt x="43996" y="20826"/>
                </a:cubicBezTo>
                <a:cubicBezTo>
                  <a:pt x="44264" y="19736"/>
                  <a:pt x="44462" y="18635"/>
                  <a:pt x="44571" y="17517"/>
                </a:cubicBezTo>
                <a:cubicBezTo>
                  <a:pt x="44593" y="17326"/>
                  <a:pt x="44609" y="17140"/>
                  <a:pt x="44626" y="16948"/>
                </a:cubicBezTo>
                <a:cubicBezTo>
                  <a:pt x="44642" y="16674"/>
                  <a:pt x="44664" y="16400"/>
                  <a:pt x="44681" y="16132"/>
                </a:cubicBezTo>
                <a:cubicBezTo>
                  <a:pt x="44681" y="16082"/>
                  <a:pt x="44686" y="16033"/>
                  <a:pt x="44626" y="16000"/>
                </a:cubicBezTo>
                <a:cubicBezTo>
                  <a:pt x="44621" y="16000"/>
                  <a:pt x="44617" y="16000"/>
                  <a:pt x="44612" y="16000"/>
                </a:cubicBezTo>
                <a:cubicBezTo>
                  <a:pt x="44558" y="16000"/>
                  <a:pt x="44512" y="16030"/>
                  <a:pt x="44462" y="16060"/>
                </a:cubicBezTo>
                <a:cubicBezTo>
                  <a:pt x="44314" y="16143"/>
                  <a:pt x="44166" y="16225"/>
                  <a:pt x="44018" y="16312"/>
                </a:cubicBezTo>
                <a:cubicBezTo>
                  <a:pt x="43207" y="16783"/>
                  <a:pt x="42440" y="17320"/>
                  <a:pt x="41701" y="17896"/>
                </a:cubicBezTo>
                <a:cubicBezTo>
                  <a:pt x="40917" y="18503"/>
                  <a:pt x="40173" y="19155"/>
                  <a:pt x="39460" y="19846"/>
                </a:cubicBezTo>
                <a:cubicBezTo>
                  <a:pt x="38765" y="20519"/>
                  <a:pt x="38108" y="21231"/>
                  <a:pt x="37483" y="21976"/>
                </a:cubicBezTo>
                <a:cubicBezTo>
                  <a:pt x="36776" y="22820"/>
                  <a:pt x="36119" y="23696"/>
                  <a:pt x="35511" y="24616"/>
                </a:cubicBezTo>
                <a:cubicBezTo>
                  <a:pt x="34728" y="25799"/>
                  <a:pt x="34027" y="27037"/>
                  <a:pt x="33413" y="28319"/>
                </a:cubicBezTo>
                <a:cubicBezTo>
                  <a:pt x="32915" y="29360"/>
                  <a:pt x="32471" y="30428"/>
                  <a:pt x="32088" y="31518"/>
                </a:cubicBezTo>
                <a:cubicBezTo>
                  <a:pt x="31496" y="33200"/>
                  <a:pt x="31036" y="34920"/>
                  <a:pt x="30707" y="36678"/>
                </a:cubicBezTo>
                <a:cubicBezTo>
                  <a:pt x="30691" y="36782"/>
                  <a:pt x="30669" y="36892"/>
                  <a:pt x="30647" y="36996"/>
                </a:cubicBezTo>
                <a:cubicBezTo>
                  <a:pt x="30636" y="37028"/>
                  <a:pt x="30642" y="37067"/>
                  <a:pt x="30587" y="37078"/>
                </a:cubicBezTo>
                <a:cubicBezTo>
                  <a:pt x="30532" y="37023"/>
                  <a:pt x="30510" y="36952"/>
                  <a:pt x="30477" y="36886"/>
                </a:cubicBezTo>
                <a:cubicBezTo>
                  <a:pt x="30181" y="36278"/>
                  <a:pt x="29886" y="35676"/>
                  <a:pt x="29596" y="35062"/>
                </a:cubicBezTo>
                <a:cubicBezTo>
                  <a:pt x="29075" y="33950"/>
                  <a:pt x="28549" y="32838"/>
                  <a:pt x="28051" y="31715"/>
                </a:cubicBezTo>
                <a:cubicBezTo>
                  <a:pt x="27547" y="30587"/>
                  <a:pt x="27054" y="29453"/>
                  <a:pt x="26577" y="28314"/>
                </a:cubicBezTo>
                <a:cubicBezTo>
                  <a:pt x="26172" y="27344"/>
                  <a:pt x="25788" y="26364"/>
                  <a:pt x="25400" y="25383"/>
                </a:cubicBezTo>
                <a:cubicBezTo>
                  <a:pt x="25274" y="25065"/>
                  <a:pt x="25263" y="25153"/>
                  <a:pt x="25405" y="24781"/>
                </a:cubicBezTo>
                <a:cubicBezTo>
                  <a:pt x="25882" y="23516"/>
                  <a:pt x="26287" y="22228"/>
                  <a:pt x="26621" y="20913"/>
                </a:cubicBezTo>
                <a:cubicBezTo>
                  <a:pt x="26835" y="20076"/>
                  <a:pt x="27021" y="19226"/>
                  <a:pt x="27169" y="18372"/>
                </a:cubicBezTo>
                <a:cubicBezTo>
                  <a:pt x="27350" y="17392"/>
                  <a:pt x="27486" y="16406"/>
                  <a:pt x="27569" y="15409"/>
                </a:cubicBezTo>
                <a:cubicBezTo>
                  <a:pt x="27580" y="15212"/>
                  <a:pt x="27602" y="15014"/>
                  <a:pt x="27613" y="14817"/>
                </a:cubicBezTo>
                <a:cubicBezTo>
                  <a:pt x="27635" y="14434"/>
                  <a:pt x="27673" y="14056"/>
                  <a:pt x="27678" y="13672"/>
                </a:cubicBezTo>
                <a:cubicBezTo>
                  <a:pt x="27689" y="12856"/>
                  <a:pt x="27711" y="12035"/>
                  <a:pt x="27651" y="11218"/>
                </a:cubicBezTo>
                <a:cubicBezTo>
                  <a:pt x="27613" y="10758"/>
                  <a:pt x="27596" y="10304"/>
                  <a:pt x="27547" y="9849"/>
                </a:cubicBezTo>
                <a:cubicBezTo>
                  <a:pt x="27486" y="9285"/>
                  <a:pt x="27410" y="8726"/>
                  <a:pt x="27317" y="8167"/>
                </a:cubicBezTo>
                <a:cubicBezTo>
                  <a:pt x="27136" y="7017"/>
                  <a:pt x="26857" y="5889"/>
                  <a:pt x="26506" y="4782"/>
                </a:cubicBezTo>
                <a:cubicBezTo>
                  <a:pt x="26073" y="3424"/>
                  <a:pt x="25520" y="2120"/>
                  <a:pt x="24852" y="860"/>
                </a:cubicBezTo>
                <a:cubicBezTo>
                  <a:pt x="24715" y="608"/>
                  <a:pt x="24572" y="362"/>
                  <a:pt x="24430" y="110"/>
                </a:cubicBezTo>
                <a:cubicBezTo>
                  <a:pt x="24408" y="66"/>
                  <a:pt x="24386" y="11"/>
                  <a:pt x="24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 flipH="1">
            <a:off x="4775013" y="3587348"/>
            <a:ext cx="4368983" cy="1556148"/>
          </a:xfrm>
          <a:custGeom>
            <a:rect b="b" l="l" r="r" t="t"/>
            <a:pathLst>
              <a:path extrusionOk="0" h="8860" w="24875">
                <a:moveTo>
                  <a:pt x="4875" y="0"/>
                </a:moveTo>
                <a:cubicBezTo>
                  <a:pt x="4704" y="0"/>
                  <a:pt x="4532" y="5"/>
                  <a:pt x="4360" y="14"/>
                </a:cubicBezTo>
                <a:cubicBezTo>
                  <a:pt x="2920" y="90"/>
                  <a:pt x="1523" y="397"/>
                  <a:pt x="164" y="868"/>
                </a:cubicBezTo>
                <a:cubicBezTo>
                  <a:pt x="126" y="879"/>
                  <a:pt x="88" y="895"/>
                  <a:pt x="50" y="912"/>
                </a:cubicBezTo>
                <a:cubicBezTo>
                  <a:pt x="33" y="917"/>
                  <a:pt x="22" y="923"/>
                  <a:pt x="6" y="934"/>
                </a:cubicBezTo>
                <a:lnTo>
                  <a:pt x="6" y="1125"/>
                </a:lnTo>
                <a:lnTo>
                  <a:pt x="6" y="8679"/>
                </a:lnTo>
                <a:cubicBezTo>
                  <a:pt x="6" y="8739"/>
                  <a:pt x="0" y="8800"/>
                  <a:pt x="0" y="8860"/>
                </a:cubicBezTo>
                <a:lnTo>
                  <a:pt x="3785" y="8860"/>
                </a:lnTo>
                <a:cubicBezTo>
                  <a:pt x="3840" y="8854"/>
                  <a:pt x="3895" y="8843"/>
                  <a:pt x="3950" y="8843"/>
                </a:cubicBezTo>
                <a:lnTo>
                  <a:pt x="17359" y="8827"/>
                </a:lnTo>
                <a:cubicBezTo>
                  <a:pt x="19829" y="8822"/>
                  <a:pt x="22294" y="8822"/>
                  <a:pt x="24759" y="8816"/>
                </a:cubicBezTo>
                <a:cubicBezTo>
                  <a:pt x="24808" y="8816"/>
                  <a:pt x="24852" y="8811"/>
                  <a:pt x="24874" y="8811"/>
                </a:cubicBezTo>
                <a:cubicBezTo>
                  <a:pt x="24386" y="8706"/>
                  <a:pt x="23871" y="8613"/>
                  <a:pt x="23373" y="8482"/>
                </a:cubicBezTo>
                <a:cubicBezTo>
                  <a:pt x="21872" y="8093"/>
                  <a:pt x="20453" y="7479"/>
                  <a:pt x="19062" y="6811"/>
                </a:cubicBezTo>
                <a:cubicBezTo>
                  <a:pt x="16953" y="5798"/>
                  <a:pt x="14938" y="4620"/>
                  <a:pt x="12927" y="3426"/>
                </a:cubicBezTo>
                <a:cubicBezTo>
                  <a:pt x="11569" y="2621"/>
                  <a:pt x="10205" y="1816"/>
                  <a:pt x="8836" y="1021"/>
                </a:cubicBezTo>
                <a:cubicBezTo>
                  <a:pt x="8129" y="610"/>
                  <a:pt x="7379" y="298"/>
                  <a:pt x="6562" y="150"/>
                </a:cubicBezTo>
                <a:cubicBezTo>
                  <a:pt x="6003" y="49"/>
                  <a:pt x="5441" y="0"/>
                  <a:pt x="48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">
    <p:bg>
      <p:bgPr>
        <a:solidFill>
          <a:schemeClr val="accen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0" y="37425"/>
            <a:ext cx="9144004" cy="5106093"/>
          </a:xfrm>
          <a:custGeom>
            <a:rect b="b" l="l" r="r" t="t"/>
            <a:pathLst>
              <a:path extrusionOk="0" h="14651" w="32144">
                <a:moveTo>
                  <a:pt x="22045" y="0"/>
                </a:moveTo>
                <a:cubicBezTo>
                  <a:pt x="21533" y="0"/>
                  <a:pt x="21020" y="63"/>
                  <a:pt x="20522" y="190"/>
                </a:cubicBezTo>
                <a:cubicBezTo>
                  <a:pt x="18910" y="590"/>
                  <a:pt x="17470" y="1673"/>
                  <a:pt x="16643" y="3114"/>
                </a:cubicBezTo>
                <a:cubicBezTo>
                  <a:pt x="16273" y="3755"/>
                  <a:pt x="16001" y="4469"/>
                  <a:pt x="15459" y="4968"/>
                </a:cubicBezTo>
                <a:cubicBezTo>
                  <a:pt x="14907" y="5481"/>
                  <a:pt x="14207" y="5660"/>
                  <a:pt x="13461" y="5660"/>
                </a:cubicBezTo>
                <a:cubicBezTo>
                  <a:pt x="12587" y="5660"/>
                  <a:pt x="11649" y="5414"/>
                  <a:pt x="10810" y="5168"/>
                </a:cubicBezTo>
                <a:cubicBezTo>
                  <a:pt x="9254" y="4694"/>
                  <a:pt x="7627" y="4283"/>
                  <a:pt x="6017" y="4283"/>
                </a:cubicBezTo>
                <a:cubicBezTo>
                  <a:pt x="5444" y="4283"/>
                  <a:pt x="4873" y="4335"/>
                  <a:pt x="4308" y="4455"/>
                </a:cubicBezTo>
                <a:cubicBezTo>
                  <a:pt x="2155" y="4911"/>
                  <a:pt x="115" y="6665"/>
                  <a:pt x="44" y="8861"/>
                </a:cubicBezTo>
                <a:cubicBezTo>
                  <a:pt x="1" y="10130"/>
                  <a:pt x="571" y="11285"/>
                  <a:pt x="971" y="12454"/>
                </a:cubicBezTo>
                <a:cubicBezTo>
                  <a:pt x="1242" y="13239"/>
                  <a:pt x="1214" y="13924"/>
                  <a:pt x="1256" y="14650"/>
                </a:cubicBezTo>
                <a:lnTo>
                  <a:pt x="32144" y="14650"/>
                </a:lnTo>
                <a:lnTo>
                  <a:pt x="32144" y="7777"/>
                </a:lnTo>
                <a:cubicBezTo>
                  <a:pt x="31788" y="7520"/>
                  <a:pt x="31417" y="7278"/>
                  <a:pt x="31075" y="7007"/>
                </a:cubicBezTo>
                <a:cubicBezTo>
                  <a:pt x="28879" y="5253"/>
                  <a:pt x="27723" y="2373"/>
                  <a:pt x="25314" y="903"/>
                </a:cubicBezTo>
                <a:cubicBezTo>
                  <a:pt x="24338" y="312"/>
                  <a:pt x="23192" y="0"/>
                  <a:pt x="22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" type="twoColTx">
  <p:cSld name="TITLE_AND_TWO_COLUMNS">
    <p:bg>
      <p:bgPr>
        <a:solidFill>
          <a:schemeClr val="accen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-454351" y="-228595"/>
            <a:ext cx="4856083" cy="2418273"/>
          </a:xfrm>
          <a:custGeom>
            <a:rect b="b" l="l" r="r" t="t"/>
            <a:pathLst>
              <a:path extrusionOk="0" h="23935" w="20393">
                <a:moveTo>
                  <a:pt x="7209" y="0"/>
                </a:moveTo>
                <a:cubicBezTo>
                  <a:pt x="4724" y="0"/>
                  <a:pt x="2235" y="728"/>
                  <a:pt x="57" y="2009"/>
                </a:cubicBezTo>
                <a:cubicBezTo>
                  <a:pt x="43" y="2022"/>
                  <a:pt x="15" y="2037"/>
                  <a:pt x="0" y="2051"/>
                </a:cubicBezTo>
                <a:lnTo>
                  <a:pt x="0" y="22515"/>
                </a:lnTo>
                <a:cubicBezTo>
                  <a:pt x="956" y="23627"/>
                  <a:pt x="3837" y="23770"/>
                  <a:pt x="4978" y="23869"/>
                </a:cubicBezTo>
                <a:cubicBezTo>
                  <a:pt x="5569" y="23914"/>
                  <a:pt x="6162" y="23935"/>
                  <a:pt x="6755" y="23935"/>
                </a:cubicBezTo>
                <a:cubicBezTo>
                  <a:pt x="8221" y="23935"/>
                  <a:pt x="9690" y="23810"/>
                  <a:pt x="11152" y="23627"/>
                </a:cubicBezTo>
                <a:cubicBezTo>
                  <a:pt x="12507" y="23441"/>
                  <a:pt x="13890" y="23213"/>
                  <a:pt x="15131" y="22614"/>
                </a:cubicBezTo>
                <a:cubicBezTo>
                  <a:pt x="17198" y="21631"/>
                  <a:pt x="18297" y="19520"/>
                  <a:pt x="18839" y="17381"/>
                </a:cubicBezTo>
                <a:cubicBezTo>
                  <a:pt x="20392" y="11320"/>
                  <a:pt x="18325" y="4076"/>
                  <a:pt x="12421" y="1181"/>
                </a:cubicBezTo>
                <a:cubicBezTo>
                  <a:pt x="10762" y="373"/>
                  <a:pt x="8986" y="0"/>
                  <a:pt x="7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35482" y="446484"/>
            <a:ext cx="30780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22375" y="3577471"/>
            <a:ext cx="3782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22375" y="2543857"/>
            <a:ext cx="3849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9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22375" y="3926749"/>
            <a:ext cx="3782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22375" y="2893125"/>
            <a:ext cx="3849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75" y="453550"/>
            <a:ext cx="76992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170975" y="3041525"/>
            <a:ext cx="3936300" cy="10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170975" y="4013175"/>
            <a:ext cx="3936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318650" y="3051450"/>
            <a:ext cx="65067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4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rot="10800000">
            <a:off x="7261641" y="-35"/>
            <a:ext cx="1883333" cy="1429460"/>
          </a:xfrm>
          <a:custGeom>
            <a:rect b="b" l="l" r="r" t="t"/>
            <a:pathLst>
              <a:path extrusionOk="0" h="38744" w="41067">
                <a:moveTo>
                  <a:pt x="1" y="1"/>
                </a:moveTo>
                <a:lnTo>
                  <a:pt x="1" y="38744"/>
                </a:lnTo>
                <a:lnTo>
                  <a:pt x="29667" y="38744"/>
                </a:lnTo>
                <a:cubicBezTo>
                  <a:pt x="29530" y="38678"/>
                  <a:pt x="29426" y="38628"/>
                  <a:pt x="29322" y="38579"/>
                </a:cubicBezTo>
                <a:cubicBezTo>
                  <a:pt x="28511" y="38201"/>
                  <a:pt x="27756" y="37741"/>
                  <a:pt x="27125" y="37095"/>
                </a:cubicBezTo>
                <a:cubicBezTo>
                  <a:pt x="25827" y="35780"/>
                  <a:pt x="25543" y="34219"/>
                  <a:pt x="26058" y="32483"/>
                </a:cubicBezTo>
                <a:cubicBezTo>
                  <a:pt x="26518" y="30955"/>
                  <a:pt x="27410" y="29678"/>
                  <a:pt x="28440" y="28490"/>
                </a:cubicBezTo>
                <a:cubicBezTo>
                  <a:pt x="30100" y="26583"/>
                  <a:pt x="32055" y="25028"/>
                  <a:pt x="34142" y="23626"/>
                </a:cubicBezTo>
                <a:cubicBezTo>
                  <a:pt x="35605" y="22645"/>
                  <a:pt x="37035" y="21615"/>
                  <a:pt x="38283" y="20361"/>
                </a:cubicBezTo>
                <a:cubicBezTo>
                  <a:pt x="39242" y="19402"/>
                  <a:pt x="40102" y="18361"/>
                  <a:pt x="40600" y="17080"/>
                </a:cubicBezTo>
                <a:cubicBezTo>
                  <a:pt x="40797" y="16576"/>
                  <a:pt x="40880" y="16028"/>
                  <a:pt x="41011" y="15502"/>
                </a:cubicBezTo>
                <a:cubicBezTo>
                  <a:pt x="41028" y="15442"/>
                  <a:pt x="41044" y="15387"/>
                  <a:pt x="41066" y="15332"/>
                </a:cubicBezTo>
                <a:lnTo>
                  <a:pt x="41066" y="14768"/>
                </a:lnTo>
                <a:cubicBezTo>
                  <a:pt x="41017" y="14516"/>
                  <a:pt x="40978" y="14264"/>
                  <a:pt x="40924" y="14018"/>
                </a:cubicBezTo>
                <a:cubicBezTo>
                  <a:pt x="40600" y="12648"/>
                  <a:pt x="39773" y="11613"/>
                  <a:pt x="38716" y="10742"/>
                </a:cubicBezTo>
                <a:cubicBezTo>
                  <a:pt x="37303" y="9581"/>
                  <a:pt x="35676" y="8825"/>
                  <a:pt x="33951" y="8266"/>
                </a:cubicBezTo>
                <a:cubicBezTo>
                  <a:pt x="31639" y="7513"/>
                  <a:pt x="29274" y="7138"/>
                  <a:pt x="26856" y="7138"/>
                </a:cubicBezTo>
                <a:cubicBezTo>
                  <a:pt x="26690" y="7138"/>
                  <a:pt x="26525" y="7140"/>
                  <a:pt x="26359" y="7143"/>
                </a:cubicBezTo>
                <a:cubicBezTo>
                  <a:pt x="25307" y="7171"/>
                  <a:pt x="24261" y="7280"/>
                  <a:pt x="23214" y="7346"/>
                </a:cubicBezTo>
                <a:cubicBezTo>
                  <a:pt x="22772" y="7373"/>
                  <a:pt x="22331" y="7385"/>
                  <a:pt x="21890" y="7385"/>
                </a:cubicBezTo>
                <a:cubicBezTo>
                  <a:pt x="20913" y="7385"/>
                  <a:pt x="19938" y="7327"/>
                  <a:pt x="18964" y="7248"/>
                </a:cubicBezTo>
                <a:cubicBezTo>
                  <a:pt x="17189" y="7099"/>
                  <a:pt x="15436" y="6837"/>
                  <a:pt x="13700" y="6464"/>
                </a:cubicBezTo>
                <a:cubicBezTo>
                  <a:pt x="10194" y="5714"/>
                  <a:pt x="6798" y="4656"/>
                  <a:pt x="3643" y="2920"/>
                </a:cubicBezTo>
                <a:cubicBezTo>
                  <a:pt x="2400" y="2241"/>
                  <a:pt x="1233" y="1452"/>
                  <a:pt x="302" y="368"/>
                </a:cubicBezTo>
                <a:cubicBezTo>
                  <a:pt x="209" y="258"/>
                  <a:pt x="116" y="143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250" y="3772050"/>
            <a:ext cx="1798324" cy="1377155"/>
          </a:xfrm>
          <a:custGeom>
            <a:rect b="b" l="l" r="r" t="t"/>
            <a:pathLst>
              <a:path extrusionOk="0" h="38744" w="41067">
                <a:moveTo>
                  <a:pt x="1" y="1"/>
                </a:moveTo>
                <a:lnTo>
                  <a:pt x="1" y="38744"/>
                </a:lnTo>
                <a:lnTo>
                  <a:pt x="29667" y="38744"/>
                </a:lnTo>
                <a:cubicBezTo>
                  <a:pt x="29530" y="38678"/>
                  <a:pt x="29426" y="38628"/>
                  <a:pt x="29322" y="38579"/>
                </a:cubicBezTo>
                <a:cubicBezTo>
                  <a:pt x="28511" y="38201"/>
                  <a:pt x="27756" y="37741"/>
                  <a:pt x="27125" y="37095"/>
                </a:cubicBezTo>
                <a:cubicBezTo>
                  <a:pt x="25827" y="35780"/>
                  <a:pt x="25543" y="34219"/>
                  <a:pt x="26058" y="32483"/>
                </a:cubicBezTo>
                <a:cubicBezTo>
                  <a:pt x="26518" y="30955"/>
                  <a:pt x="27410" y="29678"/>
                  <a:pt x="28440" y="28490"/>
                </a:cubicBezTo>
                <a:cubicBezTo>
                  <a:pt x="30100" y="26583"/>
                  <a:pt x="32055" y="25028"/>
                  <a:pt x="34142" y="23626"/>
                </a:cubicBezTo>
                <a:cubicBezTo>
                  <a:pt x="35605" y="22645"/>
                  <a:pt x="37035" y="21615"/>
                  <a:pt x="38283" y="20361"/>
                </a:cubicBezTo>
                <a:cubicBezTo>
                  <a:pt x="39242" y="19402"/>
                  <a:pt x="40102" y="18361"/>
                  <a:pt x="40600" y="17080"/>
                </a:cubicBezTo>
                <a:cubicBezTo>
                  <a:pt x="40797" y="16576"/>
                  <a:pt x="40880" y="16028"/>
                  <a:pt x="41011" y="15502"/>
                </a:cubicBezTo>
                <a:cubicBezTo>
                  <a:pt x="41028" y="15442"/>
                  <a:pt x="41044" y="15387"/>
                  <a:pt x="41066" y="15332"/>
                </a:cubicBezTo>
                <a:lnTo>
                  <a:pt x="41066" y="14768"/>
                </a:lnTo>
                <a:cubicBezTo>
                  <a:pt x="41017" y="14516"/>
                  <a:pt x="40978" y="14264"/>
                  <a:pt x="40924" y="14018"/>
                </a:cubicBezTo>
                <a:cubicBezTo>
                  <a:pt x="40600" y="12648"/>
                  <a:pt x="39773" y="11613"/>
                  <a:pt x="38716" y="10742"/>
                </a:cubicBezTo>
                <a:cubicBezTo>
                  <a:pt x="37303" y="9581"/>
                  <a:pt x="35676" y="8825"/>
                  <a:pt x="33951" y="8266"/>
                </a:cubicBezTo>
                <a:cubicBezTo>
                  <a:pt x="31639" y="7513"/>
                  <a:pt x="29274" y="7138"/>
                  <a:pt x="26856" y="7138"/>
                </a:cubicBezTo>
                <a:cubicBezTo>
                  <a:pt x="26690" y="7138"/>
                  <a:pt x="26525" y="7140"/>
                  <a:pt x="26359" y="7143"/>
                </a:cubicBezTo>
                <a:cubicBezTo>
                  <a:pt x="25307" y="7171"/>
                  <a:pt x="24261" y="7280"/>
                  <a:pt x="23214" y="7346"/>
                </a:cubicBezTo>
                <a:cubicBezTo>
                  <a:pt x="22772" y="7373"/>
                  <a:pt x="22331" y="7385"/>
                  <a:pt x="21890" y="7385"/>
                </a:cubicBezTo>
                <a:cubicBezTo>
                  <a:pt x="20913" y="7385"/>
                  <a:pt x="19938" y="7327"/>
                  <a:pt x="18964" y="7248"/>
                </a:cubicBezTo>
                <a:cubicBezTo>
                  <a:pt x="17189" y="7099"/>
                  <a:pt x="15436" y="6837"/>
                  <a:pt x="13700" y="6464"/>
                </a:cubicBezTo>
                <a:cubicBezTo>
                  <a:pt x="10194" y="5714"/>
                  <a:pt x="6798" y="4656"/>
                  <a:pt x="3643" y="2920"/>
                </a:cubicBezTo>
                <a:cubicBezTo>
                  <a:pt x="2400" y="2241"/>
                  <a:pt x="1233" y="1452"/>
                  <a:pt x="302" y="368"/>
                </a:cubicBezTo>
                <a:cubicBezTo>
                  <a:pt x="209" y="258"/>
                  <a:pt x="116" y="143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9"/>
          <p:cNvGrpSpPr/>
          <p:nvPr/>
        </p:nvGrpSpPr>
        <p:grpSpPr>
          <a:xfrm flipH="1">
            <a:off x="2780859" y="13"/>
            <a:ext cx="6362916" cy="5143518"/>
            <a:chOff x="0" y="0"/>
            <a:chExt cx="4707691" cy="5143518"/>
          </a:xfrm>
        </p:grpSpPr>
        <p:sp>
          <p:nvSpPr>
            <p:cNvPr id="43" name="Google Shape;43;p9"/>
            <p:cNvSpPr/>
            <p:nvPr/>
          </p:nvSpPr>
          <p:spPr>
            <a:xfrm>
              <a:off x="1324050" y="0"/>
              <a:ext cx="3383641" cy="5143518"/>
            </a:xfrm>
            <a:custGeom>
              <a:rect b="b" l="l" r="r" t="t"/>
              <a:pathLst>
                <a:path extrusionOk="0" h="45082" w="29657">
                  <a:moveTo>
                    <a:pt x="1" y="1"/>
                  </a:moveTo>
                  <a:lnTo>
                    <a:pt x="1" y="77"/>
                  </a:lnTo>
                  <a:lnTo>
                    <a:pt x="1" y="44928"/>
                  </a:lnTo>
                  <a:cubicBezTo>
                    <a:pt x="1" y="44961"/>
                    <a:pt x="7" y="44988"/>
                    <a:pt x="1" y="45021"/>
                  </a:cubicBezTo>
                  <a:cubicBezTo>
                    <a:pt x="1" y="45043"/>
                    <a:pt x="1" y="45065"/>
                    <a:pt x="7" y="45081"/>
                  </a:cubicBezTo>
                  <a:lnTo>
                    <a:pt x="29656" y="45081"/>
                  </a:lnTo>
                  <a:lnTo>
                    <a:pt x="29312" y="44802"/>
                  </a:lnTo>
                  <a:cubicBezTo>
                    <a:pt x="28594" y="44216"/>
                    <a:pt x="27865" y="43646"/>
                    <a:pt x="27159" y="43054"/>
                  </a:cubicBezTo>
                  <a:cubicBezTo>
                    <a:pt x="25674" y="41806"/>
                    <a:pt x="24409" y="40370"/>
                    <a:pt x="23445" y="38678"/>
                  </a:cubicBezTo>
                  <a:cubicBezTo>
                    <a:pt x="22525" y="37062"/>
                    <a:pt x="21961" y="35320"/>
                    <a:pt x="21709" y="33480"/>
                  </a:cubicBezTo>
                  <a:cubicBezTo>
                    <a:pt x="21572" y="32455"/>
                    <a:pt x="21522" y="31420"/>
                    <a:pt x="21561" y="30390"/>
                  </a:cubicBezTo>
                  <a:cubicBezTo>
                    <a:pt x="21621" y="28528"/>
                    <a:pt x="21906" y="26693"/>
                    <a:pt x="22316" y="24880"/>
                  </a:cubicBezTo>
                  <a:cubicBezTo>
                    <a:pt x="22706" y="23143"/>
                    <a:pt x="23188" y="21434"/>
                    <a:pt x="23757" y="19753"/>
                  </a:cubicBezTo>
                  <a:cubicBezTo>
                    <a:pt x="24343" y="18033"/>
                    <a:pt x="24957" y="16324"/>
                    <a:pt x="25570" y="14615"/>
                  </a:cubicBezTo>
                  <a:cubicBezTo>
                    <a:pt x="26047" y="13273"/>
                    <a:pt x="26403" y="11909"/>
                    <a:pt x="26523" y="10485"/>
                  </a:cubicBezTo>
                  <a:cubicBezTo>
                    <a:pt x="26666" y="8825"/>
                    <a:pt x="26474" y="7214"/>
                    <a:pt x="25806" y="5676"/>
                  </a:cubicBezTo>
                  <a:cubicBezTo>
                    <a:pt x="25412" y="4755"/>
                    <a:pt x="24864" y="3923"/>
                    <a:pt x="24195" y="3178"/>
                  </a:cubicBezTo>
                  <a:cubicBezTo>
                    <a:pt x="22974" y="1814"/>
                    <a:pt x="21490" y="833"/>
                    <a:pt x="19824" y="94"/>
                  </a:cubicBezTo>
                  <a:cubicBezTo>
                    <a:pt x="19753" y="66"/>
                    <a:pt x="19682" y="34"/>
                    <a:pt x="19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0" y="0"/>
              <a:ext cx="14001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9"/>
          <p:cNvSpPr txBox="1"/>
          <p:nvPr>
            <p:ph type="title"/>
          </p:nvPr>
        </p:nvSpPr>
        <p:spPr>
          <a:xfrm>
            <a:off x="4267125" y="793409"/>
            <a:ext cx="3951300" cy="23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hasCustomPrompt="1" idx="2" type="title"/>
          </p:nvPr>
        </p:nvSpPr>
        <p:spPr>
          <a:xfrm>
            <a:off x="285075" y="1370625"/>
            <a:ext cx="2846400" cy="23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987725" y="3106967"/>
            <a:ext cx="32307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0"/>
            <a:ext cx="5510596" cy="2384611"/>
          </a:xfrm>
          <a:custGeom>
            <a:rect b="b" l="l" r="r" t="t"/>
            <a:pathLst>
              <a:path extrusionOk="0" h="23981" w="32877">
                <a:moveTo>
                  <a:pt x="0" y="0"/>
                </a:moveTo>
                <a:lnTo>
                  <a:pt x="0" y="23981"/>
                </a:lnTo>
                <a:cubicBezTo>
                  <a:pt x="17" y="23926"/>
                  <a:pt x="39" y="23871"/>
                  <a:pt x="50" y="23811"/>
                </a:cubicBezTo>
                <a:cubicBezTo>
                  <a:pt x="247" y="22562"/>
                  <a:pt x="559" y="21346"/>
                  <a:pt x="1085" y="20190"/>
                </a:cubicBezTo>
                <a:cubicBezTo>
                  <a:pt x="1775" y="18689"/>
                  <a:pt x="2739" y="17419"/>
                  <a:pt x="4202" y="16592"/>
                </a:cubicBezTo>
                <a:cubicBezTo>
                  <a:pt x="5346" y="15941"/>
                  <a:pt x="6555" y="15676"/>
                  <a:pt x="7798" y="15676"/>
                </a:cubicBezTo>
                <a:cubicBezTo>
                  <a:pt x="8333" y="15676"/>
                  <a:pt x="8875" y="15725"/>
                  <a:pt x="9421" y="15814"/>
                </a:cubicBezTo>
                <a:cubicBezTo>
                  <a:pt x="10336" y="15962"/>
                  <a:pt x="11235" y="16225"/>
                  <a:pt x="12144" y="16433"/>
                </a:cubicBezTo>
                <a:cubicBezTo>
                  <a:pt x="13053" y="16642"/>
                  <a:pt x="13968" y="16774"/>
                  <a:pt x="14886" y="16774"/>
                </a:cubicBezTo>
                <a:cubicBezTo>
                  <a:pt x="15554" y="16774"/>
                  <a:pt x="16223" y="16704"/>
                  <a:pt x="16893" y="16542"/>
                </a:cubicBezTo>
                <a:cubicBezTo>
                  <a:pt x="18805" y="16077"/>
                  <a:pt x="20267" y="15025"/>
                  <a:pt x="21078" y="13196"/>
                </a:cubicBezTo>
                <a:cubicBezTo>
                  <a:pt x="21752" y="11695"/>
                  <a:pt x="21735" y="10155"/>
                  <a:pt x="21264" y="8600"/>
                </a:cubicBezTo>
                <a:cubicBezTo>
                  <a:pt x="21056" y="7904"/>
                  <a:pt x="20722" y="7269"/>
                  <a:pt x="20360" y="6645"/>
                </a:cubicBezTo>
                <a:cubicBezTo>
                  <a:pt x="19692" y="5483"/>
                  <a:pt x="19851" y="4432"/>
                  <a:pt x="20820" y="3506"/>
                </a:cubicBezTo>
                <a:cubicBezTo>
                  <a:pt x="21001" y="3330"/>
                  <a:pt x="21204" y="3172"/>
                  <a:pt x="21412" y="3024"/>
                </a:cubicBezTo>
                <a:cubicBezTo>
                  <a:pt x="22075" y="2558"/>
                  <a:pt x="22803" y="2219"/>
                  <a:pt x="23554" y="1939"/>
                </a:cubicBezTo>
                <a:cubicBezTo>
                  <a:pt x="26117" y="981"/>
                  <a:pt x="28796" y="537"/>
                  <a:pt x="31496" y="181"/>
                </a:cubicBezTo>
                <a:lnTo>
                  <a:pt x="328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622950" y="461385"/>
            <a:ext cx="26589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ria Hallelujah"/>
              <a:buNone/>
              <a:defRPr sz="35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Quicksand"/>
              <a:buChar char="●"/>
              <a:defRPr sz="2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Quicksand"/>
              <a:buChar char="○"/>
              <a:defRPr sz="15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■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○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■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○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Quicksand"/>
              <a:buChar char="■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5">
          <p15:clr>
            <a:srgbClr val="EA4335"/>
          </p15:clr>
        </p15:guide>
        <p15:guide id="2" pos="5305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03" y="0"/>
            <a:ext cx="771139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4"/>
          <p:cNvGrpSpPr/>
          <p:nvPr/>
        </p:nvGrpSpPr>
        <p:grpSpPr>
          <a:xfrm>
            <a:off x="68299" y="-44450"/>
            <a:ext cx="5315726" cy="5203697"/>
            <a:chOff x="76200" y="15913"/>
            <a:chExt cx="6051600" cy="5143518"/>
          </a:xfrm>
        </p:grpSpPr>
        <p:sp>
          <p:nvSpPr>
            <p:cNvPr id="251" name="Google Shape;251;p34"/>
            <p:cNvSpPr/>
            <p:nvPr/>
          </p:nvSpPr>
          <p:spPr>
            <a:xfrm>
              <a:off x="76200" y="31875"/>
              <a:ext cx="1550471" cy="51116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357432" y="15913"/>
              <a:ext cx="3770369" cy="5143518"/>
            </a:xfrm>
            <a:custGeom>
              <a:rect b="b" l="l" r="r" t="t"/>
              <a:pathLst>
                <a:path extrusionOk="0" h="45082" w="29657">
                  <a:moveTo>
                    <a:pt x="1" y="1"/>
                  </a:moveTo>
                  <a:lnTo>
                    <a:pt x="1" y="77"/>
                  </a:lnTo>
                  <a:lnTo>
                    <a:pt x="1" y="44928"/>
                  </a:lnTo>
                  <a:cubicBezTo>
                    <a:pt x="1" y="44961"/>
                    <a:pt x="7" y="44988"/>
                    <a:pt x="1" y="45021"/>
                  </a:cubicBezTo>
                  <a:cubicBezTo>
                    <a:pt x="1" y="45043"/>
                    <a:pt x="1" y="45065"/>
                    <a:pt x="7" y="45081"/>
                  </a:cubicBezTo>
                  <a:lnTo>
                    <a:pt x="29656" y="45081"/>
                  </a:lnTo>
                  <a:lnTo>
                    <a:pt x="29312" y="44802"/>
                  </a:lnTo>
                  <a:cubicBezTo>
                    <a:pt x="28594" y="44216"/>
                    <a:pt x="27865" y="43646"/>
                    <a:pt x="27159" y="43054"/>
                  </a:cubicBezTo>
                  <a:cubicBezTo>
                    <a:pt x="25674" y="41806"/>
                    <a:pt x="24409" y="40370"/>
                    <a:pt x="23445" y="38678"/>
                  </a:cubicBezTo>
                  <a:cubicBezTo>
                    <a:pt x="22525" y="37062"/>
                    <a:pt x="21961" y="35320"/>
                    <a:pt x="21709" y="33480"/>
                  </a:cubicBezTo>
                  <a:cubicBezTo>
                    <a:pt x="21572" y="32455"/>
                    <a:pt x="21522" y="31420"/>
                    <a:pt x="21561" y="30390"/>
                  </a:cubicBezTo>
                  <a:cubicBezTo>
                    <a:pt x="21621" y="28528"/>
                    <a:pt x="21906" y="26693"/>
                    <a:pt x="22316" y="24880"/>
                  </a:cubicBezTo>
                  <a:cubicBezTo>
                    <a:pt x="22706" y="23143"/>
                    <a:pt x="23188" y="21434"/>
                    <a:pt x="23757" y="19753"/>
                  </a:cubicBezTo>
                  <a:cubicBezTo>
                    <a:pt x="24343" y="18033"/>
                    <a:pt x="24957" y="16324"/>
                    <a:pt x="25570" y="14615"/>
                  </a:cubicBezTo>
                  <a:cubicBezTo>
                    <a:pt x="26047" y="13273"/>
                    <a:pt x="26403" y="11909"/>
                    <a:pt x="26523" y="10485"/>
                  </a:cubicBezTo>
                  <a:cubicBezTo>
                    <a:pt x="26666" y="8825"/>
                    <a:pt x="26474" y="7214"/>
                    <a:pt x="25806" y="5676"/>
                  </a:cubicBezTo>
                  <a:cubicBezTo>
                    <a:pt x="25412" y="4755"/>
                    <a:pt x="24864" y="3923"/>
                    <a:pt x="24195" y="3178"/>
                  </a:cubicBezTo>
                  <a:cubicBezTo>
                    <a:pt x="22974" y="1814"/>
                    <a:pt x="21490" y="833"/>
                    <a:pt x="19824" y="94"/>
                  </a:cubicBezTo>
                  <a:cubicBezTo>
                    <a:pt x="19753" y="66"/>
                    <a:pt x="19682" y="34"/>
                    <a:pt x="19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53" name="Google Shape;253;p34"/>
          <p:cNvSpPr/>
          <p:nvPr/>
        </p:nvSpPr>
        <p:spPr>
          <a:xfrm>
            <a:off x="0" y="-44500"/>
            <a:ext cx="2387700" cy="52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type="ctrTitle"/>
          </p:nvPr>
        </p:nvSpPr>
        <p:spPr>
          <a:xfrm>
            <a:off x="298175" y="2405850"/>
            <a:ext cx="41463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E-Tree</a:t>
            </a:r>
            <a:br>
              <a:rPr lang="en"/>
            </a:br>
            <a:r>
              <a:rPr lang="en" sz="2000"/>
              <a:t>Cambodia Environments</a:t>
            </a:r>
            <a:endParaRPr sz="20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Advisor: Phan </a:t>
            </a:r>
            <a:r>
              <a:rPr lang="en" sz="2000"/>
              <a:t>Chanraksmey</a:t>
            </a:r>
            <a:endParaRPr sz="20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3</a:t>
            </a:r>
            <a:endParaRPr sz="200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-71125"/>
            <a:ext cx="1651799" cy="107114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1805600" y="927650"/>
            <a:ext cx="1491000" cy="147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605" y="1086197"/>
            <a:ext cx="1161000" cy="1161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0" y="4671400"/>
            <a:ext cx="9144000" cy="47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2772575" y="1525750"/>
            <a:ext cx="32859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/>
              <a:t>User’s Payment</a:t>
            </a:r>
            <a:endParaRPr b="1" sz="2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FFFFFF"/>
              </a:solidFill>
            </a:endParaRPr>
          </a:p>
        </p:txBody>
      </p:sp>
      <p:sp>
        <p:nvSpPr>
          <p:cNvPr id="378" name="Google Shape;378;p43"/>
          <p:cNvSpPr txBox="1"/>
          <p:nvPr>
            <p:ph type="title"/>
          </p:nvPr>
        </p:nvSpPr>
        <p:spPr>
          <a:xfrm>
            <a:off x="271800" y="47400"/>
            <a:ext cx="43758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P</a:t>
            </a:r>
            <a:r>
              <a:rPr lang="en" sz="3000"/>
              <a:t>oint hasn’t done</a:t>
            </a:r>
            <a:endParaRPr sz="3000"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325" y="2516950"/>
            <a:ext cx="1707000" cy="170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0" name="Google Shape;380;p43"/>
          <p:cNvPicPr preferRelativeResize="0"/>
          <p:nvPr/>
        </p:nvPicPr>
        <p:blipFill rotWithShape="1">
          <a:blip r:embed="rId4">
            <a:alphaModFix/>
          </a:blip>
          <a:srcRect b="21532" l="33637" r="33640" t="21532"/>
          <a:stretch/>
        </p:blipFill>
        <p:spPr>
          <a:xfrm>
            <a:off x="2579200" y="2516950"/>
            <a:ext cx="1707000" cy="1710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 rotWithShape="1">
          <a:blip r:embed="rId5">
            <a:alphaModFix/>
          </a:blip>
          <a:srcRect b="6427" l="6856" r="8080" t="5644"/>
          <a:stretch/>
        </p:blipFill>
        <p:spPr>
          <a:xfrm>
            <a:off x="4679350" y="2518900"/>
            <a:ext cx="1707000" cy="1707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50" y="2518900"/>
            <a:ext cx="1707000" cy="1707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idx="4" type="title"/>
          </p:nvPr>
        </p:nvSpPr>
        <p:spPr>
          <a:xfrm>
            <a:off x="815225" y="-9788"/>
            <a:ext cx="76992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L</a:t>
            </a:r>
            <a:r>
              <a:rPr lang="en"/>
              <a:t>earning / </a:t>
            </a:r>
            <a:r>
              <a:rPr lang="en" sz="8000"/>
              <a:t>E</a:t>
            </a:r>
            <a:r>
              <a:rPr lang="en"/>
              <a:t>xperiences</a:t>
            </a:r>
            <a:endParaRPr/>
          </a:p>
        </p:txBody>
      </p:sp>
      <p:grpSp>
        <p:nvGrpSpPr>
          <p:cNvPr id="388" name="Google Shape;388;p44"/>
          <p:cNvGrpSpPr/>
          <p:nvPr/>
        </p:nvGrpSpPr>
        <p:grpSpPr>
          <a:xfrm>
            <a:off x="5161158" y="1461054"/>
            <a:ext cx="3330845" cy="3050363"/>
            <a:chOff x="3010842" y="2261567"/>
            <a:chExt cx="2993749" cy="3050363"/>
          </a:xfrm>
        </p:grpSpPr>
        <p:sp>
          <p:nvSpPr>
            <p:cNvPr id="389" name="Google Shape;389;p44"/>
            <p:cNvSpPr/>
            <p:nvPr/>
          </p:nvSpPr>
          <p:spPr>
            <a:xfrm rot="-6790560">
              <a:off x="3329850" y="2662722"/>
              <a:ext cx="2355734" cy="2248051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4"/>
            <p:cNvSpPr/>
            <p:nvPr/>
          </p:nvSpPr>
          <p:spPr>
            <a:xfrm rot="-6790749">
              <a:off x="3361963" y="2682329"/>
              <a:ext cx="2308183" cy="2202674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4"/>
          <p:cNvGrpSpPr/>
          <p:nvPr/>
        </p:nvGrpSpPr>
        <p:grpSpPr>
          <a:xfrm>
            <a:off x="1218525" y="1755480"/>
            <a:ext cx="2360591" cy="2252686"/>
            <a:chOff x="780800" y="2283393"/>
            <a:chExt cx="2360591" cy="2252686"/>
          </a:xfrm>
        </p:grpSpPr>
        <p:sp>
          <p:nvSpPr>
            <p:cNvPr id="392" name="Google Shape;392;p44"/>
            <p:cNvSpPr/>
            <p:nvPr/>
          </p:nvSpPr>
          <p:spPr>
            <a:xfrm>
              <a:off x="780800" y="2283393"/>
              <a:ext cx="2360591" cy="2252686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818745" y="2306064"/>
              <a:ext cx="2312886" cy="2207162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44"/>
          <p:cNvSpPr txBox="1"/>
          <p:nvPr>
            <p:ph idx="6" type="subTitle"/>
          </p:nvPr>
        </p:nvSpPr>
        <p:spPr>
          <a:xfrm>
            <a:off x="5658550" y="2721742"/>
            <a:ext cx="2244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Team work </a:t>
            </a:r>
            <a:r>
              <a:rPr lang="en"/>
              <a:t>Collaboration</a:t>
            </a:r>
            <a:r>
              <a:rPr lang="en"/>
              <a:t> Researching   Workflow</a:t>
            </a:r>
            <a:endParaRPr/>
          </a:p>
        </p:txBody>
      </p:sp>
      <p:sp>
        <p:nvSpPr>
          <p:cNvPr id="395" name="Google Shape;395;p44"/>
          <p:cNvSpPr txBox="1"/>
          <p:nvPr>
            <p:ph idx="3" type="title"/>
          </p:nvPr>
        </p:nvSpPr>
        <p:spPr>
          <a:xfrm>
            <a:off x="5507452" y="1900338"/>
            <a:ext cx="27627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Experiences</a:t>
            </a:r>
            <a:endParaRPr sz="3000"/>
          </a:p>
        </p:txBody>
      </p:sp>
      <p:sp>
        <p:nvSpPr>
          <p:cNvPr id="396" name="Google Shape;396;p44"/>
          <p:cNvSpPr txBox="1"/>
          <p:nvPr>
            <p:ph idx="1" type="subTitle"/>
          </p:nvPr>
        </p:nvSpPr>
        <p:spPr>
          <a:xfrm>
            <a:off x="1742275" y="2569750"/>
            <a:ext cx="13131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PhP   </a:t>
            </a:r>
            <a:r>
              <a:rPr lang="en"/>
              <a:t>Laravel Composer                     OOP                VCS </a:t>
            </a:r>
            <a:endParaRPr/>
          </a:p>
        </p:txBody>
      </p:sp>
      <p:sp>
        <p:nvSpPr>
          <p:cNvPr id="397" name="Google Shape;397;p44"/>
          <p:cNvSpPr txBox="1"/>
          <p:nvPr>
            <p:ph idx="2" type="title"/>
          </p:nvPr>
        </p:nvSpPr>
        <p:spPr>
          <a:xfrm>
            <a:off x="722377" y="1748350"/>
            <a:ext cx="33309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Learnt</a:t>
            </a:r>
            <a:endParaRPr sz="3000"/>
          </a:p>
        </p:txBody>
      </p:sp>
      <p:sp>
        <p:nvSpPr>
          <p:cNvPr id="398" name="Google Shape;398;p44"/>
          <p:cNvSpPr/>
          <p:nvPr/>
        </p:nvSpPr>
        <p:spPr>
          <a:xfrm>
            <a:off x="0" y="4671400"/>
            <a:ext cx="9144000" cy="47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/>
          <p:nvPr/>
        </p:nvSpPr>
        <p:spPr>
          <a:xfrm rot="2700000">
            <a:off x="2950592" y="2068579"/>
            <a:ext cx="1210799" cy="1155452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 rot="2700000">
            <a:off x="4872684" y="2068579"/>
            <a:ext cx="1210799" cy="1155452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 rot="2700000">
            <a:off x="6884494" y="2068579"/>
            <a:ext cx="1210799" cy="1155452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 txBox="1"/>
          <p:nvPr>
            <p:ph type="title"/>
          </p:nvPr>
        </p:nvSpPr>
        <p:spPr>
          <a:xfrm>
            <a:off x="271800" y="47391"/>
            <a:ext cx="32985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407" name="Google Shape;407;p45"/>
          <p:cNvSpPr txBox="1"/>
          <p:nvPr>
            <p:ph idx="1" type="subTitle"/>
          </p:nvPr>
        </p:nvSpPr>
        <p:spPr>
          <a:xfrm>
            <a:off x="722375" y="3283747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408" name="Google Shape;408;p45"/>
          <p:cNvSpPr txBox="1"/>
          <p:nvPr>
            <p:ph idx="2" type="subTitle"/>
          </p:nvPr>
        </p:nvSpPr>
        <p:spPr>
          <a:xfrm>
            <a:off x="2670262" y="3283747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409" name="Google Shape;409;p45"/>
          <p:cNvSpPr txBox="1"/>
          <p:nvPr>
            <p:ph idx="3" type="subTitle"/>
          </p:nvPr>
        </p:nvSpPr>
        <p:spPr>
          <a:xfrm>
            <a:off x="4280450" y="3283750"/>
            <a:ext cx="2501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managed</a:t>
            </a:r>
            <a:endParaRPr/>
          </a:p>
        </p:txBody>
      </p:sp>
      <p:sp>
        <p:nvSpPr>
          <p:cNvPr id="410" name="Google Shape;410;p45"/>
          <p:cNvSpPr txBox="1"/>
          <p:nvPr>
            <p:ph idx="4" type="subTitle"/>
          </p:nvPr>
        </p:nvSpPr>
        <p:spPr>
          <a:xfrm>
            <a:off x="6559350" y="3283747"/>
            <a:ext cx="1862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411" name="Google Shape;411;p45"/>
          <p:cNvSpPr txBox="1"/>
          <p:nvPr>
            <p:ph idx="5" type="subTitle"/>
          </p:nvPr>
        </p:nvSpPr>
        <p:spPr>
          <a:xfrm>
            <a:off x="725788" y="3676771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Building a platform</a:t>
            </a:r>
            <a:r>
              <a:rPr lang="en"/>
              <a:t> </a:t>
            </a:r>
            <a:endParaRPr/>
          </a:p>
        </p:txBody>
      </p:sp>
      <p:sp>
        <p:nvSpPr>
          <p:cNvPr id="412" name="Google Shape;412;p45"/>
          <p:cNvSpPr txBox="1"/>
          <p:nvPr>
            <p:ph idx="6" type="subTitle"/>
          </p:nvPr>
        </p:nvSpPr>
        <p:spPr>
          <a:xfrm>
            <a:off x="2670270" y="3678248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 tools</a:t>
            </a:r>
            <a:endParaRPr/>
          </a:p>
        </p:txBody>
      </p:sp>
      <p:sp>
        <p:nvSpPr>
          <p:cNvPr id="413" name="Google Shape;413;p45"/>
          <p:cNvSpPr txBox="1"/>
          <p:nvPr>
            <p:ph idx="7" type="subTitle"/>
          </p:nvPr>
        </p:nvSpPr>
        <p:spPr>
          <a:xfrm>
            <a:off x="4614753" y="3678248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Controlling the time in project</a:t>
            </a:r>
            <a:endParaRPr/>
          </a:p>
        </p:txBody>
      </p:sp>
      <p:sp>
        <p:nvSpPr>
          <p:cNvPr id="414" name="Google Shape;414;p45"/>
          <p:cNvSpPr txBox="1"/>
          <p:nvPr>
            <p:ph idx="8" type="subTitle"/>
          </p:nvPr>
        </p:nvSpPr>
        <p:spPr>
          <a:xfrm>
            <a:off x="6559542" y="3676796"/>
            <a:ext cx="1862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 knowledge</a:t>
            </a:r>
            <a:endParaRPr/>
          </a:p>
        </p:txBody>
      </p:sp>
      <p:pic>
        <p:nvPicPr>
          <p:cNvPr id="415" name="Google Shape;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26" y="2234717"/>
            <a:ext cx="944700" cy="921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6" name="Google Shape;4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98" y="2173948"/>
            <a:ext cx="944700" cy="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250" y="2186592"/>
            <a:ext cx="944700" cy="990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45"/>
          <p:cNvSpPr/>
          <p:nvPr/>
        </p:nvSpPr>
        <p:spPr>
          <a:xfrm rot="2700000">
            <a:off x="1025102" y="2038011"/>
            <a:ext cx="1264542" cy="1291580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5"/>
          <p:cNvSpPr/>
          <p:nvPr/>
        </p:nvSpPr>
        <p:spPr>
          <a:xfrm>
            <a:off x="1095438" y="2158525"/>
            <a:ext cx="1110900" cy="10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750" y="2222575"/>
            <a:ext cx="921000" cy="92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1" name="Google Shape;421;p45"/>
          <p:cNvSpPr/>
          <p:nvPr/>
        </p:nvSpPr>
        <p:spPr>
          <a:xfrm>
            <a:off x="0" y="4671400"/>
            <a:ext cx="9144000" cy="47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/>
          <p:nvPr/>
        </p:nvSpPr>
        <p:spPr>
          <a:xfrm rot="4268720">
            <a:off x="525231" y="209212"/>
            <a:ext cx="1588128" cy="1545698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 rot="9884091">
            <a:off x="2147631" y="1735140"/>
            <a:ext cx="1771600" cy="147617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 rot="522609">
            <a:off x="585725" y="3370692"/>
            <a:ext cx="1613800" cy="1514454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6"/>
          <p:cNvSpPr txBox="1"/>
          <p:nvPr>
            <p:ph type="title"/>
          </p:nvPr>
        </p:nvSpPr>
        <p:spPr>
          <a:xfrm>
            <a:off x="6029425" y="452050"/>
            <a:ext cx="25638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</a:t>
            </a:r>
            <a:r>
              <a:rPr lang="en"/>
              <a:t>ur Teams</a:t>
            </a:r>
            <a:endParaRPr/>
          </a:p>
        </p:txBody>
      </p:sp>
      <p:sp>
        <p:nvSpPr>
          <p:cNvPr id="430" name="Google Shape;430;p46"/>
          <p:cNvSpPr txBox="1"/>
          <p:nvPr>
            <p:ph idx="2" type="subTitle"/>
          </p:nvPr>
        </p:nvSpPr>
        <p:spPr>
          <a:xfrm>
            <a:off x="2240277" y="3903775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Left Co-leader</a:t>
            </a:r>
            <a:endParaRPr/>
          </a:p>
        </p:txBody>
      </p:sp>
      <p:sp>
        <p:nvSpPr>
          <p:cNvPr id="431" name="Google Shape;431;p46"/>
          <p:cNvSpPr txBox="1"/>
          <p:nvPr>
            <p:ph idx="3" type="subTitle"/>
          </p:nvPr>
        </p:nvSpPr>
        <p:spPr>
          <a:xfrm>
            <a:off x="2240218" y="567199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Soeun Ossa</a:t>
            </a:r>
            <a:endParaRPr/>
          </a:p>
        </p:txBody>
      </p:sp>
      <p:sp>
        <p:nvSpPr>
          <p:cNvPr id="432" name="Google Shape;432;p46"/>
          <p:cNvSpPr txBox="1"/>
          <p:nvPr>
            <p:ph idx="4" type="subTitle"/>
          </p:nvPr>
        </p:nvSpPr>
        <p:spPr>
          <a:xfrm>
            <a:off x="2240225" y="921450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Team-Leader</a:t>
            </a:r>
            <a:endParaRPr/>
          </a:p>
        </p:txBody>
      </p:sp>
      <p:sp>
        <p:nvSpPr>
          <p:cNvPr id="433" name="Google Shape;433;p46"/>
          <p:cNvSpPr txBox="1"/>
          <p:nvPr>
            <p:ph idx="5" type="subTitle"/>
          </p:nvPr>
        </p:nvSpPr>
        <p:spPr>
          <a:xfrm>
            <a:off x="3992868" y="1980352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Srey Votana</a:t>
            </a:r>
            <a:endParaRPr/>
          </a:p>
        </p:txBody>
      </p:sp>
      <p:sp>
        <p:nvSpPr>
          <p:cNvPr id="434" name="Google Shape;434;p46"/>
          <p:cNvSpPr txBox="1"/>
          <p:nvPr>
            <p:ph idx="1" type="subTitle"/>
          </p:nvPr>
        </p:nvSpPr>
        <p:spPr>
          <a:xfrm>
            <a:off x="2240268" y="3555557"/>
            <a:ext cx="2563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Song Kemeng</a:t>
            </a:r>
            <a:endParaRPr/>
          </a:p>
        </p:txBody>
      </p:sp>
      <p:sp>
        <p:nvSpPr>
          <p:cNvPr id="435" name="Google Shape;435;p46"/>
          <p:cNvSpPr txBox="1"/>
          <p:nvPr>
            <p:ph idx="6" type="subTitle"/>
          </p:nvPr>
        </p:nvSpPr>
        <p:spPr>
          <a:xfrm>
            <a:off x="3992825" y="2334579"/>
            <a:ext cx="26481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Right Co-Leader </a:t>
            </a:r>
            <a:endParaRPr/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00" y="1862863"/>
            <a:ext cx="1286400" cy="12864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00" y="338863"/>
            <a:ext cx="1286400" cy="12864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425" y="3539283"/>
            <a:ext cx="1286400" cy="12945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idx="1" type="subTitle"/>
          </p:nvPr>
        </p:nvSpPr>
        <p:spPr>
          <a:xfrm>
            <a:off x="2328025" y="1442480"/>
            <a:ext cx="42036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>
            <a:off x="646175" y="-161758"/>
            <a:ext cx="76992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</a:t>
            </a:r>
            <a:r>
              <a:rPr lang="en"/>
              <a:t>hanks</a:t>
            </a:r>
            <a:endParaRPr/>
          </a:p>
        </p:txBody>
      </p:sp>
      <p:sp>
        <p:nvSpPr>
          <p:cNvPr id="445" name="Google Shape;445;p47"/>
          <p:cNvSpPr txBox="1"/>
          <p:nvPr>
            <p:ph idx="2" type="subTitle"/>
          </p:nvPr>
        </p:nvSpPr>
        <p:spPr>
          <a:xfrm>
            <a:off x="3277150" y="1903902"/>
            <a:ext cx="23049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EtreeCambodia</a:t>
            </a:r>
            <a:r>
              <a:rPr b="1" lang="en"/>
              <a:t>.com (+855) 23 999 333 WWW.E-Tree.com</a:t>
            </a:r>
            <a:endParaRPr b="1"/>
          </a:p>
        </p:txBody>
      </p:sp>
      <p:grpSp>
        <p:nvGrpSpPr>
          <p:cNvPr id="446" name="Google Shape;446;p47"/>
          <p:cNvGrpSpPr/>
          <p:nvPr/>
        </p:nvGrpSpPr>
        <p:grpSpPr>
          <a:xfrm>
            <a:off x="3518486" y="2968294"/>
            <a:ext cx="1822431" cy="572689"/>
            <a:chOff x="3320573" y="3034253"/>
            <a:chExt cx="2218419" cy="697126"/>
          </a:xfrm>
        </p:grpSpPr>
        <p:sp>
          <p:nvSpPr>
            <p:cNvPr id="447" name="Google Shape;447;p47"/>
            <p:cNvSpPr/>
            <p:nvPr/>
          </p:nvSpPr>
          <p:spPr>
            <a:xfrm rot="2021031">
              <a:off x="3414003" y="3136150"/>
              <a:ext cx="516822" cy="493331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 rot="2021031">
              <a:off x="4171365" y="3136150"/>
              <a:ext cx="516822" cy="493331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 rot="2021031">
              <a:off x="4928740" y="3136150"/>
              <a:ext cx="516822" cy="493331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47"/>
            <p:cNvGrpSpPr/>
            <p:nvPr/>
          </p:nvGrpSpPr>
          <p:grpSpPr>
            <a:xfrm>
              <a:off x="3535503" y="3245873"/>
              <a:ext cx="273760" cy="273760"/>
              <a:chOff x="4933458" y="1687279"/>
              <a:chExt cx="397907" cy="397907"/>
            </a:xfrm>
          </p:grpSpPr>
          <p:sp>
            <p:nvSpPr>
              <p:cNvPr id="451" name="Google Shape;451;p47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rect b="b" l="l" r="r" t="t"/>
                <a:pathLst>
                  <a:path extrusionOk="0" h="11558" w="6031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2" name="Google Shape;452;p47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rect b="b" l="l" r="r" t="t"/>
                <a:pathLst>
                  <a:path extrusionOk="0" h="19066" w="19066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53" name="Google Shape;453;p47"/>
            <p:cNvGrpSpPr/>
            <p:nvPr/>
          </p:nvGrpSpPr>
          <p:grpSpPr>
            <a:xfrm>
              <a:off x="4292890" y="3245890"/>
              <a:ext cx="273760" cy="273746"/>
              <a:chOff x="266768" y="1721375"/>
              <a:chExt cx="397907" cy="397887"/>
            </a:xfrm>
          </p:grpSpPr>
          <p:sp>
            <p:nvSpPr>
              <p:cNvPr id="454" name="Google Shape;454;p47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rect b="b" l="l" r="r" t="t"/>
                <a:pathLst>
                  <a:path extrusionOk="0" h="15727" w="6527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5" name="Google Shape;455;p47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rect b="b" l="l" r="r" t="t"/>
                <a:pathLst>
                  <a:path extrusionOk="0" h="19065" w="19066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56" name="Google Shape;456;p47"/>
            <p:cNvGrpSpPr/>
            <p:nvPr/>
          </p:nvGrpSpPr>
          <p:grpSpPr>
            <a:xfrm>
              <a:off x="5050270" y="3245890"/>
              <a:ext cx="273746" cy="273746"/>
              <a:chOff x="1379798" y="1723250"/>
              <a:chExt cx="397887" cy="397887"/>
            </a:xfrm>
          </p:grpSpPr>
          <p:sp>
            <p:nvSpPr>
              <p:cNvPr id="457" name="Google Shape;457;p47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rect b="b" l="l" r="r" t="t"/>
                <a:pathLst>
                  <a:path extrusionOk="0" h="1117" w="1119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8" name="Google Shape;458;p47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rect b="b" l="l" r="r" t="t"/>
                <a:pathLst>
                  <a:path extrusionOk="0" h="19065" w="19065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9" name="Google Shape;459;p47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rect b="b" l="l" r="r" t="t"/>
                <a:pathLst>
                  <a:path extrusionOk="0" h="7837" w="6704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0" name="Google Shape;460;p47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rect b="b" l="l" r="r" t="t"/>
                <a:pathLst>
                  <a:path extrusionOk="0" h="7820" w="1119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461" name="Google Shape;461;p47"/>
          <p:cNvSpPr txBox="1"/>
          <p:nvPr>
            <p:ph idx="3" type="subTitle"/>
          </p:nvPr>
        </p:nvSpPr>
        <p:spPr>
          <a:xfrm>
            <a:off x="1177875" y="4332300"/>
            <a:ext cx="6503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Thanks for your attention</a:t>
            </a: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1278825" y="3677475"/>
            <a:ext cx="65034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304811" y="76207"/>
            <a:ext cx="45651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</a:t>
            </a:r>
            <a:r>
              <a:rPr lang="en" sz="3000"/>
              <a:t>emonstration</a:t>
            </a:r>
            <a:endParaRPr sz="3000"/>
          </a:p>
        </p:txBody>
      </p:sp>
      <p:pic>
        <p:nvPicPr>
          <p:cNvPr id="468" name="Google Shape;4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487" y="1862450"/>
            <a:ext cx="1722900" cy="1722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9" name="Google Shape;469;p48"/>
          <p:cNvSpPr txBox="1"/>
          <p:nvPr>
            <p:ph type="title"/>
          </p:nvPr>
        </p:nvSpPr>
        <p:spPr>
          <a:xfrm>
            <a:off x="5880525" y="3585350"/>
            <a:ext cx="2060400" cy="67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E-Tree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470" name="Google Shape;470;p48"/>
          <p:cNvSpPr txBox="1"/>
          <p:nvPr>
            <p:ph type="title"/>
          </p:nvPr>
        </p:nvSpPr>
        <p:spPr>
          <a:xfrm>
            <a:off x="152400" y="1031750"/>
            <a:ext cx="4900200" cy="67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Time for indication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-392900" y="-112950"/>
            <a:ext cx="4353000" cy="1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</a:t>
            </a:r>
            <a:r>
              <a:rPr lang="en"/>
              <a:t>utline</a:t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3304800" y="906700"/>
            <a:ext cx="3662700" cy="381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2054100" y="1235975"/>
            <a:ext cx="57978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introduces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member’s main task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Tools 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Schedule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Points have/haven’t done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Learning/</a:t>
            </a:r>
            <a:r>
              <a:rPr lang="en" sz="2000"/>
              <a:t>Experiences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Conclusion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Demonstration 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0" y="1994550"/>
            <a:ext cx="38760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P</a:t>
            </a:r>
            <a:r>
              <a:rPr lang="en"/>
              <a:t>roject guides</a:t>
            </a:r>
            <a:endParaRPr/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4182625" y="2253275"/>
            <a:ext cx="48852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</a:t>
            </a:r>
            <a:r>
              <a:rPr lang="en" sz="1500"/>
              <a:t>  </a:t>
            </a:r>
            <a:r>
              <a:rPr lang="en" sz="1500"/>
              <a:t>Currently, We are looking for our </a:t>
            </a:r>
            <a:r>
              <a:rPr lang="en" sz="1500"/>
              <a:t>environment</a:t>
            </a:r>
            <a:r>
              <a:rPr lang="en" sz="1500"/>
              <a:t> which similar to down a little by little.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	In our startup concept is going through to run up a business in </a:t>
            </a:r>
            <a:r>
              <a:rPr lang="en" sz="1500"/>
              <a:t>cambodia</a:t>
            </a:r>
            <a:r>
              <a:rPr lang="en" sz="1500"/>
              <a:t>,Particularly in our platform will be donated and stored for combodia </a:t>
            </a:r>
            <a:r>
              <a:rPr lang="en" sz="1500"/>
              <a:t>citizen</a:t>
            </a:r>
            <a:r>
              <a:rPr lang="en" sz="1500"/>
              <a:t> and public environment.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1" name="Google Shape;271;p36"/>
          <p:cNvSpPr txBox="1"/>
          <p:nvPr>
            <p:ph type="title"/>
          </p:nvPr>
        </p:nvSpPr>
        <p:spPr>
          <a:xfrm>
            <a:off x="5032350" y="1842150"/>
            <a:ext cx="2548500" cy="67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E-Tree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5774250" y="440250"/>
            <a:ext cx="1491000" cy="147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5" y="598797"/>
            <a:ext cx="1161000" cy="116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>
            <p:ph type="title"/>
          </p:nvPr>
        </p:nvSpPr>
        <p:spPr>
          <a:xfrm>
            <a:off x="29675" y="3298025"/>
            <a:ext cx="3285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What? Why?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5032350" y="1842150"/>
            <a:ext cx="2548500" cy="67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E-Tree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5774250" y="440250"/>
            <a:ext cx="1491000" cy="147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5" y="598797"/>
            <a:ext cx="1161000" cy="116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>
            <p:ph type="title"/>
          </p:nvPr>
        </p:nvSpPr>
        <p:spPr>
          <a:xfrm>
            <a:off x="4953000" y="2520450"/>
            <a:ext cx="32859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</a:rPr>
              <a:t>Main </a:t>
            </a:r>
            <a:r>
              <a:rPr b="1" lang="en" sz="1500" u="sng">
                <a:solidFill>
                  <a:srgbClr val="FFFFFF"/>
                </a:solidFill>
              </a:rPr>
              <a:t>features</a:t>
            </a:r>
            <a:endParaRPr b="1" sz="15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visualization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Authentication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Contact/about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   Tree store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E-learning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Feedback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Donation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Events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0" y="1994550"/>
            <a:ext cx="38760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</a:t>
            </a:r>
            <a:r>
              <a:rPr lang="en" sz="3000"/>
              <a:t>ow Many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4" type="title"/>
          </p:nvPr>
        </p:nvSpPr>
        <p:spPr>
          <a:xfrm>
            <a:off x="-1053025" y="-98825"/>
            <a:ext cx="42384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</a:t>
            </a:r>
            <a:r>
              <a:rPr lang="en" sz="3000"/>
              <a:t>Ow</a:t>
            </a:r>
            <a:endParaRPr sz="3000"/>
          </a:p>
        </p:txBody>
      </p:sp>
      <p:sp>
        <p:nvSpPr>
          <p:cNvPr id="289" name="Google Shape;289;p38"/>
          <p:cNvSpPr/>
          <p:nvPr/>
        </p:nvSpPr>
        <p:spPr>
          <a:xfrm>
            <a:off x="272100" y="1378950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-76200" y="1330950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Register</a:t>
            </a:r>
            <a:endParaRPr sz="1500"/>
          </a:p>
        </p:txBody>
      </p:sp>
      <p:sp>
        <p:nvSpPr>
          <p:cNvPr id="291" name="Google Shape;291;p38"/>
          <p:cNvSpPr/>
          <p:nvPr/>
        </p:nvSpPr>
        <p:spPr>
          <a:xfrm>
            <a:off x="272100" y="2284100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-76200" y="2236100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Login</a:t>
            </a:r>
            <a:endParaRPr sz="1500"/>
          </a:p>
        </p:txBody>
      </p:sp>
      <p:sp>
        <p:nvSpPr>
          <p:cNvPr id="293" name="Google Shape;293;p38"/>
          <p:cNvSpPr/>
          <p:nvPr/>
        </p:nvSpPr>
        <p:spPr>
          <a:xfrm>
            <a:off x="2451375" y="2317338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2103075" y="2269338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Home</a:t>
            </a:r>
            <a:endParaRPr sz="1500"/>
          </a:p>
        </p:txBody>
      </p:sp>
      <p:sp>
        <p:nvSpPr>
          <p:cNvPr id="295" name="Google Shape;295;p38"/>
          <p:cNvSpPr/>
          <p:nvPr/>
        </p:nvSpPr>
        <p:spPr>
          <a:xfrm>
            <a:off x="4478250" y="356613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4129950" y="308613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Purchasing</a:t>
            </a:r>
            <a:endParaRPr sz="1500"/>
          </a:p>
        </p:txBody>
      </p:sp>
      <p:sp>
        <p:nvSpPr>
          <p:cNvPr id="297" name="Google Shape;297;p38"/>
          <p:cNvSpPr/>
          <p:nvPr/>
        </p:nvSpPr>
        <p:spPr>
          <a:xfrm>
            <a:off x="4478250" y="1358450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4129950" y="1310450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Donation</a:t>
            </a:r>
            <a:endParaRPr sz="1500"/>
          </a:p>
        </p:txBody>
      </p:sp>
      <p:sp>
        <p:nvSpPr>
          <p:cNvPr id="299" name="Google Shape;299;p38"/>
          <p:cNvSpPr/>
          <p:nvPr/>
        </p:nvSpPr>
        <p:spPr>
          <a:xfrm>
            <a:off x="4458150" y="2312288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type="title"/>
          </p:nvPr>
        </p:nvSpPr>
        <p:spPr>
          <a:xfrm>
            <a:off x="4109850" y="2264288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E-Learning</a:t>
            </a:r>
            <a:endParaRPr sz="1500"/>
          </a:p>
        </p:txBody>
      </p:sp>
      <p:sp>
        <p:nvSpPr>
          <p:cNvPr id="301" name="Google Shape;301;p38"/>
          <p:cNvSpPr/>
          <p:nvPr/>
        </p:nvSpPr>
        <p:spPr>
          <a:xfrm>
            <a:off x="6718600" y="342175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 txBox="1"/>
          <p:nvPr>
            <p:ph type="title"/>
          </p:nvPr>
        </p:nvSpPr>
        <p:spPr>
          <a:xfrm>
            <a:off x="6370300" y="294175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Payment</a:t>
            </a:r>
            <a:endParaRPr sz="1500"/>
          </a:p>
        </p:txBody>
      </p:sp>
      <p:sp>
        <p:nvSpPr>
          <p:cNvPr id="303" name="Google Shape;303;p38"/>
          <p:cNvSpPr/>
          <p:nvPr/>
        </p:nvSpPr>
        <p:spPr>
          <a:xfrm>
            <a:off x="6718600" y="1382450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>
            <p:ph type="title"/>
          </p:nvPr>
        </p:nvSpPr>
        <p:spPr>
          <a:xfrm>
            <a:off x="6370300" y="1334450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Payment/Trees</a:t>
            </a:r>
            <a:endParaRPr sz="1500"/>
          </a:p>
        </p:txBody>
      </p:sp>
      <p:sp>
        <p:nvSpPr>
          <p:cNvPr id="305" name="Google Shape;305;p38"/>
          <p:cNvSpPr/>
          <p:nvPr/>
        </p:nvSpPr>
        <p:spPr>
          <a:xfrm>
            <a:off x="4458150" y="3195863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4109850" y="3266138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Contact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Feedback</a:t>
            </a:r>
            <a:endParaRPr sz="1500"/>
          </a:p>
        </p:txBody>
      </p:sp>
      <p:sp>
        <p:nvSpPr>
          <p:cNvPr id="307" name="Google Shape;307;p38"/>
          <p:cNvSpPr/>
          <p:nvPr/>
        </p:nvSpPr>
        <p:spPr>
          <a:xfrm>
            <a:off x="4458150" y="4127438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4109850" y="4079438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Events</a:t>
            </a:r>
            <a:endParaRPr sz="1500"/>
          </a:p>
        </p:txBody>
      </p:sp>
      <p:cxnSp>
        <p:nvCxnSpPr>
          <p:cNvPr id="309" name="Google Shape;309;p38"/>
          <p:cNvCxnSpPr>
            <a:stCxn id="289" idx="2"/>
            <a:endCxn id="292" idx="0"/>
          </p:cNvCxnSpPr>
          <p:nvPr/>
        </p:nvCxnSpPr>
        <p:spPr>
          <a:xfrm>
            <a:off x="1021050" y="1953450"/>
            <a:ext cx="0" cy="28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>
            <a:stCxn id="294" idx="0"/>
          </p:cNvCxnSpPr>
          <p:nvPr/>
        </p:nvCxnSpPr>
        <p:spPr>
          <a:xfrm flipH="1" rot="10800000">
            <a:off x="3200325" y="830538"/>
            <a:ext cx="1181100" cy="1438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8"/>
          <p:cNvCxnSpPr>
            <a:stCxn id="294" idx="0"/>
          </p:cNvCxnSpPr>
          <p:nvPr/>
        </p:nvCxnSpPr>
        <p:spPr>
          <a:xfrm flipH="1" rot="10800000">
            <a:off x="3200325" y="1640838"/>
            <a:ext cx="1190400" cy="628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8"/>
          <p:cNvCxnSpPr/>
          <p:nvPr/>
        </p:nvCxnSpPr>
        <p:spPr>
          <a:xfrm>
            <a:off x="3957375" y="2582850"/>
            <a:ext cx="461700" cy="18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8"/>
          <p:cNvCxnSpPr>
            <a:stCxn id="293" idx="2"/>
          </p:cNvCxnSpPr>
          <p:nvPr/>
        </p:nvCxnSpPr>
        <p:spPr>
          <a:xfrm>
            <a:off x="3200325" y="2891838"/>
            <a:ext cx="1152600" cy="1443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8"/>
          <p:cNvCxnSpPr/>
          <p:nvPr/>
        </p:nvCxnSpPr>
        <p:spPr>
          <a:xfrm>
            <a:off x="3200250" y="2891888"/>
            <a:ext cx="1096200" cy="567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8"/>
          <p:cNvCxnSpPr/>
          <p:nvPr/>
        </p:nvCxnSpPr>
        <p:spPr>
          <a:xfrm>
            <a:off x="5992175" y="604575"/>
            <a:ext cx="650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8"/>
          <p:cNvCxnSpPr/>
          <p:nvPr/>
        </p:nvCxnSpPr>
        <p:spPr>
          <a:xfrm>
            <a:off x="5992175" y="1612550"/>
            <a:ext cx="650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8"/>
          <p:cNvSpPr/>
          <p:nvPr/>
        </p:nvSpPr>
        <p:spPr>
          <a:xfrm>
            <a:off x="6718600" y="4168700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6370300" y="4120700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Join</a:t>
            </a:r>
            <a:endParaRPr sz="1500"/>
          </a:p>
        </p:txBody>
      </p:sp>
      <p:cxnSp>
        <p:nvCxnSpPr>
          <p:cNvPr id="319" name="Google Shape;319;p38"/>
          <p:cNvCxnSpPr/>
          <p:nvPr/>
        </p:nvCxnSpPr>
        <p:spPr>
          <a:xfrm>
            <a:off x="5992175" y="4431950"/>
            <a:ext cx="650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8"/>
          <p:cNvSpPr/>
          <p:nvPr/>
        </p:nvSpPr>
        <p:spPr>
          <a:xfrm>
            <a:off x="6718600" y="2279438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>
            <p:ph type="title"/>
          </p:nvPr>
        </p:nvSpPr>
        <p:spPr>
          <a:xfrm>
            <a:off x="6370300" y="2231438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Access</a:t>
            </a:r>
            <a:endParaRPr sz="1500"/>
          </a:p>
        </p:txBody>
      </p:sp>
      <p:cxnSp>
        <p:nvCxnSpPr>
          <p:cNvPr id="322" name="Google Shape;322;p38"/>
          <p:cNvCxnSpPr/>
          <p:nvPr/>
        </p:nvCxnSpPr>
        <p:spPr>
          <a:xfrm>
            <a:off x="5992175" y="2603150"/>
            <a:ext cx="650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1785638" y="2571750"/>
            <a:ext cx="650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8"/>
          <p:cNvSpPr/>
          <p:nvPr/>
        </p:nvSpPr>
        <p:spPr>
          <a:xfrm>
            <a:off x="239400" y="3718875"/>
            <a:ext cx="1497900" cy="57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-108900" y="3670875"/>
            <a:ext cx="2194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Manage account</a:t>
            </a:r>
            <a:endParaRPr sz="1500"/>
          </a:p>
        </p:txBody>
      </p:sp>
      <p:cxnSp>
        <p:nvCxnSpPr>
          <p:cNvPr id="326" name="Google Shape;326;p38"/>
          <p:cNvCxnSpPr>
            <a:stCxn id="291" idx="2"/>
          </p:cNvCxnSpPr>
          <p:nvPr/>
        </p:nvCxnSpPr>
        <p:spPr>
          <a:xfrm flipH="1">
            <a:off x="988350" y="2858600"/>
            <a:ext cx="32700" cy="81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idx="4" type="title"/>
          </p:nvPr>
        </p:nvSpPr>
        <p:spPr>
          <a:xfrm>
            <a:off x="2524850" y="-244825"/>
            <a:ext cx="4238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</a:t>
            </a:r>
            <a:r>
              <a:rPr lang="en" sz="3000"/>
              <a:t>ember’s Task</a:t>
            </a:r>
            <a:endParaRPr sz="3000"/>
          </a:p>
        </p:txBody>
      </p:sp>
      <p:sp>
        <p:nvSpPr>
          <p:cNvPr id="332" name="Google Shape;332;p39"/>
          <p:cNvSpPr/>
          <p:nvPr/>
        </p:nvSpPr>
        <p:spPr>
          <a:xfrm>
            <a:off x="125" y="4671400"/>
            <a:ext cx="9144000" cy="47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 rot="4232963">
            <a:off x="707661" y="1139269"/>
            <a:ext cx="1305434" cy="1304589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06" y="1264818"/>
            <a:ext cx="1089600" cy="105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5" name="Google Shape;335;p39"/>
          <p:cNvSpPr/>
          <p:nvPr/>
        </p:nvSpPr>
        <p:spPr>
          <a:xfrm rot="9887428">
            <a:off x="3880546" y="1193234"/>
            <a:ext cx="1303683" cy="122247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27" y="1244767"/>
            <a:ext cx="1110900" cy="110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7" name="Google Shape;337;p39"/>
          <p:cNvSpPr/>
          <p:nvPr/>
        </p:nvSpPr>
        <p:spPr>
          <a:xfrm rot="522318">
            <a:off x="7247860" y="1158800"/>
            <a:ext cx="1292823" cy="1265361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271" y="1255940"/>
            <a:ext cx="1142796" cy="114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9"/>
          <p:cNvSpPr txBox="1"/>
          <p:nvPr>
            <p:ph type="title"/>
          </p:nvPr>
        </p:nvSpPr>
        <p:spPr>
          <a:xfrm>
            <a:off x="196975" y="2999425"/>
            <a:ext cx="23268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Feedback</a:t>
            </a:r>
            <a:r>
              <a:rPr lang="en" sz="1500"/>
              <a:t>/Feature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Authentication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Donation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Store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6769275" y="2984425"/>
            <a:ext cx="23268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Contact</a:t>
            </a:r>
            <a:r>
              <a:rPr lang="en" sz="1500"/>
              <a:t>/about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Use Case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Header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Report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endParaRPr sz="1500"/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3483125" y="2984425"/>
            <a:ext cx="23268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 design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E-Learning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events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Slide</a:t>
            </a:r>
            <a:endParaRPr sz="1500"/>
          </a:p>
        </p:txBody>
      </p:sp>
      <p:sp>
        <p:nvSpPr>
          <p:cNvPr id="342" name="Google Shape;342;p39"/>
          <p:cNvSpPr txBox="1"/>
          <p:nvPr>
            <p:ph type="title"/>
          </p:nvPr>
        </p:nvSpPr>
        <p:spPr>
          <a:xfrm>
            <a:off x="86250" y="2399700"/>
            <a:ext cx="25485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Soeun Osaa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3297875" y="2399700"/>
            <a:ext cx="25485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Srey Votana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6604425" y="2399700"/>
            <a:ext cx="25485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Song Kemeng</a:t>
            </a:r>
            <a:endParaRPr b="1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idx="2" type="title"/>
          </p:nvPr>
        </p:nvSpPr>
        <p:spPr>
          <a:xfrm>
            <a:off x="255000" y="165450"/>
            <a:ext cx="2662500" cy="1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</a:t>
            </a:r>
            <a:r>
              <a:rPr lang="en" sz="5000"/>
              <a:t>ools</a:t>
            </a:r>
            <a:endParaRPr sz="5000"/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4129000" y="1922525"/>
            <a:ext cx="2060400" cy="6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GitHub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875" y="813113"/>
            <a:ext cx="1523725" cy="1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>
            <p:ph type="title"/>
          </p:nvPr>
        </p:nvSpPr>
        <p:spPr>
          <a:xfrm>
            <a:off x="6718800" y="1922525"/>
            <a:ext cx="2060400" cy="6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VS code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00" y="917855"/>
            <a:ext cx="1523726" cy="126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288" y="2600825"/>
            <a:ext cx="1463150" cy="1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>
            <p:ph type="title"/>
          </p:nvPr>
        </p:nvSpPr>
        <p:spPr>
          <a:xfrm>
            <a:off x="4066050" y="3652075"/>
            <a:ext cx="2060400" cy="6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Adobe XD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237" y="2816700"/>
            <a:ext cx="1031400" cy="1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>
            <p:ph type="title"/>
          </p:nvPr>
        </p:nvSpPr>
        <p:spPr>
          <a:xfrm>
            <a:off x="6614125" y="3622000"/>
            <a:ext cx="2060400" cy="67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Chrome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-1944625" y="-81350"/>
            <a:ext cx="76992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</a:t>
            </a:r>
            <a:r>
              <a:rPr lang="en"/>
              <a:t>chedule</a:t>
            </a:r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6647450" y="-5715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64" name="Google Shape;364;p41"/>
          <p:cNvGraphicFramePr/>
          <p:nvPr/>
        </p:nvGraphicFramePr>
        <p:xfrm>
          <a:off x="1250675" y="134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{A91B55D6-FEF2-4095-A791-2AD5753D451C}</a:tableStyleId>
              </a:tblPr>
              <a:tblGrid>
                <a:gridCol w="1822625"/>
                <a:gridCol w="743775"/>
                <a:gridCol w="808600"/>
                <a:gridCol w="765475"/>
                <a:gridCol w="808600"/>
                <a:gridCol w="765450"/>
                <a:gridCol w="895025"/>
              </a:tblGrid>
              <a:tr h="50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Task/Weeks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Learning/Team Up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Database Design 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UX/UI Design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Implementation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loria Hallelujah"/>
                          <a:ea typeface="Gloria Hallelujah"/>
                          <a:cs typeface="Gloria Hallelujah"/>
                          <a:sym typeface="Gloria Hallelujah"/>
                        </a:rPr>
                        <a:t>Testing</a:t>
                      </a:r>
                      <a:endParaRPr b="1"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271800" y="47400"/>
            <a:ext cx="38613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P</a:t>
            </a:r>
            <a:r>
              <a:rPr lang="en" sz="3000"/>
              <a:t>oints have done</a:t>
            </a:r>
            <a:endParaRPr sz="3000"/>
          </a:p>
        </p:txBody>
      </p:sp>
      <p:sp>
        <p:nvSpPr>
          <p:cNvPr id="370" name="Google Shape;370;p42"/>
          <p:cNvSpPr/>
          <p:nvPr/>
        </p:nvSpPr>
        <p:spPr>
          <a:xfrm>
            <a:off x="0" y="4671400"/>
            <a:ext cx="9144000" cy="47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 txBox="1"/>
          <p:nvPr>
            <p:ph type="title"/>
          </p:nvPr>
        </p:nvSpPr>
        <p:spPr>
          <a:xfrm>
            <a:off x="3723425" y="1372075"/>
            <a:ext cx="32859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visualization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Authentication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Contact/about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E-Learning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Donation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Events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Stores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Education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F15"/>
      </a:accent1>
      <a:accent2>
        <a:srgbClr val="076628"/>
      </a:accent2>
      <a:accent3>
        <a:srgbClr val="FFFFFF"/>
      </a:accent3>
      <a:accent4>
        <a:srgbClr val="FFAB40"/>
      </a:accent4>
      <a:accent5>
        <a:srgbClr val="0097A7"/>
      </a:accent5>
      <a:accent6>
        <a:srgbClr val="EEFF41"/>
      </a:accent6>
      <a:hlink>
        <a:srgbClr val="97BF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