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Turbidity_sensor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34846" y="346587"/>
            <a:ext cx="34195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Turbidity_sensor</a:t>
            </a:r>
          </a:p>
          <a:p>
            <a:pPr algn="ctr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cảm biến độ đục)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DFRobot/DFRobotMediaWikiImage/master/Image/SEN01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086" y="1867437"/>
            <a:ext cx="4636394" cy="46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843" y="1868510"/>
            <a:ext cx="3295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03043" y="1675086"/>
            <a:ext cx="9878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solidFill>
                  <a:srgbClr val="323C3F"/>
                </a:solidFill>
                <a:latin typeface="+mj-lt"/>
              </a:rPr>
              <a:t>    </a:t>
            </a:r>
            <a:r>
              <a:rPr lang="vi-VN" sz="2400" u="sng">
                <a:solidFill>
                  <a:srgbClr val="337AB7"/>
                </a:solidFill>
                <a:latin typeface="+mj-lt"/>
              </a:rPr>
              <a:t>Cảm </a:t>
            </a:r>
            <a:r>
              <a:rPr lang="vi-VN" sz="2400" u="sng" smtClean="0">
                <a:solidFill>
                  <a:srgbClr val="337AB7"/>
                </a:solidFill>
                <a:latin typeface="+mj-lt"/>
              </a:rPr>
              <a:t>biế</a:t>
            </a:r>
            <a:r>
              <a:rPr lang="en-US" sz="2400" u="sng" smtClean="0">
                <a:solidFill>
                  <a:srgbClr val="337AB7"/>
                </a:solidFill>
                <a:latin typeface="+mj-lt"/>
              </a:rPr>
              <a:t>n</a:t>
            </a:r>
            <a:r>
              <a:rPr lang="vi-VN" sz="2400">
                <a:solidFill>
                  <a:srgbClr val="000000"/>
                </a:solidFill>
                <a:latin typeface="+mj-lt"/>
              </a:rPr>
              <a:t> đo độ đục chất lỏng hoạt động dựa vào nguyên lý quang học, nó có thể phát hiện các hạt lơ lửng trong nước.</a:t>
            </a:r>
            <a:endParaRPr lang="vi-VN" sz="2400" b="0" i="0">
              <a:solidFill>
                <a:srgbClr val="323C3F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048" y="2522934"/>
            <a:ext cx="97020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498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số kỹ thuật: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Đầu vào : 3,3-5V</a:t>
            </a:r>
            <a:b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Dải đo độ đục: 0-1000NTU</a:t>
            </a:r>
            <a:b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xác: 0,1PH(25 độ C)</a:t>
            </a:r>
            <a:b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Tốc độ phản ứng: &lt;1 phút</a:t>
            </a:r>
            <a:b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Khoảng nhiệt độ đo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0-90 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C</a:t>
            </a:r>
            <a:b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out: 0-4,5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Output: Tín hiệu mức cao / </a:t>
            </a:r>
            <a:r>
              <a:rPr lang="vi-VN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 </a:t>
            </a:r>
            <a:r>
              <a:rPr lang="vi-VN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(có </a:t>
            </a:r>
            <a:r>
              <a:rPr lang="vi-VN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điều chỉnh giá trị </a:t>
            </a:r>
            <a:r>
              <a:rPr lang="vi-VN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 </a:t>
            </a:r>
            <a:r>
              <a:rPr lang="vi-VN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trở</a:t>
            </a:r>
            <a:r>
              <a:rPr lang="vi-VN" sz="2400" smtClean="0">
                <a:solidFill>
                  <a:srgbClr val="323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>
              <a:solidFill>
                <a:srgbClr val="323C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053" y="6309241"/>
            <a:ext cx="5731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>
                <a:solidFill>
                  <a:srgbClr val="000080"/>
                </a:solidFill>
                <a:latin typeface="verdana" panose="020B0604030504040204" pitchFamily="34" charset="0"/>
              </a:rPr>
              <a:t>Đơn vị đo độ đục của Nephelometric (NTU)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0413" y="5847576"/>
            <a:ext cx="2194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1NTU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1 mg/L</a:t>
            </a:r>
          </a:p>
        </p:txBody>
      </p:sp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57580" y="900379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>
                <a:solidFill>
                  <a:srgbClr val="000000"/>
                </a:solidFill>
                <a:latin typeface="+mj-lt"/>
              </a:rPr>
              <a:t>Sơ đồ chân</a:t>
            </a:r>
            <a:endParaRPr lang="en-US" sz="320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0" y="1856100"/>
            <a:ext cx="8737393" cy="16211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57580" y="3477296"/>
            <a:ext cx="99553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 dữ liệu đầu ra "D" có thể chọn là chân ra kiểu "Digital" hoặc "Analog" thông qua công tắc gạt trên mạch chuyển đổi của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</a:p>
          <a:p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Gạt công tắc sang D: dữ liệu đầu ra là dạng số 1 / 0, ngưỡng so sánh được điều chỉnh thông qua biến trở trên mạch chuyển đổi của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Gạt công tắc sang A: dữ liệu đầu ra là dạng Analog, có thể nội suy ra chỉ số độ đục của nước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0417" y="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dụ: thông số analog tương ứng với độ đục</a:t>
            </a:r>
          </a:p>
          <a:p>
            <a:r>
              <a:rPr lang="pl-PL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NTU </a:t>
            </a:r>
            <a:r>
              <a:rPr lang="pl-PL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: 3.27V</a:t>
            </a:r>
          </a:p>
          <a:p>
            <a:r>
              <a:rPr lang="pl-PL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NTU 50   : 4.1V </a:t>
            </a:r>
          </a:p>
          <a:p>
            <a:r>
              <a:rPr lang="pl-PL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NTU 0.5  : 4.21V </a:t>
            </a:r>
            <a:endParaRPr lang="pl-PL" sz="24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0417" y="2239782"/>
            <a:ext cx="3682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nối với Arduino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17" y="3494679"/>
            <a:ext cx="8503384" cy="14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80" y="2145271"/>
            <a:ext cx="8366817" cy="40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68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Times New Roman</vt:lpstr>
      <vt:lpstr>Verdana</vt:lpstr>
      <vt:lpstr>Office Theme</vt:lpstr>
      <vt:lpstr>PowerPoint Presentation</vt:lpstr>
      <vt:lpstr>Turbidity_sensor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Dell</cp:lastModifiedBy>
  <cp:revision>68</cp:revision>
  <dcterms:created xsi:type="dcterms:W3CDTF">2017-11-04T11:17:03Z</dcterms:created>
  <dcterms:modified xsi:type="dcterms:W3CDTF">2020-08-26T16:23:16Z</dcterms:modified>
</cp:coreProperties>
</file>