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FAD"/>
    <a:srgbClr val="2191AD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1E71-55FB-4F70-BA64-7E87629B954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CC60F-1D31-4D35-A4BD-2D886156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43" y="2287162"/>
            <a:ext cx="3460115" cy="2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17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solidFill>
            <a:srgbClr val="1B8F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here</a:t>
            </a:r>
            <a:br>
              <a:rPr lang="en-US" dirty="0" smtClean="0"/>
            </a:b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www.indruino.com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3451" y="3045702"/>
            <a:ext cx="5915024" cy="828674"/>
          </a:xfrm>
        </p:spPr>
        <p:txBody>
          <a:bodyPr>
            <a:normAutofit/>
          </a:bodyPr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Subhead here</a:t>
            </a:r>
          </a:p>
          <a:p>
            <a:r>
              <a:rPr lang="en-US" dirty="0" smtClean="0"/>
              <a:t>Content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3581399" y="4245533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Diễn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Indruino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Bộ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phận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33450" y="4037095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74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here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562350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76927" y="1847904"/>
            <a:ext cx="5476872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315907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1675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5153789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532711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5153790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941739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Thanks you !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www.indruino.com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 userDrawn="1"/>
        </p:nvSpPr>
        <p:spPr>
          <a:xfrm>
            <a:off x="3581399" y="3071981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Diễn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Indruino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Bộ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phận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33450" y="2863543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55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6D9FEF56-C5D4-4D87-B961-211842A8ECEA}" type="datetime1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mtClean="0"/>
              <a:t>www.indruino.com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D779B054-1F36-43A5-BA23-2DE8D6B1A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0" r:id="rId2"/>
    <p:sldLayoutId id="2147483664" r:id="rId3"/>
    <p:sldLayoutId id="2147483678" r:id="rId4"/>
    <p:sldLayoutId id="2147483680" r:id="rId5"/>
    <p:sldLayoutId id="2147483663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Analog ORP Sensor Meter For Arduino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www.indruino.com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16935" y="504303"/>
            <a:ext cx="6971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ORP Sensor Meter For Arduino</a:t>
            </a:r>
            <a:endParaRPr lang="en-US" sz="2800" b="1" i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Gravity: Analog ORP Sensor Meter For Arduino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716" y="1791922"/>
            <a:ext cx="7043715" cy="469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6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67437" y="1751527"/>
            <a:ext cx="398461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số:</a:t>
            </a: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Nguồn: 5V</a:t>
            </a: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Dải đo: -2000mV –  +2000mV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Nhiệt độ thích hợp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5-70 ℃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Độ sai số: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±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10mV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(25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phản ứng: &lt;20s</a:t>
            </a:r>
          </a:p>
          <a:p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 điểm thông số nhiệt độ: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972998"/>
            <a:ext cx="44196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RP_meter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083" y="1534933"/>
            <a:ext cx="6335376" cy="513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69713" y="695459"/>
            <a:ext cx="2975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kết nối</a:t>
            </a: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98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266" y="2006354"/>
            <a:ext cx="5172075" cy="3952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60619" y="708338"/>
            <a:ext cx="2975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nguyên lý</a:t>
            </a: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61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29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www.indruino.com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67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Roboto</vt:lpstr>
      <vt:lpstr>Times New Roman</vt:lpstr>
      <vt:lpstr>Office Theme</vt:lpstr>
      <vt:lpstr>PowerPoint Presentation</vt:lpstr>
      <vt:lpstr>Analog ORP Sensor Meter For Arduino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Luu</dc:creator>
  <cp:lastModifiedBy>Dell</cp:lastModifiedBy>
  <cp:revision>64</cp:revision>
  <dcterms:created xsi:type="dcterms:W3CDTF">2017-11-04T11:17:03Z</dcterms:created>
  <dcterms:modified xsi:type="dcterms:W3CDTF">2020-08-27T02:58:02Z</dcterms:modified>
</cp:coreProperties>
</file>