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4218-C0C5-414A-8357-F92CD8D3E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9243C-7FD9-4661-9A88-A3830B1F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6564-D14C-42C0-AC73-C3F8DCAA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F019-E123-4949-BA66-A4BE53D6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CB39-47B1-45B9-A9A2-AE318616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214D-3321-46D0-BFBA-07D7507F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A4C31-730C-45DB-9D19-1B7DB3D2B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7476-7AAF-4DCC-BA74-E0054367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97D2-B0C3-4426-92FB-3678980F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2385-9504-4823-BCD0-3CC0E033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8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30C0E-B1F5-49A0-8FDE-0A4C6605D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67D27-3621-4DB3-AB56-3B796325D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D1A3-7084-4C9C-A124-0D6D1236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7D3C-9917-466B-947F-A2EF884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F903-0552-4248-A4E1-06EC8DF7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EA73-7767-479C-AFF6-48ED5744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11F6-10BE-4A96-B3FE-9A1AE434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DDB8-BF4F-48CD-BB73-ADE4F144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61FE-977A-4F90-B393-A6935B4A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238D-17AA-4D2B-BDF0-B4762802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FB0-1E62-4FCE-9C4B-80A09DB3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0720-7626-4B6B-B77E-606FF7100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5208F-17FE-47AE-8DAD-FD58E28C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CE12-9CED-4CA2-8AB4-90D2BA00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6116-C6AB-4D59-911A-C9F5CC5B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983B-372E-412A-8A5B-2365C954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EBD3-3DF2-41A8-84EC-9F708CC7A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7C9F9-18ED-4987-A3B5-F110246B3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CEC7C-7B42-4C95-895B-A5978FAB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C331-D669-4C73-8971-46EF1F91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1CBD8-D3DF-4FB0-A99F-A663605B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96A-5A58-46E5-AF88-4E12A804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E5126-1FE0-494F-AE85-FF8D17F8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5DA79-D51E-4D2F-9801-08D0309D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4BF6C-8887-41C1-87D7-4C15A6E9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8E288-B0CD-4E3F-A8D0-2A8B7AB0A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1AB1C-339E-49A8-A674-289DF0E9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43134-2B47-4B19-AD6C-A4AB2FB0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FD945-C0FF-49E1-ABBE-B87F047F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2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0092-06D5-4D3E-9697-C223EC21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5568F-439F-4670-A584-25BDC0B4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16352-052C-4BC7-8277-F18C28A1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93B40-FBA7-4CC3-AA87-3BBA4121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E6B1E-DC60-4F47-A426-1CF0A56E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D06DC-0CE5-4FCC-AE62-C904B4D1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930A8-6F21-46F6-A14C-07914372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8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D72B-DACE-4687-BF8D-8599C160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AE35-DD33-4E14-BE1D-FF2B891D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B4F51-2745-46E4-8BAF-8DC828572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E704-4225-40A7-82ED-7930C9C5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93E09-4D8D-46A0-8CDE-25DD3A08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A3419-7F34-4836-8A34-702F1DD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EF9A-DE80-4051-86B8-66AE6035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B7DDE-15C1-49DB-92DE-AAF96F553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63834-3335-4605-A1E3-E162F0B1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37698-CE4C-45E6-9F67-F891A347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09705-8548-45B8-9727-019980BF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9B0FD-6136-492D-A7DD-39CC978E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3CCBA-2852-4D6F-A0E0-FFC76A4E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148AC-10FF-4068-BDAF-E49920BBD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921EB-A441-4154-ABC2-157CC53A1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8D0A-9D42-461F-9E60-8F6EA926C65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2D37-904F-4C8F-B911-8F21CC95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8D13-8E19-4F92-8783-07A57C124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9C14-73F6-4BC2-98F7-5D7BDD15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9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884B9B83-D28F-4650-A599-127C100B5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81" y="0"/>
            <a:ext cx="7020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0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809FBA-29F5-448D-B49A-0D764FC75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8" t="30965" r="10692" b="13829"/>
          <a:stretch/>
        </p:blipFill>
        <p:spPr>
          <a:xfrm>
            <a:off x="409723" y="1350498"/>
            <a:ext cx="11372553" cy="4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42847753-8F7E-4EF5-A83C-1451FEE27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790575"/>
            <a:ext cx="42862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16FC42-DC6F-4ECF-9111-45DFEBBD5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16189" r="28462" b="14239"/>
          <a:stretch/>
        </p:blipFill>
        <p:spPr>
          <a:xfrm>
            <a:off x="1650609" y="506437"/>
            <a:ext cx="8890781" cy="56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7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Minh</dc:creator>
  <cp:lastModifiedBy>Nguyen Minh</cp:lastModifiedBy>
  <cp:revision>1</cp:revision>
  <dcterms:created xsi:type="dcterms:W3CDTF">2020-08-27T01:52:37Z</dcterms:created>
  <dcterms:modified xsi:type="dcterms:W3CDTF">2020-08-27T01:56:52Z</dcterms:modified>
</cp:coreProperties>
</file>