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72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395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216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32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683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21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19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885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531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675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399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403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60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638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79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38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11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3790977-40D0-4B44-8CC5-4B3BF4EAE96F}" type="datetimeFigureOut">
              <a:rPr lang="vi-VN" smtClean="0"/>
              <a:t>28/05/2023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vi-V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DFAB69C-6605-4830-86C2-8F9C3B0D48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26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chuyên đề web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Giảng viên hướng dẫn: lê phi hùng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771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vi-VN" dirty="0"/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000" dirty="0" smtClean="0"/>
              <a:t>1. mục đích đồ án  </a:t>
            </a:r>
          </a:p>
          <a:p>
            <a:r>
              <a:rPr lang="en-US" sz="3000" dirty="0" smtClean="0"/>
              <a:t>2. architecture &amp; technology</a:t>
            </a:r>
          </a:p>
          <a:p>
            <a:r>
              <a:rPr lang="en-US" sz="3000" dirty="0"/>
              <a:t>3</a:t>
            </a:r>
            <a:r>
              <a:rPr lang="en-US" sz="3000" dirty="0" smtClean="0"/>
              <a:t>. công việc thành viên</a:t>
            </a:r>
          </a:p>
          <a:p>
            <a:r>
              <a:rPr lang="en-US" sz="3000" dirty="0" smtClean="0"/>
              <a:t>4. kết luận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741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mục đích đồ án  </a:t>
            </a:r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Xây dựng trang e-commerce </a:t>
            </a:r>
          </a:p>
          <a:p>
            <a:pPr marL="0" indent="0">
              <a:buNone/>
            </a:pPr>
            <a:r>
              <a:rPr lang="en-US" dirty="0" smtClean="0"/>
              <a:t>Bán đồ thiết bị điện tử (gadgets)</a:t>
            </a:r>
          </a:p>
          <a:p>
            <a:pPr marL="0" indent="0">
              <a:buNone/>
            </a:pPr>
            <a:r>
              <a:rPr lang="en-US" dirty="0" err="1" smtClean="0"/>
              <a:t>Vd</a:t>
            </a:r>
            <a:r>
              <a:rPr lang="en-US" dirty="0" smtClean="0"/>
              <a:t>: laptop, điện thoại, tai nghe, </a:t>
            </a:r>
            <a:r>
              <a:rPr lang="en-US" dirty="0" err="1" smtClean="0"/>
              <a:t>v.v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635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&amp;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 layer architecture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Good: test and development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Bad: agility, deploy, </a:t>
            </a:r>
            <a:r>
              <a:rPr lang="en-US" dirty="0" smtClean="0">
                <a:solidFill>
                  <a:schemeClr val="tx1"/>
                </a:solidFill>
              </a:rPr>
              <a:t>performance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scalablity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Natural choice.</a:t>
            </a:r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4100" name="Picture 4" descr="Kiến trúc phân lớp (Layered Architecture) | TopDe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44" y="2313920"/>
            <a:ext cx="5279412" cy="399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&amp; technology</a:t>
            </a:r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0392" y="2337283"/>
            <a:ext cx="882565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</a:t>
            </a:r>
            <a:r>
              <a:rPr lang="en-US" dirty="0" smtClean="0"/>
              <a:t>echnology: spring &amp; react ( </a:t>
            </a:r>
            <a:r>
              <a:rPr lang="en-US" dirty="0" err="1" smtClean="0"/>
              <a:t>nextjs</a:t>
            </a:r>
            <a:r>
              <a:rPr lang="en-US" dirty="0" smtClean="0"/>
              <a:t> framework)</a:t>
            </a:r>
          </a:p>
          <a:p>
            <a:endParaRPr lang="vi-VN" dirty="0"/>
          </a:p>
        </p:txBody>
      </p:sp>
      <p:pic>
        <p:nvPicPr>
          <p:cNvPr id="1034" name="Picture 10" descr="Spring Boot + React Full Stack Application Architecture | React + Spring  Boot Integration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t="19834" r="1053" b="10289"/>
          <a:stretch/>
        </p:blipFill>
        <p:spPr bwMode="auto">
          <a:xfrm>
            <a:off x="2570043" y="2955191"/>
            <a:ext cx="8680549" cy="345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grating a Create-React-App to NextJS | by Moleseng Mokgosi | Better  Programm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2" y="3573945"/>
            <a:ext cx="2179638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2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công việc thành viên</a:t>
            </a:r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0392" y="2337283"/>
            <a:ext cx="882565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Số lượng: 2 thành viên</a:t>
            </a:r>
          </a:p>
          <a:p>
            <a:endParaRPr lang="vi-VN" dirty="0"/>
          </a:p>
        </p:txBody>
      </p:sp>
      <p:pic>
        <p:nvPicPr>
          <p:cNvPr id="1034" name="Picture 10" descr="Spring Boot + React Full Stack Application Architecture | React + Spring  Boot Integration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t="19834" r="1053" b="10289"/>
          <a:stretch/>
        </p:blipFill>
        <p:spPr bwMode="auto">
          <a:xfrm>
            <a:off x="2813113" y="4426876"/>
            <a:ext cx="6970731" cy="277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grating a Create-React-App to NextJS | by Moleseng Mokgosi | Better  Programm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42" y="5238191"/>
            <a:ext cx="1516897" cy="15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97071" y="3094756"/>
            <a:ext cx="1920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Phạm Sĩ </a:t>
            </a:r>
            <a:r>
              <a:rPr lang="en-US" b="1" dirty="0"/>
              <a:t>T</a:t>
            </a:r>
            <a:r>
              <a:rPr lang="en-US" b="1" dirty="0" smtClean="0"/>
              <a:t>huận</a:t>
            </a:r>
          </a:p>
          <a:p>
            <a:r>
              <a:rPr lang="en-US" dirty="0" smtClean="0"/>
              <a:t>19130222</a:t>
            </a:r>
          </a:p>
          <a:p>
            <a:r>
              <a:rPr lang="en-GB" dirty="0" smtClean="0"/>
              <a:t>Role</a:t>
            </a:r>
            <a:r>
              <a:rPr lang="en-GB" dirty="0" smtClean="0">
                <a:solidFill>
                  <a:srgbClr val="00B050"/>
                </a:solidFill>
              </a:rPr>
              <a:t>: </a:t>
            </a:r>
            <a:r>
              <a:rPr lang="en-GB" b="1" dirty="0" smtClean="0">
                <a:solidFill>
                  <a:srgbClr val="00B050"/>
                </a:solidFill>
              </a:rPr>
              <a:t>back-end</a:t>
            </a:r>
            <a:endParaRPr lang="vi-VN" b="1" dirty="0" smtClean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0064" y="3094756"/>
            <a:ext cx="1864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Võ Minh Thắng </a:t>
            </a:r>
          </a:p>
          <a:p>
            <a:r>
              <a:rPr lang="en-GB" dirty="0" smtClean="0"/>
              <a:t>19130203</a:t>
            </a:r>
          </a:p>
          <a:p>
            <a:r>
              <a:rPr lang="en-GB" dirty="0" smtClean="0"/>
              <a:t>Role: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front-end</a:t>
            </a:r>
            <a:endParaRPr lang="vi-V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flipV="1">
            <a:off x="3925773" y="3288328"/>
            <a:ext cx="1167448" cy="11759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Bent-Up Arrow 10"/>
          <p:cNvSpPr/>
          <p:nvPr/>
        </p:nvSpPr>
        <p:spPr>
          <a:xfrm flipH="1" flipV="1">
            <a:off x="7072409" y="3288328"/>
            <a:ext cx="1266193" cy="118557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72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kết </a:t>
            </a:r>
            <a:r>
              <a:rPr lang="en-US" dirty="0"/>
              <a:t>luận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447" y="2337283"/>
            <a:ext cx="9525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Front-end: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1. học và áp dụng công nghệ react vào xây dựng trang web</a:t>
            </a: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Back-end: 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	1. áp dụng kiến thức ( </a:t>
            </a:r>
            <a:r>
              <a:rPr lang="en-US" dirty="0" err="1" smtClean="0">
                <a:solidFill>
                  <a:srgbClr val="00B050"/>
                </a:solidFill>
              </a:rPr>
              <a:t>jpa</a:t>
            </a:r>
            <a:r>
              <a:rPr lang="en-US" dirty="0" smtClean="0">
                <a:solidFill>
                  <a:srgbClr val="00B050"/>
                </a:solidFill>
              </a:rPr>
              <a:t>, rest </a:t>
            </a:r>
            <a:r>
              <a:rPr lang="en-US" dirty="0" err="1" smtClean="0">
                <a:solidFill>
                  <a:srgbClr val="00B050"/>
                </a:solidFill>
              </a:rPr>
              <a:t>api</a:t>
            </a:r>
            <a:r>
              <a:rPr lang="en-US" dirty="0" smtClean="0">
                <a:solidFill>
                  <a:srgbClr val="00B050"/>
                </a:solidFill>
              </a:rPr>
              <a:t>, spring security – in simple &amp; usable only)</a:t>
            </a: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AutoShape 4" descr="Spring Boot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0392" y="2337283"/>
            <a:ext cx="882565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Luồng DEMO</a:t>
            </a:r>
          </a:p>
          <a:p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913537" y="2921136"/>
            <a:ext cx="78181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Các chức năng Sản phẩm: </a:t>
            </a:r>
          </a:p>
          <a:p>
            <a:pPr marL="800100" lvl="1" indent="-342900">
              <a:buAutoNum type="arabicPeriod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Xem danh sách, chi tiết sản phẩm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Các chức năng tài khoản</a:t>
            </a:r>
          </a:p>
          <a:p>
            <a:pPr marL="800100" lvl="1" indent="-342900">
              <a:buAutoNum type="arabicPeriod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Login, register, bình luận, đánh giá sản phẩm, chức năng cart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Chức năng đặt hàng</a:t>
            </a:r>
          </a:p>
          <a:p>
            <a:pPr marL="342900" indent="-342900">
              <a:buAutoNum type="arabicPeriod"/>
            </a:pP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Luồng: Sản phẩm -&gt; tài khoản -&gt; cart -&gt; đặt hàng</a:t>
            </a: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</TotalTime>
  <Words>195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 Boardroom</vt:lpstr>
      <vt:lpstr>Báo cáo chuyên đề web</vt:lpstr>
      <vt:lpstr>Table of content</vt:lpstr>
      <vt:lpstr>1. mục đích đồ án  </vt:lpstr>
      <vt:lpstr>2. architecture &amp; technology</vt:lpstr>
      <vt:lpstr>2. architecture &amp; technology</vt:lpstr>
      <vt:lpstr>3. công việc thành viên</vt:lpstr>
      <vt:lpstr>4. kết luận</vt:lpstr>
      <vt:lpstr>4.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MyPC</dc:creator>
  <cp:lastModifiedBy>MyPC</cp:lastModifiedBy>
  <cp:revision>16</cp:revision>
  <dcterms:created xsi:type="dcterms:W3CDTF">2023-05-28T14:06:33Z</dcterms:created>
  <dcterms:modified xsi:type="dcterms:W3CDTF">2023-05-28T16:24:41Z</dcterms:modified>
</cp:coreProperties>
</file>