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9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16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2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83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21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19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85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3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75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39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0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6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3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1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vi-V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chuyên đề web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Giảng viên hướng dẫn: lê phi hùng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71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vi-VN" dirty="0"/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1. mục đích đồ án  </a:t>
            </a:r>
          </a:p>
          <a:p>
            <a:r>
              <a:rPr lang="en-US" sz="3000" dirty="0" smtClean="0"/>
              <a:t>2. architecture &amp; technology</a:t>
            </a:r>
          </a:p>
          <a:p>
            <a:r>
              <a:rPr lang="en-US" sz="3000" dirty="0"/>
              <a:t>3</a:t>
            </a:r>
            <a:r>
              <a:rPr lang="en-US" sz="3000" dirty="0" smtClean="0"/>
              <a:t>. công việc thành viên</a:t>
            </a:r>
          </a:p>
          <a:p>
            <a:r>
              <a:rPr lang="en-US" sz="3000" dirty="0" smtClean="0"/>
              <a:t>4. kết luận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4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mục đích đồ án  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Xây dựng trang e-commerce </a:t>
            </a:r>
          </a:p>
          <a:p>
            <a:pPr marL="0" indent="0">
              <a:buNone/>
            </a:pPr>
            <a:r>
              <a:rPr lang="en-US" dirty="0" smtClean="0"/>
              <a:t>Bán đồ thiết bị điện tử (gadgets)</a:t>
            </a:r>
          </a:p>
          <a:p>
            <a:pPr marL="0" indent="0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laptop, điện thoại, tai nghe, </a:t>
            </a:r>
            <a:r>
              <a:rPr lang="en-US" dirty="0" err="1" smtClean="0"/>
              <a:t>v.v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3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layer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Good: test and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Bad: agility, deploy, performance, </a:t>
            </a:r>
            <a:r>
              <a:rPr lang="en-US" dirty="0" err="1" smtClean="0">
                <a:solidFill>
                  <a:schemeClr val="tx1"/>
                </a:solidFill>
              </a:rPr>
              <a:t>scalablity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100" name="Picture 4" descr="Kiến trúc phân lớp (Layered Architecture) | Top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44" y="2313920"/>
            <a:ext cx="5279412" cy="39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</a:t>
            </a:r>
            <a:r>
              <a:rPr lang="en-US" dirty="0" smtClean="0"/>
              <a:t>echnology: spring &amp; react ( </a:t>
            </a:r>
            <a:r>
              <a:rPr lang="en-US" dirty="0" err="1" smtClean="0"/>
              <a:t>nextjs</a:t>
            </a:r>
            <a:r>
              <a:rPr lang="en-US" dirty="0" smtClean="0"/>
              <a:t> framework)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570043" y="2955191"/>
            <a:ext cx="8680549" cy="34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2" y="3573945"/>
            <a:ext cx="2179638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công việc thành viên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Số lượng: 2 thành viên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813113" y="4426876"/>
            <a:ext cx="6970731" cy="27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42" y="5238191"/>
            <a:ext cx="1516897" cy="15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7071" y="3094756"/>
            <a:ext cx="192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Phạm Sĩ </a:t>
            </a:r>
            <a:r>
              <a:rPr lang="en-US" b="1" dirty="0"/>
              <a:t>T</a:t>
            </a:r>
            <a:r>
              <a:rPr lang="en-US" b="1" dirty="0" smtClean="0"/>
              <a:t>huận</a:t>
            </a:r>
          </a:p>
          <a:p>
            <a:r>
              <a:rPr lang="en-US" dirty="0" smtClean="0"/>
              <a:t>19130222</a:t>
            </a:r>
          </a:p>
          <a:p>
            <a:r>
              <a:rPr lang="en-GB" dirty="0" smtClean="0"/>
              <a:t>Role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  <a:r>
              <a:rPr lang="en-GB" b="1" dirty="0" smtClean="0">
                <a:solidFill>
                  <a:srgbClr val="00B050"/>
                </a:solidFill>
              </a:rPr>
              <a:t>back</a:t>
            </a:r>
            <a:r>
              <a:rPr lang="en-GB" b="1" dirty="0" smtClean="0">
                <a:solidFill>
                  <a:srgbClr val="00B050"/>
                </a:solidFill>
              </a:rPr>
              <a:t>-end</a:t>
            </a:r>
            <a:endParaRPr lang="vi-VN" b="1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0064" y="3094756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Võ Minh Thắng </a:t>
            </a:r>
          </a:p>
          <a:p>
            <a:r>
              <a:rPr lang="en-GB" dirty="0" smtClean="0"/>
              <a:t>19130203</a:t>
            </a:r>
          </a:p>
          <a:p>
            <a:r>
              <a:rPr lang="en-GB" dirty="0" smtClean="0"/>
              <a:t>Role: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front-end</a:t>
            </a:r>
            <a:endParaRPr lang="vi-V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3925773" y="3288328"/>
            <a:ext cx="1167448" cy="11759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Bent-Up Arrow 10"/>
          <p:cNvSpPr/>
          <p:nvPr/>
        </p:nvSpPr>
        <p:spPr>
          <a:xfrm flipH="1" flipV="1">
            <a:off x="7072409" y="3288328"/>
            <a:ext cx="1266193" cy="11855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kết </a:t>
            </a:r>
            <a:r>
              <a:rPr lang="en-US" dirty="0"/>
              <a:t>luận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47" y="2337283"/>
            <a:ext cx="9525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Front-end: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 học và áp dụng công nghệ react vào xây dựng trang web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Back-end: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	1. áp dụng kiến thức ( </a:t>
            </a:r>
            <a:r>
              <a:rPr lang="en-US" dirty="0" err="1" smtClean="0">
                <a:solidFill>
                  <a:srgbClr val="00B050"/>
                </a:solidFill>
              </a:rPr>
              <a:t>jpa</a:t>
            </a:r>
            <a:r>
              <a:rPr lang="en-US" dirty="0" smtClean="0">
                <a:solidFill>
                  <a:srgbClr val="00B050"/>
                </a:solidFill>
              </a:rPr>
              <a:t>, rest </a:t>
            </a:r>
            <a:r>
              <a:rPr lang="en-US" dirty="0" err="1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, spring security – in simple &amp; usable only)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Luồng DEMO</a:t>
            </a:r>
          </a:p>
          <a:p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13537" y="2921136"/>
            <a:ext cx="7818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Các chức năng Sản phẩm: </a:t>
            </a:r>
          </a:p>
          <a:p>
            <a:pPr marL="800100" lvl="1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Xem danh sách, chi tiết sản phẩm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Các chức năng tài khoản</a:t>
            </a:r>
          </a:p>
          <a:p>
            <a:pPr marL="800100" lvl="1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Login, register, bình luận, đánh giá sản phẩm,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chức năng cart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Chức năng đặt hàng</a:t>
            </a:r>
          </a:p>
          <a:p>
            <a:pPr marL="342900" indent="-342900">
              <a:buAutoNum type="arabicPeriod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Luồng: Sản phẩm -&gt; tài khoản -&gt; cart -&gt; đặt hàng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192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Báo cáo chuyên đề web</vt:lpstr>
      <vt:lpstr>Table of content</vt:lpstr>
      <vt:lpstr>1. mục đích đồ án  </vt:lpstr>
      <vt:lpstr>2. architecture &amp; technology</vt:lpstr>
      <vt:lpstr>2. architecture &amp; technology</vt:lpstr>
      <vt:lpstr>3. công việc thành viên</vt:lpstr>
      <vt:lpstr>4. kết luận</vt:lpstr>
      <vt:lpstr>4.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MyPC</dc:creator>
  <cp:lastModifiedBy>MyPC</cp:lastModifiedBy>
  <cp:revision>15</cp:revision>
  <dcterms:created xsi:type="dcterms:W3CDTF">2023-05-28T14:06:33Z</dcterms:created>
  <dcterms:modified xsi:type="dcterms:W3CDTF">2023-05-28T16:20:57Z</dcterms:modified>
</cp:coreProperties>
</file>