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3790977-40D0-4B44-8CC5-4B3BF4EAE96F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572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395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216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32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683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321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719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3790977-40D0-4B44-8CC5-4B3BF4EAE96F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8854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3790977-40D0-4B44-8CC5-4B3BF4EAE96F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531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675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399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403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660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638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79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238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111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3790977-40D0-4B44-8CC5-4B3BF4EAE96F}" type="datetimeFigureOut">
              <a:rPr lang="vi-VN" smtClean="0"/>
              <a:t>29/05/2023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vi-V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526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Báo cáo chuyên đề web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Giảng viên hướng dẫn: lê phi hùng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7714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DEMO</a:t>
            </a:r>
          </a:p>
        </p:txBody>
      </p:sp>
      <p:sp>
        <p:nvSpPr>
          <p:cNvPr id="5" name="AutoShape 4" descr="Spring Boo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80392" y="2337283"/>
            <a:ext cx="8825659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Luồng DEMO</a:t>
            </a:r>
          </a:p>
          <a:p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913537" y="2921136"/>
            <a:ext cx="78181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Các chức năng Sản phẩm: </a:t>
            </a:r>
          </a:p>
          <a:p>
            <a:pPr marL="800100" lvl="1" indent="-342900">
              <a:buAutoNum type="arabicPeriod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Xem danh sách, chi tiết sản phẩm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Các chức năng tài khoản</a:t>
            </a:r>
          </a:p>
          <a:p>
            <a:pPr marL="800100" lvl="1" indent="-342900">
              <a:buAutoNum type="arabicPeriod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Login, register, bình luận, đánh giá sản phẩm, chức năng cart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Chức năng đặt hàng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Luồng: Sản phẩm -&gt; tài khoản -&gt; cart -&gt; đặt hàng	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36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vi-VN" dirty="0"/>
          </a:p>
        </p:txBody>
      </p:sp>
      <p:sp>
        <p:nvSpPr>
          <p:cNvPr id="5" name="AutoShape 4" descr="Spring Boot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000" dirty="0"/>
              <a:t>1. </a:t>
            </a:r>
            <a:r>
              <a:rPr lang="en-US" sz="3000" dirty="0" err="1"/>
              <a:t>mô</a:t>
            </a:r>
            <a:r>
              <a:rPr lang="en-US" sz="3000" dirty="0"/>
              <a:t> </a:t>
            </a:r>
            <a:r>
              <a:rPr lang="en-US" sz="3000" dirty="0" err="1"/>
              <a:t>tả</a:t>
            </a:r>
            <a:r>
              <a:rPr lang="en-US" sz="3000" dirty="0"/>
              <a:t> đồ án  </a:t>
            </a:r>
          </a:p>
          <a:p>
            <a:r>
              <a:rPr lang="en-US" sz="3000" dirty="0"/>
              <a:t>2. architecture &amp; technology</a:t>
            </a:r>
          </a:p>
          <a:p>
            <a:r>
              <a:rPr lang="en-US" sz="3000" dirty="0"/>
              <a:t>3. </a:t>
            </a:r>
            <a:r>
              <a:rPr lang="en-US" sz="3000" dirty="0" err="1"/>
              <a:t>phân</a:t>
            </a:r>
            <a:r>
              <a:rPr lang="en-US" sz="3000" dirty="0"/>
              <a:t> </a:t>
            </a:r>
            <a:r>
              <a:rPr lang="en-US" sz="3000" dirty="0" err="1"/>
              <a:t>công</a:t>
            </a:r>
            <a:r>
              <a:rPr lang="en-US" sz="3000" dirty="0"/>
              <a:t> </a:t>
            </a:r>
            <a:r>
              <a:rPr lang="en-US" sz="3000" dirty="0" err="1"/>
              <a:t>công</a:t>
            </a:r>
            <a:r>
              <a:rPr lang="en-US" sz="3000" dirty="0"/>
              <a:t> việc thành viên</a:t>
            </a:r>
          </a:p>
          <a:p>
            <a:r>
              <a:rPr lang="en-US" sz="3000" dirty="0"/>
              <a:t>4. </a:t>
            </a:r>
            <a:r>
              <a:rPr lang="en-US" sz="3000" dirty="0" err="1"/>
              <a:t>kết</a:t>
            </a:r>
            <a:r>
              <a:rPr lang="en-US" sz="3000" dirty="0"/>
              <a:t> </a:t>
            </a:r>
            <a:r>
              <a:rPr lang="en-US" sz="3000" dirty="0" err="1"/>
              <a:t>luận</a:t>
            </a:r>
            <a:r>
              <a:rPr lang="en-US" sz="3000" dirty="0"/>
              <a:t>, </a:t>
            </a:r>
            <a:r>
              <a:rPr lang="en-US" sz="3000" dirty="0" err="1"/>
              <a:t>kết</a:t>
            </a:r>
            <a:r>
              <a:rPr lang="en-US" sz="3000" dirty="0"/>
              <a:t> </a:t>
            </a:r>
            <a:r>
              <a:rPr lang="en-US" sz="3000" dirty="0" err="1"/>
              <a:t>quả</a:t>
            </a:r>
            <a:r>
              <a:rPr lang="en-US" sz="3000" dirty="0"/>
              <a:t> </a:t>
            </a:r>
            <a:r>
              <a:rPr lang="en-US" sz="3000" dirty="0" err="1"/>
              <a:t>đạt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endParaRPr lang="en-US" sz="3000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7413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 </a:t>
            </a:r>
            <a:r>
              <a:rPr lang="en-US" sz="3600" dirty="0" err="1"/>
              <a:t>mô</a:t>
            </a:r>
            <a:r>
              <a:rPr lang="en-US" sz="3600" dirty="0"/>
              <a:t> </a:t>
            </a:r>
            <a:r>
              <a:rPr lang="en-US" sz="3600" dirty="0" err="1"/>
              <a:t>tả</a:t>
            </a:r>
            <a:r>
              <a:rPr lang="en-US" sz="3600" dirty="0"/>
              <a:t> </a:t>
            </a:r>
            <a:r>
              <a:rPr lang="en-US" sz="3600" dirty="0" err="1"/>
              <a:t>đồ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r>
              <a:rPr lang="en-US" sz="3600" dirty="0"/>
              <a:t>  </a:t>
            </a:r>
          </a:p>
        </p:txBody>
      </p:sp>
      <p:sp>
        <p:nvSpPr>
          <p:cNvPr id="5" name="AutoShape 4" descr="Spring Boot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Xây dựng trang e-commerce </a:t>
            </a:r>
          </a:p>
          <a:p>
            <a:pPr marL="0" indent="0">
              <a:buNone/>
            </a:pPr>
            <a:r>
              <a:rPr lang="en-US" dirty="0"/>
              <a:t>Bán đồ thiết bị điện tử (gadgets)</a:t>
            </a:r>
          </a:p>
          <a:p>
            <a:pPr marL="0" indent="0">
              <a:buNone/>
            </a:pPr>
            <a:r>
              <a:rPr lang="en-US" dirty="0" err="1"/>
              <a:t>Vd</a:t>
            </a:r>
            <a:r>
              <a:rPr lang="en-US" dirty="0"/>
              <a:t>: laptop, điện thoại, tai nghe, </a:t>
            </a:r>
            <a:r>
              <a:rPr lang="en-US" dirty="0" err="1"/>
              <a:t>v.v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6350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 &amp;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Architecture: layer architecture</a:t>
            </a:r>
          </a:p>
          <a:p>
            <a:r>
              <a:rPr lang="en-US" dirty="0">
                <a:solidFill>
                  <a:schemeClr val="tx1"/>
                </a:solidFill>
              </a:rPr>
              <a:t>Good: test and development</a:t>
            </a:r>
          </a:p>
          <a:p>
            <a:r>
              <a:rPr lang="en-US" dirty="0">
                <a:solidFill>
                  <a:schemeClr val="tx1"/>
                </a:solidFill>
              </a:rPr>
              <a:t>Bad: agility, deploy, performance, </a:t>
            </a:r>
            <a:r>
              <a:rPr lang="en-US" dirty="0" err="1">
                <a:solidFill>
                  <a:schemeClr val="tx1"/>
                </a:solidFill>
              </a:rPr>
              <a:t>scalablity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Natural choice.</a:t>
            </a:r>
            <a:endParaRPr lang="vi-VN" dirty="0">
              <a:solidFill>
                <a:schemeClr val="tx1"/>
              </a:solidFill>
            </a:endParaRPr>
          </a:p>
        </p:txBody>
      </p:sp>
      <p:pic>
        <p:nvPicPr>
          <p:cNvPr id="4100" name="Picture 4" descr="Kiến trúc phân lớp (Layered Architecture) | TopDe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844" y="2313920"/>
            <a:ext cx="5279412" cy="399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14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 &amp; technology</a:t>
            </a:r>
          </a:p>
        </p:txBody>
      </p:sp>
      <p:sp>
        <p:nvSpPr>
          <p:cNvPr id="5" name="AutoShape 4" descr="Spring Boo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80392" y="2337283"/>
            <a:ext cx="8825659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Technology: spring &amp; react ( </a:t>
            </a:r>
            <a:r>
              <a:rPr lang="en-US" dirty="0" err="1"/>
              <a:t>nextjs</a:t>
            </a:r>
            <a:r>
              <a:rPr lang="en-US" dirty="0"/>
              <a:t> framework)</a:t>
            </a:r>
          </a:p>
          <a:p>
            <a:endParaRPr lang="vi-VN" dirty="0"/>
          </a:p>
        </p:txBody>
      </p:sp>
      <p:pic>
        <p:nvPicPr>
          <p:cNvPr id="1034" name="Picture 10" descr="Spring Boot + React Full Stack Application Architecture | React + Spring  Boot Integration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t="19834" r="1053" b="10289"/>
          <a:stretch/>
        </p:blipFill>
        <p:spPr bwMode="auto">
          <a:xfrm>
            <a:off x="2570043" y="2955191"/>
            <a:ext cx="8680549" cy="345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grating a Create-React-App to NextJS | by Moleseng Mokgosi | Better  Programm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82" y="3573945"/>
            <a:ext cx="2179638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23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 &amp; technology</a:t>
            </a:r>
          </a:p>
        </p:txBody>
      </p:sp>
      <p:sp>
        <p:nvSpPr>
          <p:cNvPr id="5" name="AutoShape 4" descr="Spring Boo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80392" y="2337283"/>
            <a:ext cx="8825659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Technology: front-end</a:t>
            </a:r>
          </a:p>
          <a:p>
            <a:r>
              <a:rPr lang="en-US" dirty="0" err="1"/>
              <a:t>Reactjs</a:t>
            </a:r>
            <a:endParaRPr lang="en-US" dirty="0"/>
          </a:p>
          <a:p>
            <a:r>
              <a:rPr lang="en-US" dirty="0"/>
              <a:t>framework: </a:t>
            </a:r>
            <a:r>
              <a:rPr lang="en-US" dirty="0" err="1"/>
              <a:t>nextjs</a:t>
            </a:r>
            <a:endParaRPr lang="vi-VN" dirty="0"/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9CA06FD9-4C76-89D9-2732-972C80C5E2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2" t="3616" r="21368"/>
          <a:stretch/>
        </p:blipFill>
        <p:spPr bwMode="auto">
          <a:xfrm>
            <a:off x="6563076" y="3286241"/>
            <a:ext cx="2434975" cy="246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 descr="Migrating a Create-React-App to NextJS | by Moleseng Mokgosi | Better  Programming">
            <a:extLst>
              <a:ext uri="{FF2B5EF4-FFF2-40B4-BE49-F238E27FC236}">
                <a16:creationId xmlns:a16="http://schemas.microsoft.com/office/drawing/2014/main" id="{E3F59C72-BDA3-9A8D-69EA-0C487F7AB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051" y="3429000"/>
            <a:ext cx="2179638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29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 &amp; technology</a:t>
            </a:r>
          </a:p>
        </p:txBody>
      </p:sp>
      <p:sp>
        <p:nvSpPr>
          <p:cNvPr id="5" name="AutoShape 4" descr="Spring Boo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80392" y="2337283"/>
            <a:ext cx="8825659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Technology: back-end</a:t>
            </a:r>
          </a:p>
          <a:p>
            <a:r>
              <a:rPr lang="en-US" dirty="0"/>
              <a:t>Spring</a:t>
            </a:r>
          </a:p>
          <a:p>
            <a:r>
              <a:rPr lang="en-US" dirty="0"/>
              <a:t>Security: login </a:t>
            </a:r>
            <a:r>
              <a:rPr lang="en-US" dirty="0" err="1"/>
              <a:t>jwt</a:t>
            </a:r>
            <a:r>
              <a:rPr lang="en-US" dirty="0"/>
              <a:t>, </a:t>
            </a:r>
            <a:r>
              <a:rPr lang="en-US" dirty="0" err="1"/>
              <a:t>jpa</a:t>
            </a:r>
            <a:r>
              <a:rPr lang="en-US" dirty="0"/>
              <a:t>, pagination, </a:t>
            </a:r>
            <a:r>
              <a:rPr lang="en-US" dirty="0" err="1"/>
              <a:t>sendMail</a:t>
            </a:r>
            <a:endParaRPr lang="vi-VN" dirty="0"/>
          </a:p>
        </p:txBody>
      </p:sp>
      <p:pic>
        <p:nvPicPr>
          <p:cNvPr id="2050" name="Picture 2" descr="Image result for spring security">
            <a:extLst>
              <a:ext uri="{FF2B5EF4-FFF2-40B4-BE49-F238E27FC236}">
                <a16:creationId xmlns:a16="http://schemas.microsoft.com/office/drawing/2014/main" id="{EE3E60DE-FA02-60B0-D7E7-632F64EE3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84" y="2060932"/>
            <a:ext cx="38385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avax mail logo">
            <a:extLst>
              <a:ext uri="{FF2B5EF4-FFF2-40B4-BE49-F238E27FC236}">
                <a16:creationId xmlns:a16="http://schemas.microsoft.com/office/drawing/2014/main" id="{EBBEC935-F491-CFAC-C92F-4959317A7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951" y="4327806"/>
            <a:ext cx="2469758" cy="137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jwt">
            <a:extLst>
              <a:ext uri="{FF2B5EF4-FFF2-40B4-BE49-F238E27FC236}">
                <a16:creationId xmlns:a16="http://schemas.microsoft.com/office/drawing/2014/main" id="{319FEC5F-338F-9157-5332-2091B6033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979" y="4010668"/>
            <a:ext cx="3185953" cy="201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24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công</a:t>
            </a:r>
            <a:r>
              <a:rPr lang="en-US" sz="3600" dirty="0"/>
              <a:t> </a:t>
            </a:r>
            <a:r>
              <a:rPr lang="en-US" dirty="0" err="1"/>
              <a:t>công</a:t>
            </a:r>
            <a:r>
              <a:rPr lang="en-US" dirty="0"/>
              <a:t> việc thành viên</a:t>
            </a:r>
          </a:p>
        </p:txBody>
      </p:sp>
      <p:sp>
        <p:nvSpPr>
          <p:cNvPr id="5" name="AutoShape 4" descr="Spring Boo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80392" y="2337283"/>
            <a:ext cx="8825659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Số lượng: 2 thành viên</a:t>
            </a:r>
          </a:p>
          <a:p>
            <a:endParaRPr lang="vi-VN" dirty="0"/>
          </a:p>
        </p:txBody>
      </p:sp>
      <p:pic>
        <p:nvPicPr>
          <p:cNvPr id="1034" name="Picture 10" descr="Spring Boot + React Full Stack Application Architecture | React + Spring  Boot Integration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t="19834" r="1053" b="10289"/>
          <a:stretch/>
        </p:blipFill>
        <p:spPr bwMode="auto">
          <a:xfrm>
            <a:off x="2813113" y="4426876"/>
            <a:ext cx="6970731" cy="277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grating a Create-React-App to NextJS | by Moleseng Mokgosi | Better  Programm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42" y="5238191"/>
            <a:ext cx="1516897" cy="151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97071" y="3094756"/>
            <a:ext cx="1920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Phạm Sĩ Thuận</a:t>
            </a:r>
          </a:p>
          <a:p>
            <a:r>
              <a:rPr lang="en-US" dirty="0"/>
              <a:t>19130222</a:t>
            </a:r>
          </a:p>
          <a:p>
            <a:r>
              <a:rPr lang="en-GB" dirty="0"/>
              <a:t>Role</a:t>
            </a:r>
            <a:r>
              <a:rPr lang="en-GB" dirty="0">
                <a:solidFill>
                  <a:srgbClr val="00B050"/>
                </a:solidFill>
              </a:rPr>
              <a:t>: </a:t>
            </a:r>
            <a:r>
              <a:rPr lang="en-GB" b="1" dirty="0">
                <a:solidFill>
                  <a:srgbClr val="00B050"/>
                </a:solidFill>
              </a:rPr>
              <a:t>back-end</a:t>
            </a:r>
            <a:endParaRPr lang="vi-VN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0064" y="3094756"/>
            <a:ext cx="1864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Võ Minh Thắng </a:t>
            </a:r>
          </a:p>
          <a:p>
            <a:r>
              <a:rPr lang="en-GB" dirty="0"/>
              <a:t>19130203</a:t>
            </a:r>
          </a:p>
          <a:p>
            <a:r>
              <a:rPr lang="en-GB" dirty="0"/>
              <a:t>Role: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front-end</a:t>
            </a:r>
            <a:endParaRPr lang="vi-V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Bent-Up Arrow 6"/>
          <p:cNvSpPr/>
          <p:nvPr/>
        </p:nvSpPr>
        <p:spPr>
          <a:xfrm flipV="1">
            <a:off x="3925773" y="3288328"/>
            <a:ext cx="1167448" cy="117597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Bent-Up Arrow 10"/>
          <p:cNvSpPr/>
          <p:nvPr/>
        </p:nvSpPr>
        <p:spPr>
          <a:xfrm flipH="1" flipV="1">
            <a:off x="7072409" y="3288328"/>
            <a:ext cx="1266193" cy="118557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725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4. </a:t>
            </a:r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r>
              <a:rPr lang="en-US" sz="3600" dirty="0"/>
              <a:t>, </a:t>
            </a:r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quả</a:t>
            </a:r>
            <a:r>
              <a:rPr lang="en-US" sz="3600" dirty="0"/>
              <a:t> </a:t>
            </a:r>
            <a:r>
              <a:rPr lang="en-US" sz="3600" dirty="0" err="1"/>
              <a:t>đạt</a:t>
            </a:r>
            <a:r>
              <a:rPr lang="en-US" sz="3600" dirty="0"/>
              <a:t> </a:t>
            </a:r>
            <a:r>
              <a:rPr lang="en-US" sz="3600" dirty="0" err="1"/>
              <a:t>được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89447" y="2337283"/>
            <a:ext cx="101056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luận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Front-end: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1. học và áp dụng công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nghệ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react,framework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nextjs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vào xây dựng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trang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web</a:t>
            </a:r>
          </a:p>
          <a:p>
            <a:pPr lvl="1"/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Back-end: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	1. áp dụng kiến </a:t>
            </a:r>
            <a:r>
              <a:rPr lang="en-US" dirty="0" err="1">
                <a:solidFill>
                  <a:srgbClr val="00B050"/>
                </a:solidFill>
              </a:rPr>
              <a:t>thức</a:t>
            </a:r>
            <a:r>
              <a:rPr lang="en-US" dirty="0">
                <a:solidFill>
                  <a:srgbClr val="00B050"/>
                </a:solidFill>
              </a:rPr>
              <a:t> spring( </a:t>
            </a:r>
            <a:r>
              <a:rPr lang="en-US" dirty="0" err="1">
                <a:solidFill>
                  <a:srgbClr val="00B050"/>
                </a:solidFill>
              </a:rPr>
              <a:t>jpa</a:t>
            </a:r>
            <a:r>
              <a:rPr lang="en-US" dirty="0">
                <a:solidFill>
                  <a:srgbClr val="00B050"/>
                </a:solidFill>
              </a:rPr>
              <a:t>, rest </a:t>
            </a:r>
            <a:r>
              <a:rPr lang="en-US" dirty="0" err="1">
                <a:solidFill>
                  <a:srgbClr val="00B050"/>
                </a:solidFill>
              </a:rPr>
              <a:t>api</a:t>
            </a:r>
            <a:r>
              <a:rPr lang="en-US" dirty="0">
                <a:solidFill>
                  <a:srgbClr val="00B050"/>
                </a:solidFill>
              </a:rPr>
              <a:t>, spring security – in simple &amp; usable only)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e-commerce gadget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spring &amp; react.</a:t>
            </a:r>
          </a:p>
          <a:p>
            <a:r>
              <a:rPr lang="en-US" b="1" dirty="0">
                <a:solidFill>
                  <a:srgbClr val="00B050"/>
                </a:solidFill>
              </a:rPr>
              <a:t>	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03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238</TotalTime>
  <Words>311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 Boardroom</vt:lpstr>
      <vt:lpstr>Báo cáo chuyên đề web</vt:lpstr>
      <vt:lpstr>Table of content</vt:lpstr>
      <vt:lpstr>1. mô tả đồ án  </vt:lpstr>
      <vt:lpstr>2. architecture &amp; technology</vt:lpstr>
      <vt:lpstr>2. architecture &amp; technology</vt:lpstr>
      <vt:lpstr>2. architecture &amp; technology</vt:lpstr>
      <vt:lpstr>2. architecture &amp; technology</vt:lpstr>
      <vt:lpstr>3. phân công công việc thành viên</vt:lpstr>
      <vt:lpstr>4. kết luận, kết quả đạt được</vt:lpstr>
      <vt:lpstr>4.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</dc:title>
  <dc:creator>MyPC</dc:creator>
  <cp:lastModifiedBy>Thang Vo</cp:lastModifiedBy>
  <cp:revision>29</cp:revision>
  <dcterms:created xsi:type="dcterms:W3CDTF">2023-05-28T14:06:33Z</dcterms:created>
  <dcterms:modified xsi:type="dcterms:W3CDTF">2023-05-29T03:22:43Z</dcterms:modified>
</cp:coreProperties>
</file>