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7010400" cy="92964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" Target="slides/slide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DataView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1455737"/>
            <a:ext cx="6308725" cy="4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DataBinding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 thị dữ liệu trong DataTable…vào các control ( TextBox, ComboBox, DataGrid…)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 2 loại chính  :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Binding Sample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Binding Complex</a:t>
            </a:r>
            <a:endParaRPr/>
          </a:p>
          <a:p>
            <a:pPr indent="-163830" lvl="0" marL="279400" marR="0" rtl="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SqlDataAdapter</a:t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 lọc dữ liệu.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trang dữ liệu.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Phương thức 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fill(datasource);	fill(datasource,start,number,”tablename”)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SqlCommand</a:t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thi câu lệnh SQL.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thức :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ExecuteNonQuery()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ExecuteScala()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ExecuteReader()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Chứa dữ liệu trả về từ DataAdapter.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“Cơ sở dữ liệu thu nhỏ”.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Gồm các đối tượng :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DataTable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DataRelation</a:t>
            </a:r>
            <a:endParaRPr/>
          </a:p>
          <a:p>
            <a:pPr indent="-163830" lvl="0" marL="279400" marR="0" rtl="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 hình DataSet</a:t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1912937"/>
            <a:ext cx="55530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DataTable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Chứa dữ liệu trả về DataSet hoặc DataAdapter.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các đối tượng :</a:t>
            </a:r>
            <a:b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DataColumn</a:t>
            </a:r>
            <a:b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DataRow</a:t>
            </a:r>
            <a:endParaRPr/>
          </a:p>
          <a:p>
            <a:pPr indent="-163830" lvl="0" marL="279400" marR="0" rtl="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Create a DataTable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myTable.Columns.Add("ItemID",Type.GetType("System.Int32"));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myTable.Columns.Add("ItemName",Type.GetType("System.String"));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myTable.Columns.Add("Quantity",Type.GetType("System.Int32"));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myTable.Columns.Add("Quantity",Type.GetType("System.float"));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thêm column mới vào table 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myTable.Columns.Add(myColumn); 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myTable.Columns.Add("SubTotal",Type.GetType("System.Int32"),"Quantity*Price");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myTable.PrimaryKey = new DataColumn[]{myTable.Columns[0]};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Insert data into DataTable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Thêm 10 dòng vào Table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DataRow myRow;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for(int i = 0; i &lt; 10; i++)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myRow = myTable.NewRow();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myRow["ItemID"] = i + 1;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myRow["Price"] = i*2+1;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myRow["ItemName"] = (60+i);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myRow["Quantity"] = i + 1;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myTable.Rows.Add(myRow);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					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DataView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quản lý và thao tác dữ liệu trong DataTable…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lọc , sắp xếp dữ liệu trong DataTable</a:t>
            </a:r>
            <a:endParaRPr/>
          </a:p>
          <a:p>
            <a:pPr indent="-163830" lvl="0" marL="279400" marR="0" rtl="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rgbClr val="D60093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