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7010400" cy="9296400"/>
  <p:embeddedFontLs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47700" y="14287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77900" y="1257300"/>
            <a:ext cx="71056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để truy cập các thành phần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Kiềm tra dữ liệu cho các thành phần trong lớp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Square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	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	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double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mSide; 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	}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</a:t>
            </a:r>
            <a:r>
              <a:rPr b="0" i="0" lang="en-US" sz="2200" u="none" cap="none" strike="noStrik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Test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	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		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void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Main()	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			Square  obj = new Square ();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obj. mSide  = 3;	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		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}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77900" y="1447800"/>
            <a:ext cx="710565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Square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4762" lvl="3" marL="919162" marR="0" rtl="0" algn="l">
              <a:lnSpc>
                <a:spcPct val="6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//Khi báo các thành phần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 double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mSide;	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// Khai báo property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double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Side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	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}</a:t>
            </a:r>
            <a:b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Khai báo các phương thức</a:t>
            </a:r>
            <a:b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81610" lvl="0" marL="279400" marR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76300" y="13843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giống như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nhưng  việc truy cập đươc thực hiện qua thao tác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Side 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 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mSide;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(mSide &lt; 0)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 			    	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mSide =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-4762" lvl="2" marL="8048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76300" y="13843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SampleProperty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Rectangle  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m_Length ;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m_Width ;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m_Area ;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Rectangle()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{				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m_Length = 3;   //&lt;=&gt; Length = 3;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m_Width = 2;               				</a:t>
            </a:r>
            <a:endParaRPr/>
          </a:p>
          <a:p>
            <a:pPr indent="-296862" lvl="1" marL="690562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/>
          </a:p>
          <a:p>
            <a:pPr indent="-190500" lvl="0" marL="279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76300" y="13843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Length     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m_Length;  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(m_Length &lt; 0 )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m_length =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96862" lvl="1" marL="690562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	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76300" y="13843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Width     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{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m_Width;   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{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// Đọan mã kiểm tra giá trị …..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m_Width = </a:t>
            </a:r>
            <a:r>
              <a:rPr b="0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/>
          </a:p>
          <a:p>
            <a:pPr indent="-296862" lvl="1" marL="690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11938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270000" y="1212850"/>
            <a:ext cx="65659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Area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m_Area;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CalArea()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m_Area = m_Length*m_Width;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…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1193800"/>
            <a:ext cx="710565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862" lvl="1" marL="690562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181100" y="1682750"/>
            <a:ext cx="6565900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static void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Rectangle objRectangle = new Rectangle();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objRectangle. Length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objRectangle. Width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objRectangle.CalArea();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Console.WriteLine("{0}", objRectangle. Area );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Indexer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thành phần của lớp là các kiểu tập hợp.</a:t>
            </a:r>
            <a:endParaRPr/>
          </a:p>
          <a:p>
            <a:pPr indent="-279400" lvl="0" marL="279400" marR="0" rtl="0" algn="l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với :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new, virtual, sealed, override, abstract, extern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Indexer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giống như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đuợc truy cập thông qua 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  <a:p>
            <a:pPr indent="-279400" lvl="0" marL="279400" marR="0" rtl="0" algn="l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sử dụng từ khóa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  <a:endParaRPr/>
          </a:p>
          <a:p>
            <a:pPr indent="-279400" lvl="0" marL="279400" marR="0" rtl="0" algn="l">
              <a:lnSpc>
                <a:spcPct val="115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sử dụng Indexer ta sử dụng dấu  []  cho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0" i="0" sz="2200" u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Indexer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77900" y="1219200"/>
            <a:ext cx="7105650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IndexerClass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myArray =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new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[100];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 this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index]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(index &lt; 0 || index &gt;= 100)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myArray[index];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(!(index &lt; 0 || index &gt;= 100))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myArray[index] =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}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47700" y="14287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77900" y="1257300"/>
            <a:ext cx="71056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24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cho các toán tử :</a:t>
            </a:r>
            <a:endParaRPr/>
          </a:p>
          <a:p>
            <a:pPr indent="-137160" lvl="0" marL="279400" marR="0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D60093"/>
              </a:buClr>
              <a:buSzPts val="224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55900"/>
            <a:ext cx="7086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Indexer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77900" y="1257300"/>
            <a:ext cx="710565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static void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   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IndexerClass b = new IndexerClass();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b[3] = 256;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b[5] = 1024;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i=0; i&lt;=10; i++)      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Console.WriteLine("Element # {0} = {1}", i, b[i]);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47700" y="14287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  <a:endParaRPr/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m_x;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m_y;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 (){ }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Point(int xx,int yy)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m_x = xx ;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m_y = yy; 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static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 p1,Point p2) {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Point result = new Point();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result.m_x = p1.m_x  + p2.m_y;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result.m_y = p1.m_x  + p2.m_y;		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result; 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void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Main(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string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[] args)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Point objP1 = 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new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Point(1,1);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Point objP2 = 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new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Point(2,2);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Point objResult = </a:t>
            </a:r>
            <a:r>
              <a:rPr b="0" i="0" lang="en-US" sz="22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new</a:t>
            </a: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Point();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objResult = objP1 + objP2;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Console.WriteLine("The result is m_x = {0} and m_y = {1}", objResult.m_x , objResult.m_y);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Kiểu Structs</a:t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dữ liệu do người dùng định nghĩa.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định nghĩa các phương thức.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định nghĩa các </a:t>
            </a:r>
            <a:r>
              <a:rPr b="0" i="0" lang="en-US" sz="2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Structs là kiểu tham trị .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Structs không được kế thừa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Kiểu Structs</a:t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struct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x, y;	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Point(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p1,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p2)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x = p1;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y = p2;   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Add()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x+y;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Kiểu Structs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 void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args)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 			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Point p1 =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Point() 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Point p2 = 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Point(10,10);				</a:t>
            </a:r>
            <a:endParaRPr/>
          </a:p>
          <a:p>
            <a:pPr indent="-1905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Console.Write(" Point 1:   ");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Console.WriteLine("x = {0}, y = {1}", p1.x, p1.y);</a:t>
            </a:r>
            <a:endParaRPr/>
          </a:p>
          <a:p>
            <a:pPr indent="-1905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Console.Write(" Point 2: ");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Console.WriteLine("x = {0}, y = {1}", p2.x, p2.y);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Console.WriteLine("Call Add method: {0}",p2.Add());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Console.ReadLine();				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Kiểu Enumrator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hợp các hằng số đã được đặt tên.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0" i="0" lang="en-US" sz="2400" u="none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enum</a:t>
            </a: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Days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{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//mac dinh  Phan tu  dau tien bat tu 0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Sat,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Sun,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Mon, 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Tue,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Wed,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Thu,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Fri</a:t>
            </a:r>
            <a:endParaRPr/>
          </a:p>
          <a:p>
            <a:pPr indent="-279400" lvl="0" marL="279400" marR="0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};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Kiểu Enumrator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65200" y="1333500"/>
            <a:ext cx="7105650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static void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(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Days.Sun;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(</a:t>
            </a: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Days.Fri;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Console.WriteLine("Sun = {0} : Value : {1}", x,Days.Sun);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Console.WriteLine("Fri = {0} : Value : {1}", y,Days.Fri  );			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: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 = 2 : Value : Sun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 = 7 : Value : Fri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