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7010400" cy="9296400"/>
  <p:embeddedFontLst>
    <p:embeddedFont>
      <p:font typeface="Arial Narrow"/>
      <p:regular r:id="rId20"/>
      <p:bold r:id="rId21"/>
      <p:italic r:id="rId22"/>
      <p:boldItalic r:id="rId23"/>
    </p:embeddedFon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22" Type="http://schemas.openxmlformats.org/officeDocument/2006/relationships/font" Target="fonts/ArialNarrow-italic.fntdata"/><Relationship Id="rId21" Type="http://schemas.openxmlformats.org/officeDocument/2006/relationships/font" Target="fonts/ArialNarrow-bold.fntdata"/><Relationship Id="rId24" Type="http://schemas.openxmlformats.org/officeDocument/2006/relationships/font" Target="fonts/Tahoma-regular.fntdata"/><Relationship Id="rId23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Shape 4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Shape 6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4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757237" y="1004887"/>
            <a:ext cx="7569200" cy="5229225"/>
          </a:xfrm>
          <a:prstGeom prst="rect">
            <a:avLst/>
          </a:prstGeom>
          <a:gradFill>
            <a:gsLst>
              <a:gs pos="0">
                <a:srgbClr val="FCFEBC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763587" y="987425"/>
            <a:ext cx="7566025" cy="139700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476BB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13715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63587" y="1008062"/>
            <a:ext cx="752475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trên Windows với</a:t>
            </a: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Microsoft® .NET</a:t>
            </a: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     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Giảng viên : Hồ Hoàn Kiếm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control cơ bản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895600" y="2057400"/>
            <a:ext cx="2824162" cy="588962"/>
          </a:xfrm>
          <a:prstGeom prst="rect">
            <a:avLst/>
          </a:prstGeom>
          <a:solidFill>
            <a:srgbClr val="FFDDEE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171950" y="3143250"/>
            <a:ext cx="9158287" cy="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28240" l="3335" r="94032" t="68685"/>
          <a:stretch/>
        </p:blipFill>
        <p:spPr>
          <a:xfrm>
            <a:off x="4038600" y="2971800"/>
            <a:ext cx="114458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939800" y="2814637"/>
            <a:ext cx="11541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Font typeface="Arial"/>
              <a:buNone/>
            </a:pPr>
            <a:r>
              <a:rPr b="0" i="0" lang="en-US" sz="28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Items 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952500" y="3271837"/>
            <a:ext cx="22637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MultiColumn 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927100" y="3844925"/>
            <a:ext cx="2868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Font typeface="Arial"/>
              <a:buNone/>
            </a:pPr>
            <a:r>
              <a:rPr b="0" i="0" lang="en-US" sz="3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SelectedIndex 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952500" y="4414837"/>
            <a:ext cx="23606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</a:pPr>
            <a:r>
              <a:rPr b="0" i="0" lang="en-US" sz="2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SelectedItem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5676900" y="2903537"/>
            <a:ext cx="25384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SelectedItems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5702300" y="4046537"/>
            <a:ext cx="25796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SelectedValue 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6324600" y="3417887"/>
            <a:ext cx="14938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6477000" y="4581525"/>
            <a:ext cx="10874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Font typeface="Arial"/>
              <a:buNone/>
            </a:pPr>
            <a:r>
              <a:rPr b="0" i="0" lang="en-US" sz="3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Text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219200" y="990600"/>
            <a:ext cx="81661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ListBox [1]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control cơ bản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5295900" y="3362325"/>
            <a:ext cx="1524000" cy="588962"/>
          </a:xfrm>
          <a:prstGeom prst="rect">
            <a:avLst/>
          </a:prstGeom>
          <a:solidFill>
            <a:srgbClr val="FFDDEE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1282700" y="2282825"/>
            <a:ext cx="1860550" cy="58896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171950" y="3143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28240" l="3335" r="94032" t="68685"/>
          <a:stretch/>
        </p:blipFill>
        <p:spPr>
          <a:xfrm>
            <a:off x="3771900" y="3009900"/>
            <a:ext cx="1143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977900" y="3055937"/>
            <a:ext cx="2520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Font typeface="Arial"/>
              <a:buNone/>
            </a:pPr>
            <a:r>
              <a:rPr b="0" i="0" lang="en-US" sz="28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ClearSelected 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977900" y="4195762"/>
            <a:ext cx="1906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FindString 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977900" y="3657600"/>
            <a:ext cx="22415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Font typeface="Arial"/>
              <a:buNone/>
            </a:pPr>
            <a:r>
              <a:rPr b="0" i="0" lang="en-US" sz="28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GetSelected 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977900" y="4724400"/>
            <a:ext cx="22018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SetSelected 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4067175" y="4049712"/>
            <a:ext cx="3987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Arial"/>
              <a:buNone/>
            </a:pPr>
            <a:r>
              <a:rPr b="0" i="0" lang="en-US" sz="2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SelectedIndexChanged 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929062" y="4622800"/>
            <a:ext cx="43894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</a:pPr>
            <a:r>
              <a:rPr b="0" i="0" lang="en-US" sz="2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SelectedValueChanged 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1219200" y="990600"/>
            <a:ext cx="8153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ListBox [2]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control cơ bản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850900" y="2362200"/>
            <a:ext cx="2819400" cy="588962"/>
          </a:xfrm>
          <a:prstGeom prst="rect">
            <a:avLst/>
          </a:prstGeom>
          <a:solidFill>
            <a:srgbClr val="D5FFF4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3403600" y="4784725"/>
            <a:ext cx="1524000" cy="588962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5791200" y="2219325"/>
            <a:ext cx="1860550" cy="58896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24713" l="3315" r="93815" t="71635"/>
          <a:stretch/>
        </p:blipFill>
        <p:spPr>
          <a:xfrm>
            <a:off x="3810000" y="3048000"/>
            <a:ext cx="1295400" cy="966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660400" y="3332162"/>
            <a:ext cx="28178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CheckedIndices 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736600" y="4071937"/>
            <a:ext cx="2698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Font typeface="Arial"/>
              <a:buNone/>
            </a:pPr>
            <a:r>
              <a:rPr b="1" i="0" lang="en-US" sz="2800" u="none">
                <a:solidFill>
                  <a:srgbClr val="00CC66"/>
                </a:solidFill>
                <a:latin typeface="Arial"/>
                <a:ea typeface="Arial"/>
                <a:cs typeface="Arial"/>
                <a:sym typeface="Arial"/>
              </a:rPr>
              <a:t>CheckedItems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5321300" y="3597275"/>
            <a:ext cx="29543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Arial"/>
              <a:buNone/>
            </a:pPr>
            <a:r>
              <a:rPr b="0" i="0" lang="en-US" sz="2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GetItemChecked 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5080000" y="4241800"/>
            <a:ext cx="3581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GetItemCheckState</a:t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5295900" y="3014662"/>
            <a:ext cx="29146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28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SetItemChecked </a:t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5092700" y="4813300"/>
            <a:ext cx="3810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</a:pPr>
            <a:r>
              <a:rPr b="1" i="0" lang="en-US" sz="2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SetItemCheckState 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276600" y="5418137"/>
            <a:ext cx="19843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Font typeface="Arial"/>
              <a:buNone/>
            </a:pPr>
            <a:r>
              <a:rPr b="0" i="0" lang="en-US" sz="28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ItemCheck 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1219200" y="990600"/>
            <a:ext cx="5943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CheckedListBox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control cơ bản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1295400" y="1955800"/>
            <a:ext cx="2819400" cy="588962"/>
          </a:xfrm>
          <a:prstGeom prst="rect">
            <a:avLst/>
          </a:prstGeom>
          <a:solidFill>
            <a:srgbClr val="FFDDEE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4648200" y="4772025"/>
            <a:ext cx="1524000" cy="588962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6337300" y="1939925"/>
            <a:ext cx="1860550" cy="58896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124450" y="28987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21296" l="3297" r="93749" t="75000"/>
          <a:stretch/>
        </p:blipFill>
        <p:spPr>
          <a:xfrm>
            <a:off x="4610100" y="2628900"/>
            <a:ext cx="10668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143000" y="2794000"/>
            <a:ext cx="29321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DropDownStyle 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1143000" y="3403600"/>
            <a:ext cx="17478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</a:pPr>
            <a:r>
              <a:rPr b="1" i="0" lang="en-US" sz="2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Focused 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1143000" y="3959225"/>
            <a:ext cx="3705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Font typeface="Arial"/>
              <a:buNone/>
            </a:pPr>
            <a:r>
              <a:rPr b="1" i="0" lang="en-US" sz="2800" u="none">
                <a:solidFill>
                  <a:srgbClr val="00CC66"/>
                </a:solidFill>
                <a:latin typeface="Arial"/>
                <a:ea typeface="Arial"/>
                <a:cs typeface="Arial"/>
                <a:sym typeface="Arial"/>
              </a:rPr>
              <a:t>MaxDropDownItems 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6489700" y="2773362"/>
            <a:ext cx="1271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565900" y="3465512"/>
            <a:ext cx="166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Font typeface="Arial"/>
              <a:buNone/>
            </a:pPr>
            <a:r>
              <a:rPr b="0" i="0" lang="en-US" sz="2800" u="none">
                <a:solidFill>
                  <a:srgbClr val="00CC66"/>
                </a:solidFill>
                <a:latin typeface="Arial"/>
                <a:ea typeface="Arial"/>
                <a:cs typeface="Arial"/>
                <a:sym typeface="Arial"/>
              </a:rPr>
              <a:t>SelectAll 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4495800" y="5383212"/>
            <a:ext cx="19319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Font typeface="Arial"/>
              <a:buNone/>
            </a:pPr>
            <a:r>
              <a:rPr b="0" i="0" lang="en-US" sz="28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DropDown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803400" y="1003300"/>
            <a:ext cx="5257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ComboBox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Giao diện 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2641600" y="1360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46683" l="2604" r="40277" t="4168"/>
          <a:stretch/>
        </p:blipFill>
        <p:spPr>
          <a:xfrm>
            <a:off x="1104900" y="1614487"/>
            <a:ext cx="6858000" cy="432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Từ khóa </a:t>
            </a:r>
            <a:r>
              <a:rPr b="1" i="0" lang="en-US" sz="30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641600" y="1360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866775" y="1357312"/>
            <a:ext cx="7388225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Sử dụng để truy cập các thành phần trong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form hiện hành . 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917575" y="2487612"/>
            <a:ext cx="7388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.ControlName.PropertyName 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904875" y="3275012"/>
            <a:ext cx="7388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.ControlName.MethodName </a:t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892175" y="4062412"/>
            <a:ext cx="7388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.ControlName.EventName </a:t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904875" y="4760912"/>
            <a:ext cx="7388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Lập trình với Winform</a:t>
            </a:r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2286000" y="838200"/>
            <a:ext cx="46482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1" i="0" lang="en-US" sz="4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2247900" y="2413000"/>
            <a:ext cx="30765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b="1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Interface</a:t>
            </a:r>
            <a:endParaRPr/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 b="28239" l="4861" r="57985" t="21759"/>
          <a:stretch/>
        </p:blipFill>
        <p:spPr>
          <a:xfrm>
            <a:off x="4229100" y="3454400"/>
            <a:ext cx="35814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2543175" y="24050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800100" y="3357562"/>
            <a:ext cx="19050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b="1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</a:t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1181100" y="1193800"/>
            <a:ext cx="2838450" cy="6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21000">
                      <a:srgbClr val="0819FB"/>
                    </a:gs>
                    <a:gs pos="35000">
                      <a:srgbClr val="1A8D48"/>
                    </a:gs>
                    <a:gs pos="52000">
                      <a:srgbClr val="FFFF00"/>
                    </a:gs>
                    <a:gs pos="72999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0800000" scaled="0"/>
                </a:gradFill>
                <a:latin typeface="Arial"/>
              </a:rPr>
              <a:t>Application</a:t>
            </a:r>
          </a:p>
        </p:txBody>
      </p:sp>
      <p:cxnSp>
        <p:nvCxnSpPr>
          <p:cNvPr id="37" name="Shape 37"/>
          <p:cNvCxnSpPr/>
          <p:nvPr/>
        </p:nvCxnSpPr>
        <p:spPr>
          <a:xfrm>
            <a:off x="3162300" y="1727200"/>
            <a:ext cx="0" cy="838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8" name="Shape 38"/>
          <p:cNvCxnSpPr/>
          <p:nvPr/>
        </p:nvCxnSpPr>
        <p:spPr>
          <a:xfrm>
            <a:off x="1562100" y="1879600"/>
            <a:ext cx="0" cy="1600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7700" y="14287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Lập trình với Winform</a:t>
            </a:r>
            <a:endParaRPr/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System.Windows.Forms</a:t>
            </a:r>
            <a:endParaRPr/>
          </a:p>
          <a:p>
            <a:pPr indent="-279400" lvl="0" marL="279400" marR="0" rtl="0" algn="l">
              <a:lnSpc>
                <a:spcPct val="15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chung giao diện với các ứng dụng khác .</a:t>
            </a:r>
            <a:endParaRPr/>
          </a:p>
          <a:p>
            <a:pPr indent="-279400" lvl="0" marL="279400" marR="0" rtl="0" algn="l">
              <a:lnSpc>
                <a:spcPct val="15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Dựa trên nền tảng lập trình hướng đối tượng.</a:t>
            </a:r>
            <a:endParaRPr/>
          </a:p>
          <a:p>
            <a:pPr indent="-279400" lvl="0" marL="279400" marR="0" rtl="0" algn="l">
              <a:lnSpc>
                <a:spcPct val="15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 diện winform được kế thừa từ lớp Form</a:t>
            </a:r>
            <a:endParaRPr/>
          </a:p>
          <a:p>
            <a:pPr indent="-279400" lvl="0" marL="279400" marR="0" rtl="0" algn="l">
              <a:lnSpc>
                <a:spcPct val="15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gồm nhiều đối tượng Visual Inrterface Component ( gọi là Controls 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Events và EventHandler</a:t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543175" y="24050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787400" y="1311275"/>
            <a:ext cx="6654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Tương tác giữa các đối tượng với ứng dụng.</a:t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463800" y="2692400"/>
            <a:ext cx="3505200" cy="817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>
                  <a:noFill/>
                </a:ln>
                <a:solidFill>
                  <a:srgbClr val="336699"/>
                </a:solidFill>
                <a:latin typeface="Arial"/>
              </a:rPr>
              <a:t>EVENT HANDLING </a:t>
            </a:r>
          </a:p>
        </p:txBody>
      </p:sp>
      <p:sp>
        <p:nvSpPr>
          <p:cNvPr id="53" name="Shape 53"/>
          <p:cNvSpPr/>
          <p:nvPr/>
        </p:nvSpPr>
        <p:spPr>
          <a:xfrm>
            <a:off x="1244600" y="4635500"/>
            <a:ext cx="1422400" cy="1384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3333CC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rgbClr val="B2B2B2">
                    <a:alpha val="49803"/>
                  </a:srgbClr>
                </a:solidFill>
                <a:latin typeface="Arial"/>
              </a:rPr>
              <a:t>Event </a:t>
            </a:r>
            <a:br>
              <a:rPr b="0" i="0">
                <a:ln cap="flat" cmpd="sng" w="12700">
                  <a:solidFill>
                    <a:srgbClr val="3333CC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rgbClr val="B2B2B2">
                    <a:alpha val="49803"/>
                  </a:srgbClr>
                </a:solidFill>
                <a:latin typeface="Arial"/>
              </a:rPr>
            </a:br>
            <a:r>
              <a:rPr b="0" i="0">
                <a:ln cap="flat" cmpd="sng" w="12700">
                  <a:solidFill>
                    <a:srgbClr val="3333CC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rgbClr val="B2B2B2">
                    <a:alpha val="49803"/>
                  </a:srgbClr>
                </a:solidFill>
                <a:latin typeface="Arial"/>
              </a:rPr>
              <a:t> </a:t>
            </a:r>
          </a:p>
        </p:txBody>
      </p:sp>
      <p:sp>
        <p:nvSpPr>
          <p:cNvPr id="54" name="Shape 54"/>
          <p:cNvSpPr/>
          <p:nvPr/>
        </p:nvSpPr>
        <p:spPr>
          <a:xfrm>
            <a:off x="4711700" y="4584700"/>
            <a:ext cx="2990850" cy="546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3333CC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rgbClr val="B2B2B2">
                    <a:alpha val="49803"/>
                  </a:srgbClr>
                </a:solidFill>
                <a:latin typeface="Arial"/>
              </a:rPr>
              <a:t>Event handler</a:t>
            </a:r>
          </a:p>
        </p:txBody>
      </p:sp>
      <p:cxnSp>
        <p:nvCxnSpPr>
          <p:cNvPr id="55" name="Shape 55"/>
          <p:cNvCxnSpPr/>
          <p:nvPr/>
        </p:nvCxnSpPr>
        <p:spPr>
          <a:xfrm flipH="1">
            <a:off x="2311400" y="3530600"/>
            <a:ext cx="1828800" cy="1052512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56" name="Shape 56"/>
          <p:cNvCxnSpPr/>
          <p:nvPr/>
        </p:nvCxnSpPr>
        <p:spPr>
          <a:xfrm>
            <a:off x="4140200" y="3530600"/>
            <a:ext cx="1752600" cy="977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Event Handling</a:t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543175" y="24050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314700" y="2171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28239" l="4861" r="57985" t="21759"/>
          <a:stretch/>
        </p:blipFill>
        <p:spPr>
          <a:xfrm>
            <a:off x="2184400" y="3048000"/>
            <a:ext cx="47625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1358900" y="1435100"/>
            <a:ext cx="45720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1435100" y="1454150"/>
            <a:ext cx="5334000" cy="1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Save Clicked()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Display Message(“Save Button”);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Shape 67"/>
          <p:cNvCxnSpPr/>
          <p:nvPr/>
        </p:nvCxnSpPr>
        <p:spPr>
          <a:xfrm>
            <a:off x="3416300" y="1587500"/>
            <a:ext cx="274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68" name="Shape 68"/>
          <p:cNvSpPr txBox="1"/>
          <p:nvPr/>
        </p:nvSpPr>
        <p:spPr>
          <a:xfrm>
            <a:off x="6235700" y="1358900"/>
            <a:ext cx="1295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6210300" y="2006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 Handler</a:t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533900" y="2235200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control cơ bản</a:t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543175" y="24050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1193800" y="1470025"/>
            <a:ext cx="1600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Label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193800" y="2182812"/>
            <a:ext cx="1851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TextBox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193800" y="2973387"/>
            <a:ext cx="15922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Button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1193800" y="3771900"/>
            <a:ext cx="2012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ListBox	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193800" y="5295900"/>
            <a:ext cx="23431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ComboBox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193800" y="4533900"/>
            <a:ext cx="32369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CheckedListBox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control cơ bản</a:t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543175" y="24050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838200" y="2133600"/>
            <a:ext cx="2819400" cy="588962"/>
          </a:xfrm>
          <a:prstGeom prst="rect">
            <a:avLst/>
          </a:prstGeom>
          <a:solidFill>
            <a:srgbClr val="FFDDEE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65045" l="3210" r="93749" t="31890"/>
          <a:stretch/>
        </p:blipFill>
        <p:spPr>
          <a:xfrm>
            <a:off x="3810000" y="3200400"/>
            <a:ext cx="1600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952500" y="2678112"/>
            <a:ext cx="15970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Arial"/>
              <a:buNone/>
            </a:pPr>
            <a:r>
              <a:rPr b="0" i="0" lang="en-US" sz="40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863600" y="3384550"/>
            <a:ext cx="22129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Arial"/>
              <a:buNone/>
            </a:pPr>
            <a:r>
              <a:rPr b="1" i="1" lang="en-US" sz="40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TabStop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 rot="-60000">
            <a:off x="6324600" y="2700337"/>
            <a:ext cx="10191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Hide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 rot="-120000">
            <a:off x="6326187" y="3332162"/>
            <a:ext cx="1200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 rot="120000">
            <a:off x="6400800" y="3970337"/>
            <a:ext cx="14922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886200" y="5486400"/>
            <a:ext cx="1752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Arial"/>
              <a:buNone/>
            </a:pPr>
            <a:r>
              <a:rPr b="0" i="0" lang="en-US" sz="40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Paint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810000" y="4797425"/>
            <a:ext cx="1524000" cy="588962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6400800" y="2130425"/>
            <a:ext cx="1860550" cy="58896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219200" y="990600"/>
            <a:ext cx="6985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control cơ bản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543175" y="24050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838200" y="2387600"/>
            <a:ext cx="2819400" cy="588962"/>
          </a:xfrm>
          <a:prstGeom prst="rect">
            <a:avLst/>
          </a:prstGeom>
          <a:solidFill>
            <a:srgbClr val="FFDDEE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810000" y="4340225"/>
            <a:ext cx="1524000" cy="588962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248400" y="2130425"/>
            <a:ext cx="1860550" cy="58896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191000" y="3105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54754" l="3239" r="93951" t="41937"/>
          <a:stretch/>
        </p:blipFill>
        <p:spPr>
          <a:xfrm>
            <a:off x="3886200" y="2876550"/>
            <a:ext cx="13716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838200" y="4111625"/>
            <a:ext cx="21288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FF"/>
              </a:buClr>
              <a:buFont typeface="Arial"/>
              <a:buNone/>
            </a:pPr>
            <a:r>
              <a:rPr b="1" i="0" lang="en-US" sz="2800" u="none">
                <a:solidFill>
                  <a:srgbClr val="CC99FF"/>
                </a:solidFill>
                <a:latin typeface="Arial"/>
                <a:ea typeface="Arial"/>
                <a:cs typeface="Arial"/>
                <a:sym typeface="Arial"/>
              </a:rPr>
              <a:t>MaxLength</a:t>
            </a:r>
            <a:r>
              <a:rPr b="1" i="0" lang="en-US" sz="1800" u="none">
                <a:solidFill>
                  <a:srgbClr val="CC99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838200" y="4579937"/>
            <a:ext cx="1555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Multiline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838200" y="3678237"/>
            <a:ext cx="25050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Arial"/>
              <a:buNone/>
            </a:pPr>
            <a:r>
              <a:rPr b="0" i="0" lang="en-US" sz="2800" u="none">
                <a:solidFill>
                  <a:srgbClr val="808000"/>
                </a:solidFill>
                <a:latin typeface="Arial"/>
                <a:ea typeface="Arial"/>
                <a:cs typeface="Arial"/>
                <a:sym typeface="Arial"/>
              </a:rPr>
              <a:t>Passwordchar</a:t>
            </a:r>
            <a:r>
              <a:rPr b="0" i="0" lang="en-US" sz="1800" u="none">
                <a:solidFill>
                  <a:srgbClr val="8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850900" y="3197225"/>
            <a:ext cx="19446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</a:pPr>
            <a:r>
              <a:rPr b="1" i="0" lang="en-US" sz="2800" u="none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ReadOnly 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6400800" y="3109912"/>
            <a:ext cx="13128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Arial"/>
              <a:buNone/>
            </a:pPr>
            <a:r>
              <a:rPr b="1" i="0" lang="en-US" sz="32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0" i="0" lang="en-US" sz="32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6477000" y="4438650"/>
            <a:ext cx="1244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Font typeface="Arial"/>
              <a:buNone/>
            </a:pPr>
            <a:r>
              <a:rPr b="0" i="0" lang="en-US" sz="3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Copy 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477000" y="3997325"/>
            <a:ext cx="9286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Cut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 rot="-120000">
            <a:off x="6400800" y="3540125"/>
            <a:ext cx="13350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Font typeface="Arial"/>
              <a:buNone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Paste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 rot="-60000">
            <a:off x="3505200" y="5646737"/>
            <a:ext cx="30384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b="0" i="0" lang="en-US" sz="2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MultilineChanged 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3429000" y="5027612"/>
            <a:ext cx="2540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FF"/>
              </a:buClr>
              <a:buFont typeface="Arial"/>
              <a:buNone/>
            </a:pPr>
            <a:r>
              <a:rPr b="1" i="0" lang="en-US" sz="2800" u="none">
                <a:solidFill>
                  <a:srgbClr val="CC99FF"/>
                </a:solidFill>
                <a:latin typeface="Arial"/>
                <a:ea typeface="Arial"/>
                <a:cs typeface="Arial"/>
                <a:sym typeface="Arial"/>
              </a:rPr>
              <a:t>TextChanged 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219200" y="990600"/>
            <a:ext cx="70485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TextBox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09600" y="0"/>
            <a:ext cx="8189912" cy="7016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control cơ bản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543175" y="24050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191000" y="3105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838200" y="2247900"/>
            <a:ext cx="2819400" cy="588962"/>
          </a:xfrm>
          <a:prstGeom prst="rect">
            <a:avLst/>
          </a:prstGeom>
          <a:solidFill>
            <a:srgbClr val="FFDDEE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4203700" y="4346575"/>
            <a:ext cx="1524000" cy="588962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791200" y="2282825"/>
            <a:ext cx="1860550" cy="58896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Font typeface="Arial"/>
              <a:buNone/>
            </a:pPr>
            <a:r>
              <a:rPr b="1" i="1" lang="en-US" sz="3200" u="sng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28625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57870" l="3412" r="93980" t="38550"/>
          <a:stretch/>
        </p:blipFill>
        <p:spPr>
          <a:xfrm>
            <a:off x="4229100" y="3022600"/>
            <a:ext cx="9906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604837" y="3084512"/>
            <a:ext cx="31273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DialogResult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800100" y="3935412"/>
            <a:ext cx="24415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TextAlign 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419725" y="3159125"/>
            <a:ext cx="37242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PerformClick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 rot="60000">
            <a:off x="4102100" y="5194300"/>
            <a:ext cx="19208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1219200" y="990600"/>
            <a:ext cx="6985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C1FEF9"/>
      </a:accent4>
      <a:accent5>
        <a:srgbClr val="DC0081"/>
      </a:accent5>
      <a:accent6>
        <a:srgbClr val="FFFFFF"/>
      </a:accent6>
      <a:hlink>
        <a:srgbClr val="618FFD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