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10234600" cy="70993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4435475" cy="354012"/>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4" name="Shape 4"/>
          <p:cNvSpPr txBox="1"/>
          <p:nvPr>
            <p:ph idx="10" type="dt"/>
          </p:nvPr>
        </p:nvSpPr>
        <p:spPr>
          <a:xfrm>
            <a:off x="5797550" y="0"/>
            <a:ext cx="4435475" cy="354012"/>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5" name="Shape 5"/>
          <p:cNvSpPr/>
          <p:nvPr>
            <p:ph idx="3"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6" name="Shape 6"/>
          <p:cNvSpPr txBox="1"/>
          <p:nvPr>
            <p:ph idx="1" type="body"/>
          </p:nvPr>
        </p:nvSpPr>
        <p:spPr>
          <a:xfrm>
            <a:off x="1022350" y="3371850"/>
            <a:ext cx="8189912" cy="31940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6743700"/>
            <a:ext cx="4435475" cy="354012"/>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8" name="Shape 8"/>
          <p:cNvSpPr txBox="1"/>
          <p:nvPr>
            <p:ph idx="12" type="sldNum"/>
          </p:nvPr>
        </p:nvSpPr>
        <p:spPr>
          <a:xfrm>
            <a:off x="5797550" y="6743700"/>
            <a:ext cx="4435475" cy="354012"/>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1022350" y="3371850"/>
            <a:ext cx="8189912" cy="31940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ph idx="2" type="sldImg"/>
          </p:nvPr>
        </p:nvSpPr>
        <p:spPr>
          <a:xfrm>
            <a:off x="3343275" y="533400"/>
            <a:ext cx="3548062" cy="26606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914400" y="1524000"/>
            <a:ext cx="7623175" cy="17526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4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19" name="Shape 19"/>
          <p:cNvSpPr txBox="1"/>
          <p:nvPr>
            <p:ph idx="1" type="subTitle"/>
          </p:nvPr>
        </p:nvSpPr>
        <p:spPr>
          <a:xfrm>
            <a:off x="1981200" y="3962400"/>
            <a:ext cx="6553200" cy="1752600"/>
          </a:xfrm>
          <a:prstGeom prst="rect">
            <a:avLst/>
          </a:prstGeom>
          <a:noFill/>
          <a:ln>
            <a:noFill/>
          </a:ln>
        </p:spPr>
        <p:txBody>
          <a:bodyPr anchorCtr="0" anchor="t" bIns="91425" lIns="91425" spcFirstLastPara="1" rIns="91425" wrap="square" tIns="91425"/>
          <a:lstStyle>
            <a:lvl1pPr indent="0" lvl="0" marL="0" marR="0" rtl="0" algn="l">
              <a:spcBef>
                <a:spcPts val="420"/>
              </a:spcBef>
              <a:spcAft>
                <a:spcPts val="0"/>
              </a:spcAft>
              <a:buClr>
                <a:schemeClr val="accent1"/>
              </a:buClr>
              <a:buSzPts val="1365"/>
              <a:buFont typeface="Noto Sans Symbols"/>
              <a:buNone/>
              <a:defRPr b="1" i="0" sz="2100" u="none" cap="none" strike="noStrike">
                <a:solidFill>
                  <a:schemeClr val="dk1"/>
                </a:solidFill>
                <a:latin typeface="Arial"/>
                <a:ea typeface="Arial"/>
                <a:cs typeface="Arial"/>
                <a:sym typeface="Arial"/>
              </a:defRPr>
            </a:lvl1pPr>
            <a:lvl2pPr indent="-325438" lvl="1" marL="669925" marR="0" rtl="0" algn="l">
              <a:spcBef>
                <a:spcPts val="400"/>
              </a:spcBef>
              <a:spcAft>
                <a:spcPts val="0"/>
              </a:spcAft>
              <a:buClr>
                <a:schemeClr val="accent2"/>
              </a:buClr>
              <a:buSzPts val="1200"/>
              <a:buFont typeface="Noto Sans Symbols"/>
              <a:buChar char="❑"/>
              <a:defRPr b="1" i="0" sz="2000" u="none" cap="none" strike="noStrike">
                <a:solidFill>
                  <a:schemeClr val="dk1"/>
                </a:solidFill>
                <a:latin typeface="Arial"/>
                <a:ea typeface="Arial"/>
                <a:cs typeface="Arial"/>
                <a:sym typeface="Arial"/>
              </a:defRPr>
            </a:lvl2pPr>
            <a:lvl3pPr indent="-350838" lvl="2" marL="1022350" marR="0" rtl="0" algn="l">
              <a:spcBef>
                <a:spcPts val="360"/>
              </a:spcBef>
              <a:spcAft>
                <a:spcPts val="0"/>
              </a:spcAft>
              <a:buClr>
                <a:schemeClr val="accent1"/>
              </a:buClr>
              <a:buSzPts val="1170"/>
              <a:buFont typeface="Noto Sans Symbols"/>
              <a:buChar char="■"/>
              <a:defRPr b="1" i="0" sz="1800" u="none" cap="none" strike="noStrike">
                <a:solidFill>
                  <a:schemeClr val="dk1"/>
                </a:solidFill>
                <a:latin typeface="Arial"/>
                <a:ea typeface="Arial"/>
                <a:cs typeface="Arial"/>
                <a:sym typeface="Arial"/>
              </a:defRPr>
            </a:lvl3pPr>
            <a:lvl4pPr indent="-315913" lvl="3" marL="1339850" marR="0" rtl="0" algn="l">
              <a:spcBef>
                <a:spcPts val="320"/>
              </a:spcBef>
              <a:spcAft>
                <a:spcPts val="0"/>
              </a:spcAft>
              <a:buClr>
                <a:schemeClr val="accent2"/>
              </a:buClr>
              <a:buSzPts val="1120"/>
              <a:buFont typeface="Noto Sans Symbols"/>
              <a:buChar char="❑"/>
              <a:defRPr b="1" i="0" sz="1600" u="none" cap="none" strike="noStrike">
                <a:solidFill>
                  <a:schemeClr val="dk1"/>
                </a:solidFill>
                <a:latin typeface="Arial"/>
                <a:ea typeface="Arial"/>
                <a:cs typeface="Arial"/>
                <a:sym typeface="Arial"/>
              </a:defRPr>
            </a:lvl4pPr>
            <a:lvl5pPr indent="-339725" lvl="4" marL="1681163" marR="0" rtl="0" algn="l">
              <a:spcBef>
                <a:spcPts val="280"/>
              </a:spcBef>
              <a:spcAft>
                <a:spcPts val="0"/>
              </a:spcAft>
              <a:buClr>
                <a:schemeClr val="accent1"/>
              </a:buClr>
              <a:buSzPts val="1050"/>
              <a:buFont typeface="Noto Sans Symbols"/>
              <a:buChar char="▪"/>
              <a:defRPr b="1" i="0" sz="1400" u="none" cap="none" strike="noStrike">
                <a:solidFill>
                  <a:schemeClr val="dk1"/>
                </a:solidFill>
                <a:latin typeface="Arial"/>
                <a:ea typeface="Arial"/>
                <a:cs typeface="Arial"/>
                <a:sym typeface="Arial"/>
              </a:defRPr>
            </a:lvl5pPr>
            <a:lvl6pPr indent="-339725" lvl="5" marL="21383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339725" lvl="6" marL="25955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339725" lvl="7" marL="30527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339724" lvl="8" marL="35099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20" name="Shape 20"/>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21" name="Shape 21"/>
          <p:cNvSpPr txBox="1"/>
          <p:nvPr>
            <p:ph idx="11" type="ftr"/>
          </p:nvPr>
        </p:nvSpPr>
        <p:spPr>
          <a:xfrm>
            <a:off x="3124200" y="6243637"/>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22" name="Shape 22"/>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71" name="Shape 71"/>
        <p:cNvGrpSpPr/>
        <p:nvPr/>
      </p:nvGrpSpPr>
      <p:grpSpPr>
        <a:xfrm>
          <a:off x="0" y="0"/>
          <a:ext cx="0" cy="0"/>
          <a:chOff x="0" y="0"/>
          <a:chExt cx="0" cy="0"/>
        </a:xfrm>
      </p:grpSpPr>
      <p:sp>
        <p:nvSpPr>
          <p:cNvPr id="72" name="Shape 7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73" name="Shape 7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accent1"/>
              </a:buClr>
              <a:buSzPts val="156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accent2"/>
              </a:buClr>
              <a:buSzPts val="120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accent1"/>
              </a:buClr>
              <a:buSzPts val="117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accent2"/>
              </a:buClr>
              <a:buSzPts val="1120"/>
              <a:buFont typeface="Noto Sans Symbols"/>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accent1"/>
              </a:buClr>
              <a:buSzPts val="120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6pPr>
            <a:lvl7pPr indent="-228600" lvl="6" marL="32004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7pPr>
            <a:lvl8pPr indent="-228600" lvl="7" marL="36576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8pPr>
            <a:lvl9pPr indent="-228600" lvl="8" marL="41148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9pPr>
          </a:lstStyle>
          <a:p/>
        </p:txBody>
      </p:sp>
      <p:sp>
        <p:nvSpPr>
          <p:cNvPr id="74" name="Shape 7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27660" lvl="0" marL="457200" marR="0" rtl="0" algn="l">
              <a:spcBef>
                <a:spcPts val="480"/>
              </a:spcBef>
              <a:spcAft>
                <a:spcPts val="0"/>
              </a:spcAft>
              <a:buClr>
                <a:schemeClr val="accent1"/>
              </a:buClr>
              <a:buSzPts val="1560"/>
              <a:buFont typeface="Noto Sans Symbols"/>
              <a:buChar char="■"/>
              <a:defRPr b="1" i="0" sz="2400" u="none" cap="none" strike="noStrike">
                <a:solidFill>
                  <a:schemeClr val="dk1"/>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dk1"/>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dk1"/>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dk1"/>
                </a:solidFill>
                <a:latin typeface="Arial"/>
                <a:ea typeface="Arial"/>
                <a:cs typeface="Arial"/>
                <a:sym typeface="Arial"/>
              </a:defRPr>
            </a:lvl4pPr>
            <a:lvl5pPr indent="-304800" lvl="4" marL="2286000" marR="0" rtl="0" algn="l">
              <a:spcBef>
                <a:spcPts val="320"/>
              </a:spcBef>
              <a:spcAft>
                <a:spcPts val="0"/>
              </a:spcAft>
              <a:buClr>
                <a:schemeClr val="accent1"/>
              </a:buClr>
              <a:buSzPts val="1200"/>
              <a:buFont typeface="Noto Sans Symbols"/>
              <a:buChar char="▪"/>
              <a:defRPr b="1" i="0" sz="1600" u="none" cap="none" strike="noStrike">
                <a:solidFill>
                  <a:schemeClr val="dk1"/>
                </a:solidFill>
                <a:latin typeface="Arial"/>
                <a:ea typeface="Arial"/>
                <a:cs typeface="Arial"/>
                <a:sym typeface="Arial"/>
              </a:defRPr>
            </a:lvl5pPr>
            <a:lvl6pPr indent="-304800" lvl="5" marL="27432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6pPr>
            <a:lvl7pPr indent="-304800" lvl="6" marL="32004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7pPr>
            <a:lvl8pPr indent="-304800" lvl="7" marL="36576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8pPr>
            <a:lvl9pPr indent="-304800" lvl="8" marL="41148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9pPr>
          </a:lstStyle>
          <a:p/>
        </p:txBody>
      </p:sp>
      <p:sp>
        <p:nvSpPr>
          <p:cNvPr id="75" name="Shape 7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accent1"/>
              </a:buClr>
              <a:buSzPts val="156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accent2"/>
              </a:buClr>
              <a:buSzPts val="120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accent1"/>
              </a:buClr>
              <a:buSzPts val="117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accent2"/>
              </a:buClr>
              <a:buSzPts val="1120"/>
              <a:buFont typeface="Noto Sans Symbols"/>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accent1"/>
              </a:buClr>
              <a:buSzPts val="120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6pPr>
            <a:lvl7pPr indent="-228600" lvl="6" marL="32004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7pPr>
            <a:lvl8pPr indent="-228600" lvl="7" marL="36576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8pPr>
            <a:lvl9pPr indent="-228600" lvl="8" marL="41148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9pPr>
          </a:lstStyle>
          <a:p/>
        </p:txBody>
      </p:sp>
      <p:sp>
        <p:nvSpPr>
          <p:cNvPr id="76" name="Shape 7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27660" lvl="0" marL="457200" marR="0" rtl="0" algn="l">
              <a:spcBef>
                <a:spcPts val="480"/>
              </a:spcBef>
              <a:spcAft>
                <a:spcPts val="0"/>
              </a:spcAft>
              <a:buClr>
                <a:schemeClr val="accent1"/>
              </a:buClr>
              <a:buSzPts val="1560"/>
              <a:buFont typeface="Noto Sans Symbols"/>
              <a:buChar char="■"/>
              <a:defRPr b="1" i="0" sz="2400" u="none" cap="none" strike="noStrike">
                <a:solidFill>
                  <a:schemeClr val="dk1"/>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dk1"/>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dk1"/>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dk1"/>
                </a:solidFill>
                <a:latin typeface="Arial"/>
                <a:ea typeface="Arial"/>
                <a:cs typeface="Arial"/>
                <a:sym typeface="Arial"/>
              </a:defRPr>
            </a:lvl4pPr>
            <a:lvl5pPr indent="-304800" lvl="4" marL="2286000" marR="0" rtl="0" algn="l">
              <a:spcBef>
                <a:spcPts val="320"/>
              </a:spcBef>
              <a:spcAft>
                <a:spcPts val="0"/>
              </a:spcAft>
              <a:buClr>
                <a:schemeClr val="accent1"/>
              </a:buClr>
              <a:buSzPts val="1200"/>
              <a:buFont typeface="Noto Sans Symbols"/>
              <a:buChar char="▪"/>
              <a:defRPr b="1" i="0" sz="1600" u="none" cap="none" strike="noStrike">
                <a:solidFill>
                  <a:schemeClr val="dk1"/>
                </a:solidFill>
                <a:latin typeface="Arial"/>
                <a:ea typeface="Arial"/>
                <a:cs typeface="Arial"/>
                <a:sym typeface="Arial"/>
              </a:defRPr>
            </a:lvl5pPr>
            <a:lvl6pPr indent="-304800" lvl="5" marL="27432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6pPr>
            <a:lvl7pPr indent="-304800" lvl="6" marL="32004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7pPr>
            <a:lvl8pPr indent="-304800" lvl="7" marL="36576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8pPr>
            <a:lvl9pPr indent="-304800" lvl="8" marL="41148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9pPr>
          </a:lstStyle>
          <a:p/>
        </p:txBody>
      </p:sp>
      <p:sp>
        <p:nvSpPr>
          <p:cNvPr id="77" name="Shape 77"/>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8" name="Shape 78"/>
        <p:cNvGrpSpPr/>
        <p:nvPr/>
      </p:nvGrpSpPr>
      <p:grpSpPr>
        <a:xfrm>
          <a:off x="0" y="0"/>
          <a:ext cx="0" cy="0"/>
          <a:chOff x="0" y="0"/>
          <a:chExt cx="0" cy="0"/>
        </a:xfrm>
      </p:grpSpPr>
      <p:sp>
        <p:nvSpPr>
          <p:cNvPr id="79" name="Shape 79"/>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80" name="Shape 80"/>
          <p:cNvSpPr txBox="1"/>
          <p:nvPr>
            <p:ph idx="1" type="body"/>
          </p:nvPr>
        </p:nvSpPr>
        <p:spPr>
          <a:xfrm>
            <a:off x="457200" y="1295400"/>
            <a:ext cx="4038600" cy="4876800"/>
          </a:xfrm>
          <a:prstGeom prst="rect">
            <a:avLst/>
          </a:prstGeom>
          <a:noFill/>
          <a:ln>
            <a:noFill/>
          </a:ln>
        </p:spPr>
        <p:txBody>
          <a:bodyPr anchorCtr="0" anchor="t" bIns="91425" lIns="91425" spcFirstLastPara="1" rIns="91425" wrap="square" tIns="91425"/>
          <a:lstStyle>
            <a:lvl1pPr indent="-344170" lvl="0" marL="457200" marR="0" rtl="0" algn="l">
              <a:spcBef>
                <a:spcPts val="560"/>
              </a:spcBef>
              <a:spcAft>
                <a:spcPts val="0"/>
              </a:spcAft>
              <a:buClr>
                <a:schemeClr val="accent1"/>
              </a:buClr>
              <a:buSzPts val="1820"/>
              <a:buFont typeface="Noto Sans Symbols"/>
              <a:buChar char="■"/>
              <a:defRPr b="1" i="0" sz="2800" u="none" cap="none" strike="noStrike">
                <a:solidFill>
                  <a:schemeClr val="dk1"/>
                </a:solidFill>
                <a:latin typeface="Arial"/>
                <a:ea typeface="Arial"/>
                <a:cs typeface="Arial"/>
                <a:sym typeface="Arial"/>
              </a:defRPr>
            </a:lvl1pPr>
            <a:lvl2pPr indent="-320040" lvl="1" marL="914400" marR="0" rtl="0" algn="l">
              <a:spcBef>
                <a:spcPts val="480"/>
              </a:spcBef>
              <a:spcAft>
                <a:spcPts val="0"/>
              </a:spcAft>
              <a:buClr>
                <a:schemeClr val="accent2"/>
              </a:buClr>
              <a:buSzPts val="1440"/>
              <a:buFont typeface="Noto Sans Symbols"/>
              <a:buChar char="❑"/>
              <a:defRPr b="1"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chemeClr val="accent1"/>
              </a:buClr>
              <a:buSzPts val="1300"/>
              <a:buFont typeface="Noto Sans Symbols"/>
              <a:buChar char="■"/>
              <a:defRPr b="1" i="0" sz="2000" u="none" cap="none" strike="noStrike">
                <a:solidFill>
                  <a:schemeClr val="dk1"/>
                </a:solidFill>
                <a:latin typeface="Arial"/>
                <a:ea typeface="Arial"/>
                <a:cs typeface="Arial"/>
                <a:sym typeface="Arial"/>
              </a:defRPr>
            </a:lvl3pPr>
            <a:lvl4pPr indent="-308610" lvl="3" marL="1828800" marR="0" rtl="0" algn="l">
              <a:spcBef>
                <a:spcPts val="360"/>
              </a:spcBef>
              <a:spcAft>
                <a:spcPts val="0"/>
              </a:spcAft>
              <a:buClr>
                <a:schemeClr val="accent2"/>
              </a:buClr>
              <a:buSzPts val="1260"/>
              <a:buFont typeface="Noto Sans Symbols"/>
              <a:buChar char="❑"/>
              <a:defRPr b="1" i="0" sz="1800" u="none" cap="none" strike="noStrike">
                <a:solidFill>
                  <a:schemeClr val="dk1"/>
                </a:solidFill>
                <a:latin typeface="Arial"/>
                <a:ea typeface="Arial"/>
                <a:cs typeface="Arial"/>
                <a:sym typeface="Arial"/>
              </a:defRPr>
            </a:lvl4pPr>
            <a:lvl5pPr indent="-314325" lvl="4" marL="2286000" marR="0" rtl="0" algn="l">
              <a:spcBef>
                <a:spcPts val="360"/>
              </a:spcBef>
              <a:spcAft>
                <a:spcPts val="0"/>
              </a:spcAft>
              <a:buClr>
                <a:schemeClr val="accent1"/>
              </a:buClr>
              <a:buSzPts val="1350"/>
              <a:buFont typeface="Noto Sans Symbols"/>
              <a:buChar char="▪"/>
              <a:defRPr b="1" i="0" sz="1800" u="none" cap="none" strike="noStrike">
                <a:solidFill>
                  <a:schemeClr val="dk1"/>
                </a:solidFill>
                <a:latin typeface="Arial"/>
                <a:ea typeface="Arial"/>
                <a:cs typeface="Arial"/>
                <a:sym typeface="Arial"/>
              </a:defRPr>
            </a:lvl5pPr>
            <a:lvl6pPr indent="-314325" lvl="5" marL="27432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6pPr>
            <a:lvl7pPr indent="-314325" lvl="6" marL="32004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7pPr>
            <a:lvl8pPr indent="-314325" lvl="7" marL="36576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8pPr>
            <a:lvl9pPr indent="-314325" lvl="8" marL="41148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9pPr>
          </a:lstStyle>
          <a:p/>
        </p:txBody>
      </p:sp>
      <p:sp>
        <p:nvSpPr>
          <p:cNvPr id="81" name="Shape 81"/>
          <p:cNvSpPr txBox="1"/>
          <p:nvPr>
            <p:ph idx="2" type="body"/>
          </p:nvPr>
        </p:nvSpPr>
        <p:spPr>
          <a:xfrm>
            <a:off x="4648200" y="1295400"/>
            <a:ext cx="4038600" cy="4876800"/>
          </a:xfrm>
          <a:prstGeom prst="rect">
            <a:avLst/>
          </a:prstGeom>
          <a:noFill/>
          <a:ln>
            <a:noFill/>
          </a:ln>
        </p:spPr>
        <p:txBody>
          <a:bodyPr anchorCtr="0" anchor="t" bIns="91425" lIns="91425" spcFirstLastPara="1" rIns="91425" wrap="square" tIns="91425"/>
          <a:lstStyle>
            <a:lvl1pPr indent="-344170" lvl="0" marL="457200" marR="0" rtl="0" algn="l">
              <a:spcBef>
                <a:spcPts val="560"/>
              </a:spcBef>
              <a:spcAft>
                <a:spcPts val="0"/>
              </a:spcAft>
              <a:buClr>
                <a:schemeClr val="accent1"/>
              </a:buClr>
              <a:buSzPts val="1820"/>
              <a:buFont typeface="Noto Sans Symbols"/>
              <a:buChar char="■"/>
              <a:defRPr b="1" i="0" sz="2800" u="none" cap="none" strike="noStrike">
                <a:solidFill>
                  <a:schemeClr val="dk1"/>
                </a:solidFill>
                <a:latin typeface="Arial"/>
                <a:ea typeface="Arial"/>
                <a:cs typeface="Arial"/>
                <a:sym typeface="Arial"/>
              </a:defRPr>
            </a:lvl1pPr>
            <a:lvl2pPr indent="-320040" lvl="1" marL="914400" marR="0" rtl="0" algn="l">
              <a:spcBef>
                <a:spcPts val="480"/>
              </a:spcBef>
              <a:spcAft>
                <a:spcPts val="0"/>
              </a:spcAft>
              <a:buClr>
                <a:schemeClr val="accent2"/>
              </a:buClr>
              <a:buSzPts val="1440"/>
              <a:buFont typeface="Noto Sans Symbols"/>
              <a:buChar char="❑"/>
              <a:defRPr b="1" i="0" sz="2400" u="none" cap="none" strike="noStrike">
                <a:solidFill>
                  <a:schemeClr val="dk1"/>
                </a:solidFill>
                <a:latin typeface="Arial"/>
                <a:ea typeface="Arial"/>
                <a:cs typeface="Arial"/>
                <a:sym typeface="Arial"/>
              </a:defRPr>
            </a:lvl2pPr>
            <a:lvl3pPr indent="-311150" lvl="2" marL="1371600" marR="0" rtl="0" algn="l">
              <a:spcBef>
                <a:spcPts val="400"/>
              </a:spcBef>
              <a:spcAft>
                <a:spcPts val="0"/>
              </a:spcAft>
              <a:buClr>
                <a:schemeClr val="accent1"/>
              </a:buClr>
              <a:buSzPts val="1300"/>
              <a:buFont typeface="Noto Sans Symbols"/>
              <a:buChar char="■"/>
              <a:defRPr b="1" i="0" sz="2000" u="none" cap="none" strike="noStrike">
                <a:solidFill>
                  <a:schemeClr val="dk1"/>
                </a:solidFill>
                <a:latin typeface="Arial"/>
                <a:ea typeface="Arial"/>
                <a:cs typeface="Arial"/>
                <a:sym typeface="Arial"/>
              </a:defRPr>
            </a:lvl3pPr>
            <a:lvl4pPr indent="-308610" lvl="3" marL="1828800" marR="0" rtl="0" algn="l">
              <a:spcBef>
                <a:spcPts val="360"/>
              </a:spcBef>
              <a:spcAft>
                <a:spcPts val="0"/>
              </a:spcAft>
              <a:buClr>
                <a:schemeClr val="accent2"/>
              </a:buClr>
              <a:buSzPts val="1260"/>
              <a:buFont typeface="Noto Sans Symbols"/>
              <a:buChar char="❑"/>
              <a:defRPr b="1" i="0" sz="1800" u="none" cap="none" strike="noStrike">
                <a:solidFill>
                  <a:schemeClr val="dk1"/>
                </a:solidFill>
                <a:latin typeface="Arial"/>
                <a:ea typeface="Arial"/>
                <a:cs typeface="Arial"/>
                <a:sym typeface="Arial"/>
              </a:defRPr>
            </a:lvl4pPr>
            <a:lvl5pPr indent="-314325" lvl="4" marL="2286000" marR="0" rtl="0" algn="l">
              <a:spcBef>
                <a:spcPts val="360"/>
              </a:spcBef>
              <a:spcAft>
                <a:spcPts val="0"/>
              </a:spcAft>
              <a:buClr>
                <a:schemeClr val="accent1"/>
              </a:buClr>
              <a:buSzPts val="1350"/>
              <a:buFont typeface="Noto Sans Symbols"/>
              <a:buChar char="▪"/>
              <a:defRPr b="1" i="0" sz="1800" u="none" cap="none" strike="noStrike">
                <a:solidFill>
                  <a:schemeClr val="dk1"/>
                </a:solidFill>
                <a:latin typeface="Arial"/>
                <a:ea typeface="Arial"/>
                <a:cs typeface="Arial"/>
                <a:sym typeface="Arial"/>
              </a:defRPr>
            </a:lvl5pPr>
            <a:lvl6pPr indent="-314325" lvl="5" marL="27432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6pPr>
            <a:lvl7pPr indent="-314325" lvl="6" marL="32004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7pPr>
            <a:lvl8pPr indent="-314325" lvl="7" marL="36576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8pPr>
            <a:lvl9pPr indent="-314325" lvl="8" marL="41148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9pPr>
          </a:lstStyle>
          <a:p/>
        </p:txBody>
      </p:sp>
      <p:sp>
        <p:nvSpPr>
          <p:cNvPr id="82" name="Shape 82"/>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83" name="Shape 83"/>
        <p:cNvGrpSpPr/>
        <p:nvPr/>
      </p:nvGrpSpPr>
      <p:grpSpPr>
        <a:xfrm>
          <a:off x="0" y="0"/>
          <a:ext cx="0" cy="0"/>
          <a:chOff x="0" y="0"/>
          <a:chExt cx="0" cy="0"/>
        </a:xfrm>
      </p:grpSpPr>
      <p:sp>
        <p:nvSpPr>
          <p:cNvPr id="84" name="Shape 8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85" name="Shape 8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accent1"/>
              </a:buClr>
              <a:buSzPts val="1300"/>
              <a:buFont typeface="Noto Sans Symbols"/>
              <a:buNone/>
              <a:defRPr b="1"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accent2"/>
              </a:buClr>
              <a:buSzPts val="1080"/>
              <a:buFont typeface="Noto Sans Symbols"/>
              <a:buNone/>
              <a:defRPr b="1"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accent1"/>
              </a:buClr>
              <a:buSzPts val="1040"/>
              <a:buFont typeface="Noto Sans Symbols"/>
              <a:buNone/>
              <a:defRPr b="1"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accent2"/>
              </a:buClr>
              <a:buSzPts val="980"/>
              <a:buFont typeface="Noto Sans Symbols"/>
              <a:buNone/>
              <a:defRPr b="1"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accent1"/>
              </a:buClr>
              <a:buSzPts val="1050"/>
              <a:buFont typeface="Noto Sans Symbols"/>
              <a:buNone/>
              <a:defRPr b="1"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6pPr>
            <a:lvl7pPr indent="-228600" lvl="6" marL="32004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7pPr>
            <a:lvl8pPr indent="-228600" lvl="7" marL="36576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8pPr>
            <a:lvl9pPr indent="-228600" lvl="8" marL="41148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9pPr>
          </a:lstStyle>
          <a:p/>
        </p:txBody>
      </p:sp>
      <p:sp>
        <p:nvSpPr>
          <p:cNvPr id="86" name="Shape 86"/>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2" name="Shape 32"/>
        <p:cNvGrpSpPr/>
        <p:nvPr/>
      </p:nvGrpSpPr>
      <p:grpSpPr>
        <a:xfrm>
          <a:off x="0" y="0"/>
          <a:ext cx="0" cy="0"/>
          <a:chOff x="0" y="0"/>
          <a:chExt cx="0" cy="0"/>
        </a:xfrm>
      </p:grpSpPr>
      <p:sp>
        <p:nvSpPr>
          <p:cNvPr id="33" name="Shape 3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34" name="Shape 34"/>
          <p:cNvSpPr txBox="1"/>
          <p:nvPr>
            <p:ph idx="1" type="body"/>
          </p:nvPr>
        </p:nvSpPr>
        <p:spPr>
          <a:xfrm>
            <a:off x="228601" y="1295400"/>
            <a:ext cx="8648700" cy="5029200"/>
          </a:xfrm>
          <a:prstGeom prst="rect">
            <a:avLst/>
          </a:prstGeom>
          <a:noFill/>
          <a:ln>
            <a:noFill/>
          </a:ln>
        </p:spPr>
        <p:txBody>
          <a:bodyPr anchorCtr="0" anchor="t" bIns="91425" lIns="91425" spcFirstLastPara="1" rIns="91425" wrap="square" tIns="91425"/>
          <a:lstStyle>
            <a:lvl1pPr indent="-344170" lvl="0" marL="457200" marR="0" rtl="0" algn="l">
              <a:spcBef>
                <a:spcPts val="560"/>
              </a:spcBef>
              <a:spcAft>
                <a:spcPts val="0"/>
              </a:spcAft>
              <a:buClr>
                <a:schemeClr val="accent1"/>
              </a:buClr>
              <a:buSzPts val="1820"/>
              <a:buFont typeface="Noto Sans Symbols"/>
              <a:buChar char="■"/>
              <a:defRPr b="0" i="0" sz="2800" u="none" cap="none" strike="noStrike">
                <a:solidFill>
                  <a:schemeClr val="dk1"/>
                </a:solidFill>
                <a:latin typeface="Arial"/>
                <a:ea typeface="Arial"/>
                <a:cs typeface="Arial"/>
                <a:sym typeface="Arial"/>
              </a:defRPr>
            </a:lvl1pPr>
            <a:lvl2pPr indent="-335280" lvl="1" marL="914400" marR="0" rtl="0" algn="l">
              <a:spcBef>
                <a:spcPts val="560"/>
              </a:spcBef>
              <a:spcAft>
                <a:spcPts val="0"/>
              </a:spcAft>
              <a:buClr>
                <a:schemeClr val="accent2"/>
              </a:buClr>
              <a:buSzPts val="168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accent1"/>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14325" lvl="4" marL="2286000" marR="0" rtl="0" algn="l">
              <a:spcBef>
                <a:spcPts val="360"/>
              </a:spcBef>
              <a:spcAft>
                <a:spcPts val="0"/>
              </a:spcAft>
              <a:buClr>
                <a:schemeClr val="accent1"/>
              </a:buClr>
              <a:buSzPts val="1350"/>
              <a:buFont typeface="Noto Sans Symbols"/>
              <a:buChar char="▪"/>
              <a:defRPr b="0" i="0" sz="1800" u="none" cap="none" strike="noStrike">
                <a:solidFill>
                  <a:schemeClr val="dk1"/>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5" name="Shape 35"/>
          <p:cNvSpPr txBox="1"/>
          <p:nvPr>
            <p:ph idx="12" type="sldNum"/>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45" name="Shape 45"/>
        <p:cNvGrpSpPr/>
        <p:nvPr/>
      </p:nvGrpSpPr>
      <p:grpSpPr>
        <a:xfrm>
          <a:off x="0" y="0"/>
          <a:ext cx="0" cy="0"/>
          <a:chOff x="0" y="0"/>
          <a:chExt cx="0" cy="0"/>
        </a:xfrm>
      </p:grpSpPr>
      <p:sp>
        <p:nvSpPr>
          <p:cNvPr id="46" name="Shape 46"/>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47" name="Shape 47"/>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48" name="Shape 48"/>
        <p:cNvGrpSpPr/>
        <p:nvPr/>
      </p:nvGrpSpPr>
      <p:grpSpPr>
        <a:xfrm>
          <a:off x="0" y="0"/>
          <a:ext cx="0" cy="0"/>
          <a:chOff x="0" y="0"/>
          <a:chExt cx="0" cy="0"/>
        </a:xfrm>
      </p:grpSpPr>
      <p:sp>
        <p:nvSpPr>
          <p:cNvPr id="49" name="Shape 49"/>
          <p:cNvSpPr txBox="1"/>
          <p:nvPr>
            <p:ph type="title"/>
          </p:nvPr>
        </p:nvSpPr>
        <p:spPr>
          <a:xfrm rot="5400000">
            <a:off x="4733925" y="2219325"/>
            <a:ext cx="5791200" cy="211455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50" name="Shape 50"/>
          <p:cNvSpPr txBox="1"/>
          <p:nvPr>
            <p:ph idx="1" type="body"/>
          </p:nvPr>
        </p:nvSpPr>
        <p:spPr>
          <a:xfrm rot="5400000">
            <a:off x="428625" y="180975"/>
            <a:ext cx="5791200" cy="619125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dk1"/>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dk1"/>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dk1"/>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dk1"/>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dk1"/>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51" name="Shape 51"/>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52" name="Shape 52"/>
        <p:cNvGrpSpPr/>
        <p:nvPr/>
      </p:nvGrpSpPr>
      <p:grpSpPr>
        <a:xfrm>
          <a:off x="0" y="0"/>
          <a:ext cx="0" cy="0"/>
          <a:chOff x="0" y="0"/>
          <a:chExt cx="0" cy="0"/>
        </a:xfrm>
      </p:grpSpPr>
      <p:sp>
        <p:nvSpPr>
          <p:cNvPr id="53" name="Shape 5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54" name="Shape 54"/>
          <p:cNvSpPr txBox="1"/>
          <p:nvPr>
            <p:ph idx="1" type="body"/>
          </p:nvPr>
        </p:nvSpPr>
        <p:spPr>
          <a:xfrm rot="5400000">
            <a:off x="2056606" y="-496094"/>
            <a:ext cx="5029200" cy="8612187"/>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dk1"/>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dk1"/>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dk1"/>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dk1"/>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dk1"/>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55" name="Shape 55"/>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56" name="Shape 56"/>
        <p:cNvGrpSpPr/>
        <p:nvPr/>
      </p:nvGrpSpPr>
      <p:grpSpPr>
        <a:xfrm>
          <a:off x="0" y="0"/>
          <a:ext cx="0" cy="0"/>
          <a:chOff x="0" y="0"/>
          <a:chExt cx="0" cy="0"/>
        </a:xfrm>
      </p:grpSpPr>
      <p:sp>
        <p:nvSpPr>
          <p:cNvPr id="57" name="Shape 5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58" name="Shape 5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accent1"/>
              </a:buClr>
              <a:buSzPts val="2080"/>
              <a:buFont typeface="Noto Sans Symbols"/>
              <a:buNone/>
              <a:defRPr b="1"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accent2"/>
              </a:buClr>
              <a:buSzPts val="1680"/>
              <a:buFont typeface="Noto Sans Symbols"/>
              <a:buNone/>
              <a:defRPr b="1"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accent1"/>
              </a:buClr>
              <a:buSzPts val="1560"/>
              <a:buFont typeface="Noto Sans Symbols"/>
              <a:buNone/>
              <a:defRPr b="1"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accent2"/>
              </a:buClr>
              <a:buSzPts val="1400"/>
              <a:buFont typeface="Noto Sans Symbols"/>
              <a:buNone/>
              <a:defRPr b="1"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accent1"/>
              </a:buClr>
              <a:buSzPts val="1500"/>
              <a:buFont typeface="Noto Sans Symbols"/>
              <a:buNone/>
              <a:defRPr b="1"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6pPr>
            <a:lvl7pPr indent="0" lvl="6" marL="27432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7pPr>
            <a:lvl8pPr indent="0" lvl="7" marL="32004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8pPr>
            <a:lvl9pPr indent="0" lvl="8" marL="36576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9pPr>
          </a:lstStyle>
          <a:p/>
        </p:txBody>
      </p:sp>
      <p:sp>
        <p:nvSpPr>
          <p:cNvPr id="59" name="Shape 5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accent1"/>
              </a:buClr>
              <a:buSzPts val="910"/>
              <a:buFont typeface="Noto Sans Symbols"/>
              <a:buNone/>
              <a:defRPr b="1"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accent2"/>
              </a:buClr>
              <a:buSzPts val="720"/>
              <a:buFont typeface="Noto Sans Symbols"/>
              <a:buNone/>
              <a:defRPr b="1"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accent1"/>
              </a:buClr>
              <a:buSzPts val="650"/>
              <a:buFont typeface="Noto Sans Symbols"/>
              <a:buNone/>
              <a:defRPr b="1"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accent2"/>
              </a:buClr>
              <a:buSzPts val="630"/>
              <a:buFont typeface="Noto Sans Symbols"/>
              <a:buNone/>
              <a:defRPr b="1"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accent1"/>
              </a:buClr>
              <a:buSzPts val="675"/>
              <a:buFont typeface="Noto Sans Symbols"/>
              <a:buNone/>
              <a:defRPr b="1"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6pPr>
            <a:lvl7pPr indent="-228600" lvl="6" marL="32004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7pPr>
            <a:lvl8pPr indent="-228600" lvl="7" marL="36576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8pPr>
            <a:lvl9pPr indent="-228600" lvl="8" marL="41148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9pPr>
          </a:lstStyle>
          <a:p/>
        </p:txBody>
      </p:sp>
      <p:sp>
        <p:nvSpPr>
          <p:cNvPr id="60" name="Shape 60"/>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1" name="Shape 61"/>
        <p:cNvGrpSpPr/>
        <p:nvPr/>
      </p:nvGrpSpPr>
      <p:grpSpPr>
        <a:xfrm>
          <a:off x="0" y="0"/>
          <a:ext cx="0" cy="0"/>
          <a:chOff x="0" y="0"/>
          <a:chExt cx="0" cy="0"/>
        </a:xfrm>
      </p:grpSpPr>
      <p:sp>
        <p:nvSpPr>
          <p:cNvPr id="62" name="Shape 6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63" name="Shape 6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360680" lvl="0" marL="457200" marR="0" rtl="0" algn="l">
              <a:spcBef>
                <a:spcPts val="640"/>
              </a:spcBef>
              <a:spcAft>
                <a:spcPts val="0"/>
              </a:spcAft>
              <a:buClr>
                <a:schemeClr val="accent1"/>
              </a:buClr>
              <a:buSzPts val="2080"/>
              <a:buFont typeface="Noto Sans Symbols"/>
              <a:buChar char="■"/>
              <a:defRPr b="1" i="0" sz="3200" u="none" cap="none" strike="noStrike">
                <a:solidFill>
                  <a:schemeClr val="dk1"/>
                </a:solidFill>
                <a:latin typeface="Arial"/>
                <a:ea typeface="Arial"/>
                <a:cs typeface="Arial"/>
                <a:sym typeface="Arial"/>
              </a:defRPr>
            </a:lvl1pPr>
            <a:lvl2pPr indent="-335280" lvl="1" marL="914400" marR="0" rtl="0" algn="l">
              <a:spcBef>
                <a:spcPts val="560"/>
              </a:spcBef>
              <a:spcAft>
                <a:spcPts val="0"/>
              </a:spcAft>
              <a:buClr>
                <a:schemeClr val="accent2"/>
              </a:buClr>
              <a:buSzPts val="1680"/>
              <a:buFont typeface="Noto Sans Symbols"/>
              <a:buChar char="❑"/>
              <a:defRPr b="1"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accent1"/>
              </a:buClr>
              <a:buSzPts val="1560"/>
              <a:buFont typeface="Noto Sans Symbols"/>
              <a:buChar char="■"/>
              <a:defRPr b="1"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1" i="0" sz="2000" u="none" cap="none" strike="noStrike">
                <a:solidFill>
                  <a:schemeClr val="dk1"/>
                </a:solidFill>
                <a:latin typeface="Arial"/>
                <a:ea typeface="Arial"/>
                <a:cs typeface="Arial"/>
                <a:sym typeface="Arial"/>
              </a:defRPr>
            </a:lvl4pPr>
            <a:lvl5pPr indent="-323850" lvl="4" marL="2286000" marR="0" rtl="0" algn="l">
              <a:spcBef>
                <a:spcPts val="400"/>
              </a:spcBef>
              <a:spcAft>
                <a:spcPts val="0"/>
              </a:spcAft>
              <a:buClr>
                <a:schemeClr val="accent1"/>
              </a:buClr>
              <a:buSzPts val="1500"/>
              <a:buFont typeface="Noto Sans Symbols"/>
              <a:buChar char="▪"/>
              <a:defRPr b="1" i="0" sz="2000" u="none" cap="none" strike="noStrike">
                <a:solidFill>
                  <a:schemeClr val="dk1"/>
                </a:solidFill>
                <a:latin typeface="Arial"/>
                <a:ea typeface="Arial"/>
                <a:cs typeface="Arial"/>
                <a:sym typeface="Arial"/>
              </a:defRPr>
            </a:lvl5pPr>
            <a:lvl6pPr indent="-323850" lvl="5" marL="27432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6pPr>
            <a:lvl7pPr indent="-323850" lvl="6" marL="32004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7pPr>
            <a:lvl8pPr indent="-323850" lvl="7" marL="36576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8pPr>
            <a:lvl9pPr indent="-323850" lvl="8" marL="41148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9pPr>
          </a:lstStyle>
          <a:p/>
        </p:txBody>
      </p:sp>
      <p:sp>
        <p:nvSpPr>
          <p:cNvPr id="64" name="Shape 6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accent1"/>
              </a:buClr>
              <a:buSzPts val="910"/>
              <a:buFont typeface="Noto Sans Symbols"/>
              <a:buNone/>
              <a:defRPr b="1"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accent2"/>
              </a:buClr>
              <a:buSzPts val="720"/>
              <a:buFont typeface="Noto Sans Symbols"/>
              <a:buNone/>
              <a:defRPr b="1"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accent1"/>
              </a:buClr>
              <a:buSzPts val="650"/>
              <a:buFont typeface="Noto Sans Symbols"/>
              <a:buNone/>
              <a:defRPr b="1"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accent2"/>
              </a:buClr>
              <a:buSzPts val="630"/>
              <a:buFont typeface="Noto Sans Symbols"/>
              <a:buNone/>
              <a:defRPr b="1"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accent1"/>
              </a:buClr>
              <a:buSzPts val="675"/>
              <a:buFont typeface="Noto Sans Symbols"/>
              <a:buNone/>
              <a:defRPr b="1"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6pPr>
            <a:lvl7pPr indent="-228600" lvl="6" marL="32004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7pPr>
            <a:lvl8pPr indent="-228600" lvl="7" marL="36576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8pPr>
            <a:lvl9pPr indent="-228600" lvl="8" marL="41148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9pPr>
          </a:lstStyle>
          <a:p/>
        </p:txBody>
      </p:sp>
      <p:sp>
        <p:nvSpPr>
          <p:cNvPr id="65" name="Shape 65"/>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8" name="Shape 68"/>
        <p:cNvGrpSpPr/>
        <p:nvPr/>
      </p:nvGrpSpPr>
      <p:grpSpPr>
        <a:xfrm>
          <a:off x="0" y="0"/>
          <a:ext cx="0" cy="0"/>
          <a:chOff x="0" y="0"/>
          <a:chExt cx="0" cy="0"/>
        </a:xfrm>
      </p:grpSpPr>
      <p:sp>
        <p:nvSpPr>
          <p:cNvPr id="69" name="Shape 69"/>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70" name="Shape 70"/>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theme" Target="../theme/theme1.xml"/><Relationship Id="rId10" Type="http://schemas.openxmlformats.org/officeDocument/2006/relationships/slideLayout" Target="../slideLayouts/slideLayout1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609600" y="1219200"/>
            <a:ext cx="7924800" cy="914400"/>
          </a:xfrm>
          <a:custGeom>
            <a:pathLst>
              <a:path extrusionOk="0" h="120000" w="120000">
                <a:moveTo>
                  <a:pt x="0" y="120000"/>
                </a:moveTo>
                <a:lnTo>
                  <a:pt x="0" y="0"/>
                </a:lnTo>
                <a:lnTo>
                  <a:pt x="120000" y="0"/>
                </a:lnTo>
              </a:path>
            </a:pathLst>
          </a:custGeom>
          <a:noFill/>
          <a:ln cap="flat" cmpd="sng" w="25400">
            <a:solidFill>
              <a:schemeClr val="accent1"/>
            </a:solidFill>
            <a:prstDash val="solid"/>
            <a:miter lim="524288"/>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11" name="Shape 11"/>
          <p:cNvCxnSpPr/>
          <p:nvPr/>
        </p:nvCxnSpPr>
        <p:spPr>
          <a:xfrm>
            <a:off x="1981200" y="3962400"/>
            <a:ext cx="6511925" cy="0"/>
          </a:xfrm>
          <a:prstGeom prst="straightConnector1">
            <a:avLst/>
          </a:prstGeom>
          <a:noFill/>
          <a:ln cap="flat" cmpd="sng" w="19050">
            <a:solidFill>
              <a:schemeClr val="accent1"/>
            </a:solidFill>
            <a:prstDash val="solid"/>
            <a:miter lim="800000"/>
            <a:headEnd len="med" w="med" type="none"/>
            <a:tailEnd len="med" w="med" type="none"/>
          </a:ln>
        </p:spPr>
      </p:cxnSp>
      <p:sp>
        <p:nvSpPr>
          <p:cNvPr id="12" name="Shape 12"/>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dk1"/>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dk1"/>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dk1"/>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dk1"/>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dk1"/>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13" name="Shape 1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14" name="Shape 14"/>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15" name="Shape 15"/>
          <p:cNvSpPr txBox="1"/>
          <p:nvPr>
            <p:ph idx="11" type="ftr"/>
          </p:nvPr>
        </p:nvSpPr>
        <p:spPr>
          <a:xfrm>
            <a:off x="3124200" y="6243637"/>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16" name="Shape 16"/>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sp>
        <p:nvSpPr>
          <p:cNvPr id="24" name="Shape 24"/>
          <p:cNvSpPr txBox="1"/>
          <p:nvPr/>
        </p:nvSpPr>
        <p:spPr>
          <a:xfrm>
            <a:off x="3390900" y="304800"/>
            <a:ext cx="5486400" cy="228600"/>
          </a:xfrm>
          <a:prstGeom prst="rect">
            <a:avLst/>
          </a:prstGeom>
          <a:gradFill>
            <a:gsLst>
              <a:gs pos="0">
                <a:srgbClr val="CC9900">
                  <a:alpha val="84705"/>
                </a:srgbClr>
              </a:gs>
              <a:gs pos="100000">
                <a:srgbClr val="FFFF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5" name="Shape 25"/>
          <p:cNvSpPr txBox="1"/>
          <p:nvPr/>
        </p:nvSpPr>
        <p:spPr>
          <a:xfrm>
            <a:off x="185737" y="71437"/>
            <a:ext cx="8686800" cy="228600"/>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6" name="Shape 26"/>
          <p:cNvSpPr txBox="1"/>
          <p:nvPr/>
        </p:nvSpPr>
        <p:spPr>
          <a:xfrm>
            <a:off x="190500" y="304800"/>
            <a:ext cx="74612" cy="685800"/>
          </a:xfrm>
          <a:prstGeom prst="rect">
            <a:avLst/>
          </a:prstGeom>
          <a:gradFill>
            <a:gsLst>
              <a:gs pos="0">
                <a:srgbClr val="FFFFF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7" name="Shape 27"/>
          <p:cNvSpPr txBox="1"/>
          <p:nvPr/>
        </p:nvSpPr>
        <p:spPr>
          <a:xfrm>
            <a:off x="228600" y="914400"/>
            <a:ext cx="8610600" cy="76200"/>
          </a:xfrm>
          <a:prstGeom prst="rect">
            <a:avLst/>
          </a:prstGeom>
          <a:gradFill>
            <a:gsLst>
              <a:gs pos="0">
                <a:schemeClr val="accent1"/>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8" name="Shape 28"/>
          <p:cNvSpPr/>
          <p:nvPr/>
        </p:nvSpPr>
        <p:spPr>
          <a:xfrm>
            <a:off x="8458200" y="6438900"/>
            <a:ext cx="304800" cy="304800"/>
          </a:xfrm>
          <a:prstGeom prst="ellipse">
            <a:avLst/>
          </a:prstGeom>
          <a:solidFill>
            <a:schemeClr val="accent1"/>
          </a:solidFill>
          <a:ln cap="flat" cmpd="sng" w="9525">
            <a:solidFill>
              <a:schemeClr val="lt1"/>
            </a:solidFill>
            <a:prstDash val="solid"/>
            <a:miter lim="800000"/>
            <a:headEnd len="med" w="med" type="none"/>
            <a:tailEnd len="med" w="med" type="none"/>
          </a:ln>
          <a:effectLst>
            <a:outerShdw blurRad="63500" dir="1106097" dist="40160">
              <a:schemeClr val="lt2">
                <a:alpha val="49803"/>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9" name="Shape 29"/>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dk1"/>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dk1"/>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dk1"/>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dk1"/>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dk1"/>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0" name="Shape 30"/>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31" name="Shape 31"/>
          <p:cNvSpPr txBox="1"/>
          <p:nvPr>
            <p:ph idx="12" type="sldNum"/>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 accent1="accent1" accent2="accent2" accent3="accent3" accent4="accent4" accent5="accent5" accent6="accent6" bg1="lt1" bg2="dk2" tx1="dk1" tx2="lt2" folHlink="folHlink" hlink="hlink"/>
  <p:sldLayoutIdLst>
    <p:sldLayoutId id="2147483649" r:id="rId1"/>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 name="Shape 36"/>
        <p:cNvGrpSpPr/>
        <p:nvPr/>
      </p:nvGrpSpPr>
      <p:grpSpPr>
        <a:xfrm>
          <a:off x="0" y="0"/>
          <a:ext cx="0" cy="0"/>
          <a:chOff x="0" y="0"/>
          <a:chExt cx="0" cy="0"/>
        </a:xfrm>
      </p:grpSpPr>
      <p:sp>
        <p:nvSpPr>
          <p:cNvPr id="37" name="Shape 37"/>
          <p:cNvSpPr txBox="1"/>
          <p:nvPr/>
        </p:nvSpPr>
        <p:spPr>
          <a:xfrm>
            <a:off x="3390900" y="304800"/>
            <a:ext cx="5486400" cy="228600"/>
          </a:xfrm>
          <a:prstGeom prst="rect">
            <a:avLst/>
          </a:prstGeom>
          <a:gradFill>
            <a:gsLst>
              <a:gs pos="0">
                <a:srgbClr val="CC9900">
                  <a:alpha val="84705"/>
                </a:srgbClr>
              </a:gs>
              <a:gs pos="100000">
                <a:srgbClr val="FFFF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8" name="Shape 38"/>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dk1"/>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dk1"/>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dk1"/>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dk1"/>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dk1"/>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9" name="Shape 39"/>
          <p:cNvSpPr txBox="1"/>
          <p:nvPr/>
        </p:nvSpPr>
        <p:spPr>
          <a:xfrm>
            <a:off x="185737" y="71437"/>
            <a:ext cx="8686800" cy="228600"/>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0" name="Shape 40"/>
          <p:cNvSpPr txBox="1"/>
          <p:nvPr/>
        </p:nvSpPr>
        <p:spPr>
          <a:xfrm>
            <a:off x="190500" y="304800"/>
            <a:ext cx="74612" cy="685800"/>
          </a:xfrm>
          <a:prstGeom prst="rect">
            <a:avLst/>
          </a:prstGeom>
          <a:gradFill>
            <a:gsLst>
              <a:gs pos="0">
                <a:srgbClr val="FFFFF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1" name="Shape 41"/>
          <p:cNvSpPr txBox="1"/>
          <p:nvPr/>
        </p:nvSpPr>
        <p:spPr>
          <a:xfrm>
            <a:off x="228600" y="914400"/>
            <a:ext cx="8610600" cy="76200"/>
          </a:xfrm>
          <a:prstGeom prst="rect">
            <a:avLst/>
          </a:prstGeom>
          <a:gradFill>
            <a:gsLst>
              <a:gs pos="0">
                <a:schemeClr val="accent1"/>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2" name="Shape 42"/>
          <p:cNvSpPr/>
          <p:nvPr/>
        </p:nvSpPr>
        <p:spPr>
          <a:xfrm>
            <a:off x="8458200" y="6438900"/>
            <a:ext cx="304800" cy="304800"/>
          </a:xfrm>
          <a:prstGeom prst="ellipse">
            <a:avLst/>
          </a:prstGeom>
          <a:solidFill>
            <a:schemeClr val="accent1"/>
          </a:solidFill>
          <a:ln cap="flat" cmpd="sng" w="9525">
            <a:solidFill>
              <a:schemeClr val="lt1"/>
            </a:solidFill>
            <a:prstDash val="solid"/>
            <a:miter lim="800000"/>
            <a:headEnd len="med" w="med" type="none"/>
            <a:tailEnd len="med" w="med" type="none"/>
          </a:ln>
          <a:effectLst>
            <a:outerShdw blurRad="63500" dir="1106097" dist="40160">
              <a:schemeClr val="lt2">
                <a:alpha val="49803"/>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3" name="Shape 43"/>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
        <p:nvSpPr>
          <p:cNvPr id="44" name="Shape 44"/>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0" name="Shape 90"/>
        <p:cNvGrpSpPr/>
        <p:nvPr/>
      </p:nvGrpSpPr>
      <p:grpSpPr>
        <a:xfrm>
          <a:off x="0" y="0"/>
          <a:ext cx="0" cy="0"/>
          <a:chOff x="0" y="0"/>
          <a:chExt cx="0" cy="0"/>
        </a:xfrm>
      </p:grpSpPr>
      <p:sp>
        <p:nvSpPr>
          <p:cNvPr id="91" name="Shape 91"/>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Verdana"/>
              <a:buNone/>
            </a:pPr>
            <a:r>
              <a:rPr b="1" i="0" lang="en-US" sz="4400" u="none" cap="none" strike="noStrike">
                <a:solidFill>
                  <a:schemeClr val="dk2"/>
                </a:solidFill>
                <a:latin typeface="Verdana"/>
                <a:ea typeface="Verdana"/>
                <a:cs typeface="Verdana"/>
                <a:sym typeface="Verdana"/>
              </a:rPr>
              <a:t>Lập trình trên</a:t>
            </a:r>
            <a:br>
              <a:rPr b="1" i="0" lang="en-US" sz="4400" u="none" cap="none" strike="noStrike">
                <a:solidFill>
                  <a:schemeClr val="dk2"/>
                </a:solidFill>
                <a:latin typeface="Verdana"/>
                <a:ea typeface="Verdana"/>
                <a:cs typeface="Verdana"/>
                <a:sym typeface="Verdana"/>
              </a:rPr>
            </a:br>
            <a:r>
              <a:rPr b="1" i="0" lang="en-US" sz="4400" u="none" cap="none" strike="noStrike">
                <a:solidFill>
                  <a:schemeClr val="dk2"/>
                </a:solidFill>
                <a:latin typeface="Verdana"/>
                <a:ea typeface="Verdana"/>
                <a:cs typeface="Verdana"/>
                <a:sym typeface="Verdana"/>
              </a:rPr>
              <a:t>Windows</a:t>
            </a:r>
            <a:endParaRPr/>
          </a:p>
        </p:txBody>
      </p:sp>
      <p:sp>
        <p:nvSpPr>
          <p:cNvPr id="92" name="Shape 92"/>
          <p:cNvSpPr txBox="1"/>
          <p:nvPr>
            <p:ph idx="1" type="subTitle"/>
          </p:nvPr>
        </p:nvSpPr>
        <p:spPr>
          <a:xfrm>
            <a:off x="3810000" y="5181600"/>
            <a:ext cx="4724400" cy="83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365"/>
              <a:buFont typeface="Noto Sans Symbols"/>
              <a:buNone/>
            </a:pPr>
            <a:r>
              <a:rPr b="1" i="0" lang="en-US" sz="2100" u="none" cap="none" strike="noStrike">
                <a:solidFill>
                  <a:schemeClr val="dk1"/>
                </a:solidFill>
                <a:latin typeface="Arial"/>
                <a:ea typeface="Arial"/>
                <a:cs typeface="Arial"/>
                <a:sym typeface="Arial"/>
              </a:rPr>
              <a:t>ThS. Nguyễn Thị Loan</a:t>
            </a:r>
            <a:endParaRPr/>
          </a:p>
          <a:p>
            <a:pPr indent="0" lvl="0" marL="0" marR="0" rtl="0" algn="l">
              <a:lnSpc>
                <a:spcPct val="100000"/>
              </a:lnSpc>
              <a:spcBef>
                <a:spcPts val="420"/>
              </a:spcBef>
              <a:spcAft>
                <a:spcPts val="0"/>
              </a:spcAft>
              <a:buClr>
                <a:schemeClr val="accent1"/>
              </a:buClr>
              <a:buSzPts val="1365"/>
              <a:buFont typeface="Noto Sans Symbols"/>
              <a:buNone/>
            </a:pPr>
            <a:r>
              <a:rPr b="1" i="0" lang="en-US" sz="2100" u="none" cap="none" strike="noStrike">
                <a:solidFill>
                  <a:schemeClr val="dk1"/>
                </a:solidFill>
                <a:latin typeface="Arial"/>
                <a:ea typeface="Arial"/>
                <a:cs typeface="Arial"/>
                <a:sym typeface="Arial"/>
              </a:rPr>
              <a:t>Khoa CNTT - DQN</a:t>
            </a:r>
            <a:endParaRPr/>
          </a:p>
        </p:txBody>
      </p:sp>
      <p:sp>
        <p:nvSpPr>
          <p:cNvPr id="93" name="Shape 93"/>
          <p:cNvSpPr txBox="1"/>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pic>
        <p:nvPicPr>
          <p:cNvPr id="94" name="Shape 94"/>
          <p:cNvPicPr preferRelativeResize="0"/>
          <p:nvPr/>
        </p:nvPicPr>
        <p:blipFill rotWithShape="1">
          <a:blip r:embed="rId3">
            <a:alphaModFix/>
          </a:blip>
          <a:srcRect b="0" l="0" r="0" t="0"/>
          <a:stretch/>
        </p:blipFill>
        <p:spPr>
          <a:xfrm>
            <a:off x="6248400" y="1600200"/>
            <a:ext cx="1943100" cy="149860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5" name="Shape 155"/>
        <p:cNvGrpSpPr/>
        <p:nvPr/>
      </p:nvGrpSpPr>
      <p:grpSpPr>
        <a:xfrm>
          <a:off x="0" y="0"/>
          <a:ext cx="0" cy="0"/>
          <a:chOff x="0" y="0"/>
          <a:chExt cx="0" cy="0"/>
        </a:xfrm>
      </p:grpSpPr>
      <p:sp>
        <p:nvSpPr>
          <p:cNvPr id="156" name="Shape 15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.NET Framework</a:t>
            </a:r>
            <a:endParaRPr/>
          </a:p>
        </p:txBody>
      </p:sp>
      <p:sp>
        <p:nvSpPr>
          <p:cNvPr id="157" name="Shape 157"/>
          <p:cNvSpPr txBox="1"/>
          <p:nvPr>
            <p:ph idx="1" type="body"/>
          </p:nvPr>
        </p:nvSpPr>
        <p:spPr>
          <a:xfrm>
            <a:off x="228600" y="12192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Các phiên bản .NET Framework</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.NET Framework 1.0 – Visual Studio 2002</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.NET Framework 1.1 – Visual Studio 2003</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.NET Framework 2.0 – Visual Studio 2005</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.NET Framework 3.0 – Visual Studio 2005</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.NET Framework 3.5 – Visual Studio 2008</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.NET Framework 4.	– Visual Studio 2010</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Các thành phần trong .NET Framework: .NET Framework gồm có 2 thành phần chính: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Common Language Runtime (CLR)</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Framework Class Library (FCL)</a:t>
            </a:r>
            <a:endParaRPr/>
          </a:p>
        </p:txBody>
      </p:sp>
      <p:sp>
        <p:nvSpPr>
          <p:cNvPr id="158" name="Shape 158"/>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2" name="Shape 162"/>
        <p:cNvGrpSpPr/>
        <p:nvPr/>
      </p:nvGrpSpPr>
      <p:grpSpPr>
        <a:xfrm>
          <a:off x="0" y="0"/>
          <a:ext cx="0" cy="0"/>
          <a:chOff x="0" y="0"/>
          <a:chExt cx="0" cy="0"/>
        </a:xfrm>
      </p:grpSpPr>
      <p:sp>
        <p:nvSpPr>
          <p:cNvPr id="163" name="Shape 163"/>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.NET Framework</a:t>
            </a:r>
            <a:endParaRPr/>
          </a:p>
        </p:txBody>
      </p:sp>
      <p:pic>
        <p:nvPicPr>
          <p:cNvPr id="164" name="Shape 164"/>
          <p:cNvPicPr preferRelativeResize="0"/>
          <p:nvPr>
            <p:ph idx="1" type="body"/>
          </p:nvPr>
        </p:nvPicPr>
        <p:blipFill rotWithShape="1">
          <a:blip r:embed="rId3">
            <a:alphaModFix/>
          </a:blip>
          <a:srcRect b="0" l="0" r="0" t="0"/>
          <a:stretch/>
        </p:blipFill>
        <p:spPr>
          <a:xfrm>
            <a:off x="228600" y="1295400"/>
            <a:ext cx="8648700" cy="5029200"/>
          </a:xfrm>
          <a:prstGeom prst="rect">
            <a:avLst/>
          </a:prstGeom>
          <a:noFill/>
          <a:ln>
            <a:noFill/>
          </a:ln>
        </p:spPr>
      </p:pic>
      <p:sp>
        <p:nvSpPr>
          <p:cNvPr id="165" name="Shape 165"/>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9" name="Shape 169"/>
        <p:cNvGrpSpPr/>
        <p:nvPr/>
      </p:nvGrpSpPr>
      <p:grpSpPr>
        <a:xfrm>
          <a:off x="0" y="0"/>
          <a:ext cx="0" cy="0"/>
          <a:chOff x="0" y="0"/>
          <a:chExt cx="0" cy="0"/>
        </a:xfrm>
      </p:grpSpPr>
      <p:sp>
        <p:nvSpPr>
          <p:cNvPr id="170" name="Shape 170"/>
          <p:cNvSpPr txBox="1"/>
          <p:nvPr>
            <p:ph type="title"/>
          </p:nvPr>
        </p:nvSpPr>
        <p:spPr>
          <a:xfrm>
            <a:off x="228600" y="427037"/>
            <a:ext cx="8370887" cy="487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.NET Framework</a:t>
            </a:r>
            <a:endParaRPr/>
          </a:p>
        </p:txBody>
      </p:sp>
      <p:sp>
        <p:nvSpPr>
          <p:cNvPr id="171" name="Shape 171"/>
          <p:cNvSpPr txBox="1"/>
          <p:nvPr>
            <p:ph idx="1" type="body"/>
          </p:nvPr>
        </p:nvSpPr>
        <p:spPr>
          <a:xfrm>
            <a:off x="228600" y="1143000"/>
            <a:ext cx="84582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CLR làm nhiệm vụ quản lý sự thực thi mã lệnh và tất cả các tác vụ liên quan đến nó: biên dịch, quản lý bộ nhớ, bảo mật, quản lý tuyến đoạn, và thực thi an toàn kiểu. </a:t>
            </a:r>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FCL là thư viện kiểu dữ liệu có thể tái sử dụng (gồm các class, structure, …) dành cho các ứng dụng thực thi trong .NET. Tất cả các ngôn ngữ hỗ trợ .NET Framework đều sử dụng thư viện lớp dùng chung này. </a:t>
            </a:r>
            <a:endParaRPr/>
          </a:p>
        </p:txBody>
      </p:sp>
      <p:sp>
        <p:nvSpPr>
          <p:cNvPr id="172" name="Shape 172"/>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6" name="Shape 176"/>
        <p:cNvGrpSpPr/>
        <p:nvPr/>
      </p:nvGrpSpPr>
      <p:grpSpPr>
        <a:xfrm>
          <a:off x="0" y="0"/>
          <a:ext cx="0" cy="0"/>
          <a:chOff x="0" y="0"/>
          <a:chExt cx="0" cy="0"/>
        </a:xfrm>
      </p:grpSpPr>
      <p:sp>
        <p:nvSpPr>
          <p:cNvPr id="177" name="Shape 17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Common Language Runtime</a:t>
            </a:r>
            <a:endParaRPr/>
          </a:p>
        </p:txBody>
      </p:sp>
      <p:sp>
        <p:nvSpPr>
          <p:cNvPr id="178" name="Shape 178"/>
          <p:cNvSpPr txBox="1"/>
          <p:nvPr>
            <p:ph idx="1" type="body"/>
          </p:nvPr>
        </p:nvSpPr>
        <p:spPr>
          <a:xfrm>
            <a:off x="228600" y="1143000"/>
            <a:ext cx="84582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Common Language Runtime (CLR)</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CLR là môi trường thực thi cho ngôn ngữ chung và các dịch vụ trong quá trình thực thi</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Một số dịch vụ CLR</a:t>
            </a:r>
            <a:endParaRPr/>
          </a:p>
          <a:p>
            <a:pPr indent="-350837" lvl="2" marL="102235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Biên dịch</a:t>
            </a:r>
            <a:endParaRPr/>
          </a:p>
          <a:p>
            <a:pPr indent="-350837" lvl="2" marL="102235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Quản lý bộ nhớ</a:t>
            </a:r>
            <a:endParaRPr/>
          </a:p>
          <a:p>
            <a:pPr indent="-350837" lvl="2" marL="102235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Quản lý thread</a:t>
            </a:r>
            <a:endParaRPr/>
          </a:p>
          <a:p>
            <a:pPr indent="-350837" lvl="2" marL="102235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Quản lý ngoại lệ</a:t>
            </a:r>
            <a:endParaRPr/>
          </a:p>
          <a:p>
            <a:pPr indent="-350837" lvl="2" marL="102235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Bảo mật</a:t>
            </a:r>
            <a:endParaRPr/>
          </a:p>
          <a:p>
            <a:pPr indent="-350837" lvl="2" marL="102235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Kiểm tra an toàn kiểu</a:t>
            </a:r>
            <a:endParaRPr/>
          </a:p>
          <a:p>
            <a:pPr indent="-350837" lvl="2" marL="102235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a:t>
            </a:r>
            <a:endParaRPr/>
          </a:p>
        </p:txBody>
      </p:sp>
      <p:sp>
        <p:nvSpPr>
          <p:cNvPr id="179" name="Shape 179"/>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3" name="Shape 183"/>
        <p:cNvGrpSpPr/>
        <p:nvPr/>
      </p:nvGrpSpPr>
      <p:grpSpPr>
        <a:xfrm>
          <a:off x="0" y="0"/>
          <a:ext cx="0" cy="0"/>
          <a:chOff x="0" y="0"/>
          <a:chExt cx="0" cy="0"/>
        </a:xfrm>
      </p:grpSpPr>
      <p:sp>
        <p:nvSpPr>
          <p:cNvPr id="184" name="Shape 18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Common Language Runtime</a:t>
            </a:r>
            <a:endParaRPr/>
          </a:p>
        </p:txBody>
      </p:sp>
      <p:sp>
        <p:nvSpPr>
          <p:cNvPr id="185" name="Shape 185"/>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Biên dịch và thực thi</a:t>
            </a:r>
            <a:endParaRPr/>
          </a:p>
        </p:txBody>
      </p:sp>
      <p:pic>
        <p:nvPicPr>
          <p:cNvPr id="186" name="Shape 186"/>
          <p:cNvPicPr preferRelativeResize="0"/>
          <p:nvPr/>
        </p:nvPicPr>
        <p:blipFill rotWithShape="1">
          <a:blip r:embed="rId3">
            <a:alphaModFix/>
          </a:blip>
          <a:srcRect b="0" l="0" r="0" t="0"/>
          <a:stretch/>
        </p:blipFill>
        <p:spPr>
          <a:xfrm>
            <a:off x="773112" y="1828800"/>
            <a:ext cx="7597775" cy="4892675"/>
          </a:xfrm>
          <a:prstGeom prst="rect">
            <a:avLst/>
          </a:prstGeom>
          <a:noFill/>
          <a:ln>
            <a:noFill/>
          </a:ln>
        </p:spPr>
      </p:pic>
      <p:sp>
        <p:nvSpPr>
          <p:cNvPr id="187" name="Shape 187"/>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1" name="Shape 191"/>
        <p:cNvGrpSpPr/>
        <p:nvPr/>
      </p:nvGrpSpPr>
      <p:grpSpPr>
        <a:xfrm>
          <a:off x="0" y="0"/>
          <a:ext cx="0" cy="0"/>
          <a:chOff x="0" y="0"/>
          <a:chExt cx="0" cy="0"/>
        </a:xfrm>
      </p:grpSpPr>
      <p:sp>
        <p:nvSpPr>
          <p:cNvPr id="192" name="Shape 19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762000" lvl="0" marL="76200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Common Language Runtime</a:t>
            </a:r>
            <a:endParaRPr/>
          </a:p>
        </p:txBody>
      </p:sp>
      <p:sp>
        <p:nvSpPr>
          <p:cNvPr id="193" name="Shape 193"/>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Biên dịch và thực thi:</a:t>
            </a:r>
            <a:endParaRPr/>
          </a:p>
          <a:p>
            <a:pPr indent="-325437" lvl="1" marL="669925" marR="0" rtl="0" algn="l">
              <a:lnSpc>
                <a:spcPct val="100000"/>
              </a:lnSpc>
              <a:spcBef>
                <a:spcPts val="96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Chương trình nguồn trước hết được biên dịch và đóng gói thành một khối gọi là assembly. Khối này sẽ chứa các mã lệnh ngôn ngữ trung gian và các metadata mô tả thông tin cần thiết cho sự hoạt động của khối.</a:t>
            </a:r>
            <a:endParaRPr/>
          </a:p>
          <a:p>
            <a:pPr indent="-325437" lvl="1" marL="669925" marR="0" rtl="0" algn="l">
              <a:lnSpc>
                <a:spcPct val="100000"/>
              </a:lnSpc>
              <a:spcBef>
                <a:spcPts val="96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Mỗi khi có yêu cầu thực thi assembly nói trên, CLR sẽ chuyển đối mã lệnh ngôn ngữ trung gian trong assembly thành mã lệnh tương thích với CPU cụ thể trước khi có thể thực thi.</a:t>
            </a:r>
            <a:endParaRPr/>
          </a:p>
        </p:txBody>
      </p:sp>
      <p:sp>
        <p:nvSpPr>
          <p:cNvPr id="194" name="Shape 194"/>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8" name="Shape 198"/>
        <p:cNvGrpSpPr/>
        <p:nvPr/>
      </p:nvGrpSpPr>
      <p:grpSpPr>
        <a:xfrm>
          <a:off x="0" y="0"/>
          <a:ext cx="0" cy="0"/>
          <a:chOff x="0" y="0"/>
          <a:chExt cx="0" cy="0"/>
        </a:xfrm>
      </p:grpSpPr>
      <p:sp>
        <p:nvSpPr>
          <p:cNvPr id="199" name="Shape 199"/>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Common Language Runtime</a:t>
            </a:r>
            <a:endParaRPr/>
          </a:p>
        </p:txBody>
      </p:sp>
      <p:sp>
        <p:nvSpPr>
          <p:cNvPr id="200" name="Shape 200"/>
          <p:cNvSpPr txBox="1"/>
          <p:nvPr>
            <p:ph idx="1" type="body"/>
          </p:nvPr>
        </p:nvSpPr>
        <p:spPr>
          <a:xfrm>
            <a:off x="228600" y="1219200"/>
            <a:ext cx="84582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2080"/>
              <a:buFont typeface="Noto Sans Symbols"/>
              <a:buChar char="■"/>
            </a:pPr>
            <a:r>
              <a:rPr b="0" i="0" lang="en-US" sz="3200" u="none" cap="none" strike="noStrike">
                <a:solidFill>
                  <a:schemeClr val="dk1"/>
                </a:solidFill>
                <a:latin typeface="Arial"/>
                <a:ea typeface="Arial"/>
                <a:cs typeface="Arial"/>
                <a:sym typeface="Arial"/>
              </a:rPr>
              <a:t>Các loại code trong .NET</a:t>
            </a:r>
            <a:endParaRPr/>
          </a:p>
          <a:p>
            <a:pPr indent="-325437" lvl="1" marL="669925" marR="0" rtl="0" algn="l">
              <a:lnSpc>
                <a:spcPct val="9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Source code</a:t>
            </a:r>
            <a:endParaRPr/>
          </a:p>
          <a:p>
            <a:pPr indent="-325437" lvl="1" marL="669925" marR="0" rtl="0" algn="l">
              <a:lnSpc>
                <a:spcPct val="9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MSIL (Microsoft Intermediate Language – Ngôn ngữ trung gian của Microsoft) </a:t>
            </a:r>
            <a:endParaRPr/>
          </a:p>
          <a:p>
            <a:pPr indent="-350837" lvl="2" marL="102235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MSIL là tập các lệnh, mã lệnh cấp thấp do Microsoft sáng tạo ra.</a:t>
            </a:r>
            <a:endParaRPr/>
          </a:p>
          <a:p>
            <a:pPr indent="-350837" lvl="2" marL="102235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Các source code được viết bằng nhiều loại ngôn ngữ khác nhau đều phải dịch sang MSIL</a:t>
            </a:r>
            <a:endParaRPr/>
          </a:p>
          <a:p>
            <a:pPr indent="-325437" lvl="1" marL="669925" marR="0" rtl="0" algn="l">
              <a:lnSpc>
                <a:spcPct val="9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OptIL: là tập con của MSIL có thể được sinh bằng trình biên dịch tối ưu. OptIL giúp cho việc sinh nhanh native code </a:t>
            </a:r>
            <a:endParaRPr/>
          </a:p>
          <a:p>
            <a:pPr indent="-325437" lvl="1" marL="669925" marR="0" rtl="0" algn="l">
              <a:lnSpc>
                <a:spcPct val="9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Native machine code (mã máy thuần túy)</a:t>
            </a:r>
            <a:endParaRPr/>
          </a:p>
        </p:txBody>
      </p:sp>
      <p:sp>
        <p:nvSpPr>
          <p:cNvPr id="201" name="Shape 201"/>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5" name="Shape 205"/>
        <p:cNvGrpSpPr/>
        <p:nvPr/>
      </p:nvGrpSpPr>
      <p:grpSpPr>
        <a:xfrm>
          <a:off x="0" y="0"/>
          <a:ext cx="0" cy="0"/>
          <a:chOff x="0" y="0"/>
          <a:chExt cx="0" cy="0"/>
        </a:xfrm>
      </p:grpSpPr>
      <p:sp>
        <p:nvSpPr>
          <p:cNvPr id="206" name="Shape 20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Common Language Runtime</a:t>
            </a:r>
            <a:endParaRPr/>
          </a:p>
        </p:txBody>
      </p:sp>
      <p:pic>
        <p:nvPicPr>
          <p:cNvPr id="207" name="Shape 207"/>
          <p:cNvPicPr preferRelativeResize="0"/>
          <p:nvPr>
            <p:ph idx="1" type="body"/>
          </p:nvPr>
        </p:nvPicPr>
        <p:blipFill rotWithShape="1">
          <a:blip r:embed="rId3">
            <a:alphaModFix/>
          </a:blip>
          <a:srcRect b="0" l="0" r="0" t="0"/>
          <a:stretch/>
        </p:blipFill>
        <p:spPr>
          <a:xfrm>
            <a:off x="228600" y="1295400"/>
            <a:ext cx="8648700" cy="5029200"/>
          </a:xfrm>
          <a:prstGeom prst="rect">
            <a:avLst/>
          </a:prstGeom>
          <a:noFill/>
          <a:ln>
            <a:noFill/>
          </a:ln>
        </p:spPr>
      </p:pic>
      <p:sp>
        <p:nvSpPr>
          <p:cNvPr id="208" name="Shape 208"/>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2" name="Shape 212"/>
        <p:cNvGrpSpPr/>
        <p:nvPr/>
      </p:nvGrpSpPr>
      <p:grpSpPr>
        <a:xfrm>
          <a:off x="0" y="0"/>
          <a:ext cx="0" cy="0"/>
          <a:chOff x="0" y="0"/>
          <a:chExt cx="0" cy="0"/>
        </a:xfrm>
      </p:grpSpPr>
      <p:sp>
        <p:nvSpPr>
          <p:cNvPr id="213" name="Shape 213"/>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Common Language Runtime</a:t>
            </a:r>
            <a:endParaRPr/>
          </a:p>
        </p:txBody>
      </p:sp>
      <p:sp>
        <p:nvSpPr>
          <p:cNvPr id="214" name="Shape 214"/>
          <p:cNvSpPr txBox="1"/>
          <p:nvPr>
            <p:ph idx="1" type="body"/>
          </p:nvPr>
        </p:nvSpPr>
        <p:spPr>
          <a:xfrm>
            <a:off x="228600" y="1143000"/>
            <a:ext cx="8610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Assembly</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Một assembly được tạo ra khi trình biên dịch tương thích với .NET chuyển một file chứa mã nguồn thành một file DLL hoặc EXE.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Một assembly chứa một manifest, metadata, và ngôn ngữ trung gian sinh bởi trình biên dịch cụ thể.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Một asembly có thể chứa một tập hợp gồm một hay nhiều file chứa phần mã lệnh hoặc tài nguyên (như ảnh hoặc dữ liệu XML). </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Phân loại Assembly</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Process assemblies (EXE)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Library assemblies (DLL). </a:t>
            </a:r>
            <a:endParaRPr/>
          </a:p>
        </p:txBody>
      </p:sp>
      <p:sp>
        <p:nvSpPr>
          <p:cNvPr id="215" name="Shape 215"/>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9" name="Shape 219"/>
        <p:cNvGrpSpPr/>
        <p:nvPr/>
      </p:nvGrpSpPr>
      <p:grpSpPr>
        <a:xfrm>
          <a:off x="0" y="0"/>
          <a:ext cx="0" cy="0"/>
          <a:chOff x="0" y="0"/>
          <a:chExt cx="0" cy="0"/>
        </a:xfrm>
      </p:grpSpPr>
      <p:sp>
        <p:nvSpPr>
          <p:cNvPr id="220" name="Shape 22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Common Language Runtime</a:t>
            </a:r>
            <a:endParaRPr/>
          </a:p>
        </p:txBody>
      </p:sp>
      <p:sp>
        <p:nvSpPr>
          <p:cNvPr id="221" name="Shape 221"/>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Các thành phần trong assembly</a:t>
            </a:r>
            <a:endParaRPr/>
          </a:p>
        </p:txBody>
      </p:sp>
      <p:pic>
        <p:nvPicPr>
          <p:cNvPr descr="image004" id="222" name="Shape 222"/>
          <p:cNvPicPr preferRelativeResize="0"/>
          <p:nvPr/>
        </p:nvPicPr>
        <p:blipFill rotWithShape="1">
          <a:blip r:embed="rId3">
            <a:alphaModFix/>
          </a:blip>
          <a:srcRect b="0" l="0" r="0" t="0"/>
          <a:stretch/>
        </p:blipFill>
        <p:spPr>
          <a:xfrm>
            <a:off x="914400" y="2057400"/>
            <a:ext cx="6892925" cy="4117975"/>
          </a:xfrm>
          <a:prstGeom prst="rect">
            <a:avLst/>
          </a:prstGeom>
          <a:noFill/>
          <a:ln>
            <a:noFill/>
          </a:ln>
        </p:spPr>
      </p:pic>
      <p:sp>
        <p:nvSpPr>
          <p:cNvPr id="223" name="Shape 223"/>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8" name="Shape 98"/>
        <p:cNvGrpSpPr/>
        <p:nvPr/>
      </p:nvGrpSpPr>
      <p:grpSpPr>
        <a:xfrm>
          <a:off x="0" y="0"/>
          <a:ext cx="0" cy="0"/>
          <a:chOff x="0" y="0"/>
          <a:chExt cx="0" cy="0"/>
        </a:xfrm>
      </p:grpSpPr>
      <p:sp>
        <p:nvSpPr>
          <p:cNvPr id="99" name="Shape 99"/>
          <p:cNvSpPr txBox="1"/>
          <p:nvPr>
            <p:ph type="title"/>
          </p:nvPr>
        </p:nvSpPr>
        <p:spPr>
          <a:xfrm>
            <a:off x="228600" y="457200"/>
            <a:ext cx="7315200" cy="487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Nội dung</a:t>
            </a:r>
            <a:endParaRPr/>
          </a:p>
        </p:txBody>
      </p:sp>
      <p:sp>
        <p:nvSpPr>
          <p:cNvPr id="100" name="Shape 100"/>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Giới thiệu .NET Platform</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Giới thiệu .NET Framework</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Những thuận lợi của .NET Framework</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Các thành phần của .NET Framework</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Các loại ngôn ngữ lập trình trên .NET</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Các loại ứng dụng có thể viết với .NET</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Quá trình tạo, biên dịch và chạy chương trình</a:t>
            </a:r>
            <a:endParaRPr/>
          </a:p>
        </p:txBody>
      </p:sp>
      <p:sp>
        <p:nvSpPr>
          <p:cNvPr id="101" name="Shape 101"/>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7" name="Shape 227"/>
        <p:cNvGrpSpPr/>
        <p:nvPr/>
      </p:nvGrpSpPr>
      <p:grpSpPr>
        <a:xfrm>
          <a:off x="0" y="0"/>
          <a:ext cx="0" cy="0"/>
          <a:chOff x="0" y="0"/>
          <a:chExt cx="0" cy="0"/>
        </a:xfrm>
      </p:grpSpPr>
      <p:sp>
        <p:nvSpPr>
          <p:cNvPr id="228" name="Shape 22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Common Language Runtime</a:t>
            </a:r>
            <a:endParaRPr/>
          </a:p>
        </p:txBody>
      </p:sp>
      <p:sp>
        <p:nvSpPr>
          <p:cNvPr id="229" name="Shape 229"/>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Một assemply chứa nhiều file</a:t>
            </a:r>
            <a:endParaRPr/>
          </a:p>
        </p:txBody>
      </p:sp>
      <p:pic>
        <p:nvPicPr>
          <p:cNvPr descr="image005" id="230" name="Shape 230"/>
          <p:cNvPicPr preferRelativeResize="0"/>
          <p:nvPr/>
        </p:nvPicPr>
        <p:blipFill rotWithShape="1">
          <a:blip r:embed="rId3">
            <a:alphaModFix/>
          </a:blip>
          <a:srcRect b="0" l="0" r="0" t="0"/>
          <a:stretch/>
        </p:blipFill>
        <p:spPr>
          <a:xfrm>
            <a:off x="844550" y="2286000"/>
            <a:ext cx="7104062" cy="3989387"/>
          </a:xfrm>
          <a:prstGeom prst="rect">
            <a:avLst/>
          </a:prstGeom>
          <a:noFill/>
          <a:ln>
            <a:noFill/>
          </a:ln>
        </p:spPr>
      </p:pic>
      <p:sp>
        <p:nvSpPr>
          <p:cNvPr id="231" name="Shape 231"/>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5" name="Shape 235"/>
        <p:cNvGrpSpPr/>
        <p:nvPr/>
      </p:nvGrpSpPr>
      <p:grpSpPr>
        <a:xfrm>
          <a:off x="0" y="0"/>
          <a:ext cx="0" cy="0"/>
          <a:chOff x="0" y="0"/>
          <a:chExt cx="0" cy="0"/>
        </a:xfrm>
      </p:grpSpPr>
      <p:sp>
        <p:nvSpPr>
          <p:cNvPr id="236" name="Shape 23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Common Language Runtime</a:t>
            </a:r>
            <a:endParaRPr/>
          </a:p>
        </p:txBody>
      </p:sp>
      <p:sp>
        <p:nvSpPr>
          <p:cNvPr id="237" name="Shape 237"/>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Manifest</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Là một tập hợp các bảng chứa các metadata trong đó liệt kê tên của tất cả các file trong assembly, tham chiếu đến các assembly bên ngoài, và các thông tin như tên, phiên bản để định danh assembly đó. </a:t>
            </a:r>
            <a:endParaRPr/>
          </a:p>
          <a:p>
            <a:pPr indent="-233997" lvl="1" marL="669925" marR="0" rtl="0" algn="l">
              <a:lnSpc>
                <a:spcPct val="100000"/>
              </a:lnSpc>
              <a:spcBef>
                <a:spcPts val="48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Khi một assembly được nạp, nhiệm vụ đầu tiên của CLR là mở file chứa manifest để có thể định danh các thành viên có trong assembly. </a:t>
            </a:r>
            <a:endParaRPr/>
          </a:p>
        </p:txBody>
      </p:sp>
      <p:sp>
        <p:nvSpPr>
          <p:cNvPr id="238" name="Shape 238"/>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2" name="Shape 242"/>
        <p:cNvGrpSpPr/>
        <p:nvPr/>
      </p:nvGrpSpPr>
      <p:grpSpPr>
        <a:xfrm>
          <a:off x="0" y="0"/>
          <a:ext cx="0" cy="0"/>
          <a:chOff x="0" y="0"/>
          <a:chExt cx="0" cy="0"/>
        </a:xfrm>
      </p:grpSpPr>
      <p:sp>
        <p:nvSpPr>
          <p:cNvPr id="243" name="Shape 243"/>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Common Language Runtime</a:t>
            </a:r>
            <a:endParaRPr/>
          </a:p>
        </p:txBody>
      </p:sp>
      <p:sp>
        <p:nvSpPr>
          <p:cNvPr id="244" name="Shape 244"/>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Metadata</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Metadata là thông tin nhị phân dùng để mô tả IL code.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Khi code được thực thi, runtime nạp metadata vào memory và các tham chiếu đến nó để khám phá các thông tin về code của chương trình như: các class, các thành viên, thừa kế,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a:t>
            </a:r>
            <a:endParaRPr/>
          </a:p>
        </p:txBody>
      </p:sp>
      <p:sp>
        <p:nvSpPr>
          <p:cNvPr id="245" name="Shape 245"/>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9" name="Shape 249"/>
        <p:cNvGrpSpPr/>
        <p:nvPr/>
      </p:nvGrpSpPr>
      <p:grpSpPr>
        <a:xfrm>
          <a:off x="0" y="0"/>
          <a:ext cx="0" cy="0"/>
          <a:chOff x="0" y="0"/>
          <a:chExt cx="0" cy="0"/>
        </a:xfrm>
      </p:grpSpPr>
      <p:sp>
        <p:nvSpPr>
          <p:cNvPr id="250" name="Shape 25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Common Language Runtime</a:t>
            </a:r>
            <a:endParaRPr/>
          </a:p>
        </p:txBody>
      </p:sp>
      <p:pic>
        <p:nvPicPr>
          <p:cNvPr id="251" name="Shape 251"/>
          <p:cNvPicPr preferRelativeResize="0"/>
          <p:nvPr>
            <p:ph idx="1" type="body"/>
          </p:nvPr>
        </p:nvPicPr>
        <p:blipFill rotWithShape="1">
          <a:blip r:embed="rId3">
            <a:alphaModFix/>
          </a:blip>
          <a:srcRect b="0" l="0" r="0" t="0"/>
          <a:stretch/>
        </p:blipFill>
        <p:spPr>
          <a:xfrm>
            <a:off x="228600" y="1295400"/>
            <a:ext cx="8648700" cy="5029200"/>
          </a:xfrm>
          <a:prstGeom prst="rect">
            <a:avLst/>
          </a:prstGeom>
          <a:noFill/>
          <a:ln>
            <a:noFill/>
          </a:ln>
        </p:spPr>
      </p:pic>
      <p:sp>
        <p:nvSpPr>
          <p:cNvPr id="252" name="Shape 252"/>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6" name="Shape 256"/>
        <p:cNvGrpSpPr/>
        <p:nvPr/>
      </p:nvGrpSpPr>
      <p:grpSpPr>
        <a:xfrm>
          <a:off x="0" y="0"/>
          <a:ext cx="0" cy="0"/>
          <a:chOff x="0" y="0"/>
          <a:chExt cx="0" cy="0"/>
        </a:xfrm>
      </p:grpSpPr>
      <p:sp>
        <p:nvSpPr>
          <p:cNvPr id="257" name="Shape 25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Common Language Runtime</a:t>
            </a:r>
            <a:endParaRPr/>
          </a:p>
        </p:txBody>
      </p:sp>
      <p:sp>
        <p:nvSpPr>
          <p:cNvPr id="258" name="Shape 258"/>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JIT Compiler</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Trình biên dịch JIT là trình biên dịch lúc thực thi với nhiệm vụ chuyển đổi MSIL (assemblies) sang native code. </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Đặc điểm cơ bản của JIT</a:t>
            </a:r>
            <a:endParaRPr/>
          </a:p>
          <a:p>
            <a:pPr indent="-350837" lvl="2" marL="1022350" marR="0" rtl="0" algn="l">
              <a:lnSpc>
                <a:spcPct val="9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JIP độc lập ngôn ngữ lập trình</a:t>
            </a:r>
            <a:endParaRPr/>
          </a:p>
          <a:p>
            <a:pPr indent="-350837" lvl="2" marL="1022350" marR="0" rtl="0" algn="l">
              <a:lnSpc>
                <a:spcPct val="9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JIT phụ thuộc kiến trúc CPU</a:t>
            </a:r>
            <a:endParaRPr/>
          </a:p>
          <a:p>
            <a:pPr indent="-350837" lvl="2" marL="1022350" marR="0" rtl="0" algn="l">
              <a:lnSpc>
                <a:spcPct val="9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JIP biên dịch cho mỗi phương thức lần đầu tiên chạy</a:t>
            </a:r>
            <a:endParaRPr/>
          </a:p>
          <a:p>
            <a:pPr indent="-350837" lvl="2" marL="1022350" marR="0" rtl="0" algn="l">
              <a:lnSpc>
                <a:spcPct val="9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Native code được lưu lại để dùng lại sau này</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CLR cung cấp 3 trình biên dịch JIT để chuyển MSIL sang native code: </a:t>
            </a:r>
            <a:endParaRPr/>
          </a:p>
          <a:p>
            <a:pPr indent="-350837" lvl="2" marL="1022350" marR="0" rtl="0" algn="l">
              <a:lnSpc>
                <a:spcPct val="9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EconoJIT</a:t>
            </a:r>
            <a:endParaRPr/>
          </a:p>
          <a:p>
            <a:pPr indent="-350837" lvl="2" marL="1022350" marR="0" rtl="0" algn="l">
              <a:lnSpc>
                <a:spcPct val="9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JIT </a:t>
            </a:r>
            <a:endParaRPr/>
          </a:p>
          <a:p>
            <a:pPr indent="-350837" lvl="2" marL="1022350" marR="0" rtl="0" algn="l">
              <a:lnSpc>
                <a:spcPct val="9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optJIT</a:t>
            </a:r>
            <a:endParaRPr/>
          </a:p>
        </p:txBody>
      </p:sp>
      <p:sp>
        <p:nvSpPr>
          <p:cNvPr id="259" name="Shape 259"/>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3" name="Shape 263"/>
        <p:cNvGrpSpPr/>
        <p:nvPr/>
      </p:nvGrpSpPr>
      <p:grpSpPr>
        <a:xfrm>
          <a:off x="0" y="0"/>
          <a:ext cx="0" cy="0"/>
          <a:chOff x="0" y="0"/>
          <a:chExt cx="0" cy="0"/>
        </a:xfrm>
      </p:grpSpPr>
      <p:sp>
        <p:nvSpPr>
          <p:cNvPr id="264" name="Shape 26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.NET Framework Class Library</a:t>
            </a:r>
            <a:endParaRPr/>
          </a:p>
        </p:txBody>
      </p:sp>
      <p:sp>
        <p:nvSpPr>
          <p:cNvPr id="265" name="Shape 265"/>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Framework Class Library – FCL: Một tập thư viện lớp trong .NET</a:t>
            </a:r>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.Net Framework thay thế phần lớn (mặc dù không phải tất cả) các tập Windows API bằng thư viện lớp hướng đối tượng và được quản lý tốt</a:t>
            </a:r>
            <a:endParaRPr/>
          </a:p>
        </p:txBody>
      </p:sp>
      <p:sp>
        <p:nvSpPr>
          <p:cNvPr id="266" name="Shape 266"/>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0" name="Shape 270"/>
        <p:cNvGrpSpPr/>
        <p:nvPr/>
      </p:nvGrpSpPr>
      <p:grpSpPr>
        <a:xfrm>
          <a:off x="0" y="0"/>
          <a:ext cx="0" cy="0"/>
          <a:chOff x="0" y="0"/>
          <a:chExt cx="0" cy="0"/>
        </a:xfrm>
      </p:grpSpPr>
      <p:sp>
        <p:nvSpPr>
          <p:cNvPr id="271" name="Shape 27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Framework Class Library</a:t>
            </a:r>
            <a:endParaRPr/>
          </a:p>
        </p:txBody>
      </p:sp>
      <p:pic>
        <p:nvPicPr>
          <p:cNvPr id="272" name="Shape 272"/>
          <p:cNvPicPr preferRelativeResize="0"/>
          <p:nvPr>
            <p:ph idx="1" type="body"/>
          </p:nvPr>
        </p:nvPicPr>
        <p:blipFill rotWithShape="1">
          <a:blip r:embed="rId3">
            <a:alphaModFix/>
          </a:blip>
          <a:srcRect b="0" l="0" r="0" t="0"/>
          <a:stretch/>
        </p:blipFill>
        <p:spPr>
          <a:xfrm>
            <a:off x="228600" y="1295400"/>
            <a:ext cx="8648700" cy="5029200"/>
          </a:xfrm>
          <a:prstGeom prst="rect">
            <a:avLst/>
          </a:prstGeom>
          <a:noFill/>
          <a:ln>
            <a:noFill/>
          </a:ln>
        </p:spPr>
      </p:pic>
      <p:sp>
        <p:nvSpPr>
          <p:cNvPr id="273" name="Shape 273"/>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7" name="Shape 277"/>
        <p:cNvGrpSpPr/>
        <p:nvPr/>
      </p:nvGrpSpPr>
      <p:grpSpPr>
        <a:xfrm>
          <a:off x="0" y="0"/>
          <a:ext cx="0" cy="0"/>
          <a:chOff x="0" y="0"/>
          <a:chExt cx="0" cy="0"/>
        </a:xfrm>
      </p:grpSpPr>
      <p:sp>
        <p:nvSpPr>
          <p:cNvPr id="278" name="Shape 27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Framework Class Library</a:t>
            </a:r>
            <a:endParaRPr/>
          </a:p>
        </p:txBody>
      </p:sp>
      <p:sp>
        <p:nvSpPr>
          <p:cNvPr id="279" name="Shape 279"/>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Các lớp trong FCL có thể được chia thành các loại sau</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Hỗ trợ chức năng chính: tương tác với các kiểu dữ liệu cơ bản và collection; console, network và file I/O; và tương tác dễ dàng với các runtime.</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Hỗ trợ  tương tác cơ sở dữ liệu; dùng và sinh dữ liệu XML; và cấu trúc dữ liệu.</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Hỗ trợ xây dựng các ứng dụng web.</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Hỗ trợ xây dựng các ứng dụng desktop</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Hỗ trợ xây dựng các ứng dụng XML web service</a:t>
            </a:r>
            <a:endParaRPr/>
          </a:p>
        </p:txBody>
      </p:sp>
      <p:sp>
        <p:nvSpPr>
          <p:cNvPr id="280" name="Shape 280"/>
          <p:cNvSpPr txBox="1"/>
          <p:nvPr/>
        </p:nvSpPr>
        <p:spPr>
          <a:xfrm>
            <a:off x="82804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4" name="Shape 284"/>
        <p:cNvGrpSpPr/>
        <p:nvPr/>
      </p:nvGrpSpPr>
      <p:grpSpPr>
        <a:xfrm>
          <a:off x="0" y="0"/>
          <a:ext cx="0" cy="0"/>
          <a:chOff x="0" y="0"/>
          <a:chExt cx="0" cy="0"/>
        </a:xfrm>
      </p:grpSpPr>
      <p:sp>
        <p:nvSpPr>
          <p:cNvPr id="285" name="Shape 285"/>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Framework Class Library</a:t>
            </a:r>
            <a:endParaRPr/>
          </a:p>
        </p:txBody>
      </p:sp>
      <p:pic>
        <p:nvPicPr>
          <p:cNvPr id="286" name="Shape 286"/>
          <p:cNvPicPr preferRelativeResize="0"/>
          <p:nvPr>
            <p:ph idx="1" type="body"/>
          </p:nvPr>
        </p:nvPicPr>
        <p:blipFill rotWithShape="1">
          <a:blip r:embed="rId3">
            <a:alphaModFix/>
          </a:blip>
          <a:srcRect b="0" l="0" r="0" t="0"/>
          <a:stretch/>
        </p:blipFill>
        <p:spPr>
          <a:xfrm>
            <a:off x="984250" y="1143000"/>
            <a:ext cx="6611937" cy="5334000"/>
          </a:xfrm>
          <a:prstGeom prst="rect">
            <a:avLst/>
          </a:prstGeom>
          <a:noFill/>
          <a:ln>
            <a:noFill/>
          </a:ln>
        </p:spPr>
      </p:pic>
      <p:sp>
        <p:nvSpPr>
          <p:cNvPr id="287" name="Shape 287"/>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1" name="Shape 291"/>
        <p:cNvGrpSpPr/>
        <p:nvPr/>
      </p:nvGrpSpPr>
      <p:grpSpPr>
        <a:xfrm>
          <a:off x="0" y="0"/>
          <a:ext cx="0" cy="0"/>
          <a:chOff x="0" y="0"/>
          <a:chExt cx="0" cy="0"/>
        </a:xfrm>
      </p:grpSpPr>
      <p:sp>
        <p:nvSpPr>
          <p:cNvPr id="292" name="Shape 29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ADO.NET: Data và XML</a:t>
            </a:r>
            <a:endParaRPr/>
          </a:p>
        </p:txBody>
      </p:sp>
      <p:pic>
        <p:nvPicPr>
          <p:cNvPr id="293" name="Shape 293"/>
          <p:cNvPicPr preferRelativeResize="0"/>
          <p:nvPr>
            <p:ph idx="1" type="body"/>
          </p:nvPr>
        </p:nvPicPr>
        <p:blipFill rotWithShape="1">
          <a:blip r:embed="rId3">
            <a:alphaModFix/>
          </a:blip>
          <a:srcRect b="0" l="0" r="0" t="0"/>
          <a:stretch/>
        </p:blipFill>
        <p:spPr>
          <a:xfrm>
            <a:off x="228600" y="1295400"/>
            <a:ext cx="8648700" cy="5029200"/>
          </a:xfrm>
          <a:prstGeom prst="rect">
            <a:avLst/>
          </a:prstGeom>
          <a:noFill/>
          <a:ln>
            <a:noFill/>
          </a:ln>
        </p:spPr>
      </p:pic>
      <p:sp>
        <p:nvSpPr>
          <p:cNvPr id="294" name="Shape 294"/>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5" name="Shape 105"/>
        <p:cNvGrpSpPr/>
        <p:nvPr/>
      </p:nvGrpSpPr>
      <p:grpSpPr>
        <a:xfrm>
          <a:off x="0" y="0"/>
          <a:ext cx="0" cy="0"/>
          <a:chOff x="0" y="0"/>
          <a:chExt cx="0" cy="0"/>
        </a:xfrm>
      </p:grpSpPr>
      <p:sp>
        <p:nvSpPr>
          <p:cNvPr id="106" name="Shape 106"/>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
        <p:nvSpPr>
          <p:cNvPr id="107" name="Shape 10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.NET Platform</a:t>
            </a:r>
            <a:endParaRPr/>
          </a:p>
        </p:txBody>
      </p:sp>
      <p:sp>
        <p:nvSpPr>
          <p:cNvPr id="108" name="Shape 108"/>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080"/>
              <a:buFont typeface="Noto Sans Symbols"/>
              <a:buChar char="■"/>
            </a:pPr>
            <a:r>
              <a:rPr b="0" i="0" lang="en-US" sz="3200" u="none" cap="none" strike="noStrike">
                <a:solidFill>
                  <a:schemeClr val="dk1"/>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NET Platform</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.NET Platform là một tập các công cụ và công nghệ giúp xây dựng dễ dàng các ứng dụng trên Internet. </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Mục đích của .NET Platform</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Đơn giản hóa việc phát triển các ứng dụng trong môi trường phân bố của Internet</a:t>
            </a:r>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8" name="Shape 298"/>
        <p:cNvGrpSpPr/>
        <p:nvPr/>
      </p:nvGrpSpPr>
      <p:grpSpPr>
        <a:xfrm>
          <a:off x="0" y="0"/>
          <a:ext cx="0" cy="0"/>
          <a:chOff x="0" y="0"/>
          <a:chExt cx="0" cy="0"/>
        </a:xfrm>
      </p:grpSpPr>
      <p:sp>
        <p:nvSpPr>
          <p:cNvPr id="299" name="Shape 299"/>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Web Forms và XML Web Services</a:t>
            </a:r>
            <a:endParaRPr/>
          </a:p>
        </p:txBody>
      </p:sp>
      <p:pic>
        <p:nvPicPr>
          <p:cNvPr id="300" name="Shape 300"/>
          <p:cNvPicPr preferRelativeResize="0"/>
          <p:nvPr>
            <p:ph idx="1" type="body"/>
          </p:nvPr>
        </p:nvPicPr>
        <p:blipFill rotWithShape="1">
          <a:blip r:embed="rId3">
            <a:alphaModFix/>
          </a:blip>
          <a:srcRect b="0" l="0" r="0" t="0"/>
          <a:stretch/>
        </p:blipFill>
        <p:spPr>
          <a:xfrm>
            <a:off x="492125" y="1143000"/>
            <a:ext cx="7737475" cy="4983162"/>
          </a:xfrm>
          <a:prstGeom prst="rect">
            <a:avLst/>
          </a:prstGeom>
          <a:noFill/>
          <a:ln>
            <a:noFill/>
          </a:ln>
        </p:spPr>
      </p:pic>
      <p:sp>
        <p:nvSpPr>
          <p:cNvPr id="301" name="Shape 301"/>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5" name="Shape 305"/>
        <p:cNvGrpSpPr/>
        <p:nvPr/>
      </p:nvGrpSpPr>
      <p:grpSpPr>
        <a:xfrm>
          <a:off x="0" y="0"/>
          <a:ext cx="0" cy="0"/>
          <a:chOff x="0" y="0"/>
          <a:chExt cx="0" cy="0"/>
        </a:xfrm>
      </p:grpSpPr>
      <p:sp>
        <p:nvSpPr>
          <p:cNvPr id="306" name="Shape 30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User Interface cho Windows</a:t>
            </a:r>
            <a:endParaRPr/>
          </a:p>
        </p:txBody>
      </p:sp>
      <p:pic>
        <p:nvPicPr>
          <p:cNvPr id="307" name="Shape 307"/>
          <p:cNvPicPr preferRelativeResize="0"/>
          <p:nvPr>
            <p:ph idx="1" type="body"/>
          </p:nvPr>
        </p:nvPicPr>
        <p:blipFill rotWithShape="1">
          <a:blip r:embed="rId3">
            <a:alphaModFix/>
          </a:blip>
          <a:srcRect b="0" l="0" r="0" t="0"/>
          <a:stretch/>
        </p:blipFill>
        <p:spPr>
          <a:xfrm>
            <a:off x="1898650" y="1676400"/>
            <a:ext cx="4854575" cy="3775075"/>
          </a:xfrm>
          <a:prstGeom prst="rect">
            <a:avLst/>
          </a:prstGeom>
          <a:noFill/>
          <a:ln>
            <a:noFill/>
          </a:ln>
        </p:spPr>
      </p:pic>
      <p:sp>
        <p:nvSpPr>
          <p:cNvPr id="308" name="Shape 308"/>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2" name="Shape 312"/>
        <p:cNvGrpSpPr/>
        <p:nvPr/>
      </p:nvGrpSpPr>
      <p:grpSpPr>
        <a:xfrm>
          <a:off x="0" y="0"/>
          <a:ext cx="0" cy="0"/>
          <a:chOff x="0" y="0"/>
          <a:chExt cx="0" cy="0"/>
        </a:xfrm>
      </p:grpSpPr>
      <p:sp>
        <p:nvSpPr>
          <p:cNvPr id="313" name="Shape 313"/>
          <p:cNvSpPr txBox="1"/>
          <p:nvPr>
            <p:ph type="title"/>
          </p:nvPr>
        </p:nvSpPr>
        <p:spPr>
          <a:xfrm>
            <a:off x="228600" y="427037"/>
            <a:ext cx="8018462" cy="487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ngôn ngữ trong .NET Framework</a:t>
            </a:r>
            <a:endParaRPr/>
          </a:p>
        </p:txBody>
      </p:sp>
      <p:sp>
        <p:nvSpPr>
          <p:cNvPr id="314" name="Shape 314"/>
          <p:cNvSpPr txBox="1"/>
          <p:nvPr>
            <p:ph idx="1" type="body"/>
          </p:nvPr>
        </p:nvSpPr>
        <p:spPr>
          <a:xfrm>
            <a:off x="228600" y="1295400"/>
            <a:ext cx="8562975"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C# (C-Sharp) – được thiết kế cho .NET </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Ngôn ngữ hướng thành phần mới (component-oriented)</a:t>
            </a:r>
            <a:endParaRPr/>
          </a:p>
          <a:p>
            <a:pPr indent="-342900" lvl="0" marL="34290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C++ .NET </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Các mở rộng code được quản lý cho C++ </a:t>
            </a:r>
            <a:endParaRPr/>
          </a:p>
          <a:p>
            <a:pPr indent="-342900" lvl="0" marL="34290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Visual Basic .NET</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Version mới của Visual Basic, có nhiều đổi mới</a:t>
            </a:r>
            <a:endParaRPr/>
          </a:p>
          <a:p>
            <a:pPr indent="-342900" lvl="0" marL="34290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JScript .NET</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Version mới của Jscript, tăng cường sự thực thi</a:t>
            </a:r>
            <a:endParaRPr/>
          </a:p>
          <a:p>
            <a:pPr indent="-342900" lvl="0" marL="34290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J# .NET</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Ngôn ngữ Java cho .NET</a:t>
            </a:r>
            <a:endParaRPr/>
          </a:p>
          <a:p>
            <a:pPr indent="-342900" lvl="0" marL="34290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Ngôn ngữ hãng thứ ba (Third-party)</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APL, COBOL, Pascal, Eiffel, Haskell, ML, Oberon, Perl, Python, Scheme, Smalltalk…</a:t>
            </a:r>
            <a:endParaRPr/>
          </a:p>
        </p:txBody>
      </p:sp>
      <p:sp>
        <p:nvSpPr>
          <p:cNvPr id="315" name="Shape 315"/>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9" name="Shape 319"/>
        <p:cNvGrpSpPr/>
        <p:nvPr/>
      </p:nvGrpSpPr>
      <p:grpSpPr>
        <a:xfrm>
          <a:off x="0" y="0"/>
          <a:ext cx="0" cy="0"/>
          <a:chOff x="0" y="0"/>
          <a:chExt cx="0" cy="0"/>
        </a:xfrm>
      </p:grpSpPr>
      <p:sp>
        <p:nvSpPr>
          <p:cNvPr id="320" name="Shape 32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loại ứng dụng</a:t>
            </a:r>
            <a:endParaRPr/>
          </a:p>
        </p:txBody>
      </p:sp>
      <p:sp>
        <p:nvSpPr>
          <p:cNvPr id="321" name="Shape 321"/>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Desktop application </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Windows Form</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Console Application</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Web application (ASP.NET) </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Services</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ASP.NET Web service</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Windows Service</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Library </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Class library</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Windows control library</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Web control library</a:t>
            </a:r>
            <a:endParaRPr/>
          </a:p>
        </p:txBody>
      </p:sp>
      <p:sp>
        <p:nvSpPr>
          <p:cNvPr id="322" name="Shape 322"/>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26" name="Shape 326"/>
        <p:cNvGrpSpPr/>
        <p:nvPr/>
      </p:nvGrpSpPr>
      <p:grpSpPr>
        <a:xfrm>
          <a:off x="0" y="0"/>
          <a:ext cx="0" cy="0"/>
          <a:chOff x="0" y="0"/>
          <a:chExt cx="0" cy="0"/>
        </a:xfrm>
      </p:grpSpPr>
      <p:sp>
        <p:nvSpPr>
          <p:cNvPr id="327" name="Shape 32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bước phát triển ứng dụng</a:t>
            </a:r>
            <a:endParaRPr/>
          </a:p>
        </p:txBody>
      </p:sp>
      <p:sp>
        <p:nvSpPr>
          <p:cNvPr id="328" name="Shape 328"/>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Viết mã nguồn bằng 1 trong các ngôn ngữ được .NET hổ trợ (C#/ VB.NET, …)</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Dịch mã nguồn sang file *.dll hay *.exe chứa mã trung gian bằng chương trình csc.exe</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Khi chương trình được chạy trong CLR, JIT sẽ dịch các mã trung gian sang native code và thực thi</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Native code được thực thi trong ngữ cảnh của CLR</a:t>
            </a:r>
            <a:endParaRPr/>
          </a:p>
        </p:txBody>
      </p:sp>
      <p:sp>
        <p:nvSpPr>
          <p:cNvPr id="329" name="Shape 329"/>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2" name="Shape 112"/>
        <p:cNvGrpSpPr/>
        <p:nvPr/>
      </p:nvGrpSpPr>
      <p:grpSpPr>
        <a:xfrm>
          <a:off x="0" y="0"/>
          <a:ext cx="0" cy="0"/>
          <a:chOff x="0" y="0"/>
          <a:chExt cx="0" cy="0"/>
        </a:xfrm>
      </p:grpSpPr>
      <p:sp>
        <p:nvSpPr>
          <p:cNvPr id="113" name="Shape 113"/>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.NET Platform</a:t>
            </a:r>
            <a:endParaRPr/>
          </a:p>
        </p:txBody>
      </p:sp>
      <p:sp>
        <p:nvSpPr>
          <p:cNvPr id="114" name="Shape 114"/>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Các thành phần của .NET Platform</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.NET Framework</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.NET My Services</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.NET Enterprise Servers</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Visual Studio .NET</a:t>
            </a:r>
            <a:endParaRPr/>
          </a:p>
        </p:txBody>
      </p:sp>
      <p:sp>
        <p:nvSpPr>
          <p:cNvPr id="115" name="Shape 115"/>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9" name="Shape 119"/>
        <p:cNvGrpSpPr/>
        <p:nvPr/>
      </p:nvGrpSpPr>
      <p:grpSpPr>
        <a:xfrm>
          <a:off x="0" y="0"/>
          <a:ext cx="0" cy="0"/>
          <a:chOff x="0" y="0"/>
          <a:chExt cx="0" cy="0"/>
        </a:xfrm>
      </p:grpSpPr>
      <p:sp>
        <p:nvSpPr>
          <p:cNvPr id="120" name="Shape 12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.NET Platform</a:t>
            </a:r>
            <a:endParaRPr/>
          </a:p>
        </p:txBody>
      </p:sp>
      <p:sp>
        <p:nvSpPr>
          <p:cNvPr id="121" name="Shape 121"/>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a:t>
            </a:r>
            <a:r>
              <a:rPr b="0" i="0" lang="en-US" sz="3200" u="none" cap="none" strike="noStrike">
                <a:solidFill>
                  <a:schemeClr val="dk1"/>
                </a:solidFill>
                <a:latin typeface="Arial"/>
                <a:ea typeface="Arial"/>
                <a:cs typeface="Arial"/>
                <a:sym typeface="Arial"/>
              </a:rPr>
              <a:t>NET Framework</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Microsoft .NET Framework là môi trường chung cho việc xây dựng, triển khai và chạy các ứng dụng </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1" lang="en-US" sz="2400" u="none" cap="none" strike="noStrike">
                <a:solidFill>
                  <a:schemeClr val="dk1"/>
                </a:solidFill>
                <a:latin typeface="Arial"/>
                <a:ea typeface="Arial"/>
                <a:cs typeface="Arial"/>
                <a:sym typeface="Arial"/>
              </a:rPr>
              <a:t>Không gắn chặt vào hệ điều hành </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1" lang="en-US" sz="2400" u="none" cap="none" strike="noStrike">
                <a:solidFill>
                  <a:schemeClr val="dk1"/>
                </a:solidFill>
                <a:latin typeface="Arial"/>
                <a:ea typeface="Arial"/>
                <a:cs typeface="Arial"/>
                <a:sym typeface="Arial"/>
              </a:rPr>
              <a:t>Không gắn chặt vào ngôn ngữ </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1" lang="en-US" sz="2400" u="none" cap="none" strike="noStrike">
                <a:solidFill>
                  <a:schemeClr val="dk1"/>
                </a:solidFill>
                <a:latin typeface="Arial"/>
                <a:ea typeface="Arial"/>
                <a:cs typeface="Arial"/>
                <a:sym typeface="Arial"/>
              </a:rPr>
              <a:t>Nhiều tiện ích khác giúp cho việc phát triển các ứng dụng nhanh, hiệu quả hơn.</a:t>
            </a:r>
            <a:endParaRPr/>
          </a:p>
        </p:txBody>
      </p:sp>
      <p:sp>
        <p:nvSpPr>
          <p:cNvPr id="122" name="Shape 122"/>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6" name="Shape 126"/>
        <p:cNvGrpSpPr/>
        <p:nvPr/>
      </p:nvGrpSpPr>
      <p:grpSpPr>
        <a:xfrm>
          <a:off x="0" y="0"/>
          <a:ext cx="0" cy="0"/>
          <a:chOff x="0" y="0"/>
          <a:chExt cx="0" cy="0"/>
        </a:xfrm>
      </p:grpSpPr>
      <p:sp>
        <p:nvSpPr>
          <p:cNvPr id="127" name="Shape 12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.NET Platform</a:t>
            </a:r>
            <a:endParaRPr/>
          </a:p>
        </p:txBody>
      </p:sp>
      <p:sp>
        <p:nvSpPr>
          <p:cNvPr id="128" name="Shape 128"/>
          <p:cNvSpPr txBox="1"/>
          <p:nvPr>
            <p:ph idx="1" type="body"/>
          </p:nvPr>
        </p:nvSpPr>
        <p:spPr>
          <a:xfrm>
            <a:off x="228600" y="1143000"/>
            <a:ext cx="8704262"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340"/>
              <a:buFont typeface="Noto Sans Symbols"/>
              <a:buChar char="■"/>
            </a:pPr>
            <a:r>
              <a:rPr b="0" i="0" lang="en-US" sz="3600" u="none" cap="none" strike="noStrike">
                <a:solidFill>
                  <a:schemeClr val="dk1"/>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NET My Services</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.NET My Services là một tập XML Web Service cho phép user truy cập thông tin qua Internet. Dùng các .NET My Service các ứng dụng có thể truyền thông trực tiếp bằng giao thức SOAP và XML</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Một số services</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.NET Calendar, </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.NET Contacts, </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.NET Inbox, </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.NET Documents</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a:t>
            </a:r>
            <a:endParaRPr/>
          </a:p>
        </p:txBody>
      </p:sp>
      <p:sp>
        <p:nvSpPr>
          <p:cNvPr id="129" name="Shape 129"/>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3" name="Shape 133"/>
        <p:cNvGrpSpPr/>
        <p:nvPr/>
      </p:nvGrpSpPr>
      <p:grpSpPr>
        <a:xfrm>
          <a:off x="0" y="0"/>
          <a:ext cx="0" cy="0"/>
          <a:chOff x="0" y="0"/>
          <a:chExt cx="0" cy="0"/>
        </a:xfrm>
      </p:grpSpPr>
      <p:sp>
        <p:nvSpPr>
          <p:cNvPr id="134" name="Shape 13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.NET Platform</a:t>
            </a:r>
            <a:endParaRPr/>
          </a:p>
        </p:txBody>
      </p:sp>
      <p:sp>
        <p:nvSpPr>
          <p:cNvPr id="135" name="Shape 135"/>
          <p:cNvSpPr txBox="1"/>
          <p:nvPr>
            <p:ph idx="1" type="body"/>
          </p:nvPr>
        </p:nvSpPr>
        <p:spPr>
          <a:xfrm>
            <a:off x="228600" y="12192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.NET Enterprise Servers</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Một nhóm các sản phẩm của Microsoft. Mỗi sản phẩm trong họ này phụ trách một thành phần then chốt cho kiến trúc ứng dụng đang phát triển</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Một số sản phẩm </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Microsoft SQL Server</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Microsoft Biztalk Server</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Microsoft Host integration Server</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a:t>
            </a:r>
            <a:endParaRPr/>
          </a:p>
        </p:txBody>
      </p:sp>
      <p:sp>
        <p:nvSpPr>
          <p:cNvPr id="136" name="Shape 136"/>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0" name="Shape 140"/>
        <p:cNvGrpSpPr/>
        <p:nvPr/>
      </p:nvGrpSpPr>
      <p:grpSpPr>
        <a:xfrm>
          <a:off x="0" y="0"/>
          <a:ext cx="0" cy="0"/>
          <a:chOff x="0" y="0"/>
          <a:chExt cx="0" cy="0"/>
        </a:xfrm>
      </p:grpSpPr>
      <p:sp>
        <p:nvSpPr>
          <p:cNvPr id="141" name="Shape 14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.NET Platform</a:t>
            </a:r>
            <a:endParaRPr/>
          </a:p>
        </p:txBody>
      </p:sp>
      <p:sp>
        <p:nvSpPr>
          <p:cNvPr id="142" name="Shape 142"/>
          <p:cNvSpPr txBox="1"/>
          <p:nvPr>
            <p:ph idx="1" type="body"/>
          </p:nvPr>
        </p:nvSpPr>
        <p:spPr>
          <a:xfrm>
            <a:off x="246062" y="11430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Visual Studio .NET</a:t>
            </a:r>
            <a:endParaRPr/>
          </a:p>
          <a:p>
            <a:pPr indent="-325437" lvl="1" marL="669925" marR="0" rtl="0" algn="l">
              <a:lnSpc>
                <a:spcPct val="100000"/>
              </a:lnSpc>
              <a:spcBef>
                <a:spcPts val="56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VS.NET là môi trường phát triển để xây dựng các ứng dụng trên .NET Framework</a:t>
            </a:r>
            <a:r>
              <a:rPr b="0" i="0" lang="en-US" sz="2800" u="none" cap="none" strike="noStrike">
                <a:solidFill>
                  <a:schemeClr val="dk1"/>
                </a:solidFill>
                <a:latin typeface="Arial"/>
                <a:ea typeface="Arial"/>
                <a:cs typeface="Arial"/>
                <a:sym typeface="Arial"/>
              </a:rPr>
              <a:t>. </a:t>
            </a:r>
            <a:endParaRPr/>
          </a:p>
        </p:txBody>
      </p:sp>
      <p:pic>
        <p:nvPicPr>
          <p:cNvPr id="143" name="Shape 143"/>
          <p:cNvPicPr preferRelativeResize="0"/>
          <p:nvPr/>
        </p:nvPicPr>
        <p:blipFill rotWithShape="1">
          <a:blip r:embed="rId3">
            <a:alphaModFix/>
          </a:blip>
          <a:srcRect b="0" l="0" r="0" t="0"/>
          <a:stretch/>
        </p:blipFill>
        <p:spPr>
          <a:xfrm>
            <a:off x="1758950" y="2667000"/>
            <a:ext cx="5203825" cy="4108450"/>
          </a:xfrm>
          <a:prstGeom prst="rect">
            <a:avLst/>
          </a:prstGeom>
          <a:noFill/>
          <a:ln>
            <a:noFill/>
          </a:ln>
        </p:spPr>
      </p:pic>
      <p:sp>
        <p:nvSpPr>
          <p:cNvPr id="144" name="Shape 144"/>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8" name="Shape 148"/>
        <p:cNvGrpSpPr/>
        <p:nvPr/>
      </p:nvGrpSpPr>
      <p:grpSpPr>
        <a:xfrm>
          <a:off x="0" y="0"/>
          <a:ext cx="0" cy="0"/>
          <a:chOff x="0" y="0"/>
          <a:chExt cx="0" cy="0"/>
        </a:xfrm>
      </p:grpSpPr>
      <p:sp>
        <p:nvSpPr>
          <p:cNvPr id="149" name="Shape 149"/>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.NET Framework</a:t>
            </a:r>
            <a:endParaRPr/>
          </a:p>
        </p:txBody>
      </p:sp>
      <p:sp>
        <p:nvSpPr>
          <p:cNvPr id="150" name="Shape 150"/>
          <p:cNvSpPr txBox="1"/>
          <p:nvPr>
            <p:ph idx="1" type="body"/>
          </p:nvPr>
        </p:nvSpPr>
        <p:spPr>
          <a:xfrm>
            <a:off x="228600" y="1143000"/>
            <a:ext cx="8440737" cy="4983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Các mục đích thiết kế .NET Framework</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Mô hình lập trình thống nhất</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Đơn giản việc phát triển ứng dụng</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Môi trường thực thi code an toàn</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Độc lập ngôn ngữ (hỗ trợ nhiều ngôn ngữ lập trình)</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Hỗ trợ XML Web Service (Dựa trên các công nghệ chuẩn: HTTP, XML, SOAP)</a:t>
            </a:r>
            <a:endParaRPr/>
          </a:p>
        </p:txBody>
      </p:sp>
      <p:sp>
        <p:nvSpPr>
          <p:cNvPr id="151" name="Shape 151"/>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