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4160837" cy="3651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4" name="Shape 4"/>
          <p:cNvSpPr txBox="1"/>
          <p:nvPr>
            <p:ph idx="10" type="dt"/>
          </p:nvPr>
        </p:nvSpPr>
        <p:spPr>
          <a:xfrm>
            <a:off x="5438775" y="0"/>
            <a:ext cx="4160837" cy="3651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5" name="Shape 5"/>
          <p:cNvSpPr/>
          <p:nvPr>
            <p:ph idx="3"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960437" y="3475037"/>
            <a:ext cx="7680325" cy="329088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6948487"/>
            <a:ext cx="4160837" cy="3651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rgbClr val="000000"/>
                </a:solidFill>
                <a:latin typeface="Times New Roman"/>
                <a:ea typeface="Times New Roman"/>
                <a:cs typeface="Times New Roman"/>
                <a:sym typeface="Times New Roman"/>
              </a:defRPr>
            </a:lvl9pPr>
          </a:lstStyle>
          <a:p/>
        </p:txBody>
      </p:sp>
      <p:sp>
        <p:nvSpPr>
          <p:cNvPr id="8" name="Shape 8"/>
          <p:cNvSpPr txBox="1"/>
          <p:nvPr>
            <p:ph idx="12" type="sldNum"/>
          </p:nvPr>
        </p:nvSpPr>
        <p:spPr>
          <a:xfrm>
            <a:off x="5438775" y="6948487"/>
            <a:ext cx="4160837" cy="36512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60437" y="3475037"/>
            <a:ext cx="7680325" cy="32908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2973387" y="549275"/>
            <a:ext cx="3654425" cy="27416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4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9" name="Shape 19"/>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lstStyle>
            <a:lvl1pPr indent="0" lvl="0" marL="0" marR="0" rtl="0" algn="l">
              <a:spcBef>
                <a:spcPts val="420"/>
              </a:spcBef>
              <a:spcAft>
                <a:spcPts val="0"/>
              </a:spcAft>
              <a:buClr>
                <a:schemeClr val="accent1"/>
              </a:buClr>
              <a:buSzPts val="1365"/>
              <a:buFont typeface="Noto Sans Symbols"/>
              <a:buNone/>
              <a:defRPr b="1" i="0" sz="2100" u="none" cap="none" strike="noStrike">
                <a:solidFill>
                  <a:schemeClr val="accent2"/>
                </a:solidFill>
                <a:latin typeface="Arial"/>
                <a:ea typeface="Arial"/>
                <a:cs typeface="Arial"/>
                <a:sym typeface="Arial"/>
              </a:defRPr>
            </a:lvl1pPr>
            <a:lvl2pPr indent="-325438" lvl="1" marL="669925"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50838" lvl="2" marL="102235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315913" lvl="3" marL="133985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39725" lvl="4" marL="16811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339725" lvl="5" marL="21383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339725" lvl="6" marL="25955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339725" lvl="7" marL="30527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339724" lvl="8" marL="3509963"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20" name="Shape 20"/>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1" name="Shape 21"/>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22" name="Shape 22"/>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3" name="Shape 7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4" name="Shape 7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5" name="Shape 7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1pPr>
            <a:lvl2pPr indent="-228600" lvl="1" marL="914400" marR="0" rtl="0" algn="l">
              <a:spcBef>
                <a:spcPts val="400"/>
              </a:spcBef>
              <a:spcAft>
                <a:spcPts val="0"/>
              </a:spcAft>
              <a:buClr>
                <a:schemeClr val="accent2"/>
              </a:buClr>
              <a:buSzPts val="1200"/>
              <a:buFont typeface="Noto Sans Symbols"/>
              <a:buNone/>
              <a:defRPr b="1" i="0" sz="2000" u="none" cap="none" strike="noStrike">
                <a:solidFill>
                  <a:schemeClr val="accent2"/>
                </a:solidFill>
                <a:latin typeface="Arial"/>
                <a:ea typeface="Arial"/>
                <a:cs typeface="Arial"/>
                <a:sym typeface="Arial"/>
              </a:defRPr>
            </a:lvl2pPr>
            <a:lvl3pPr indent="-228600" lvl="2" marL="1371600" marR="0" rtl="0" algn="l">
              <a:spcBef>
                <a:spcPts val="360"/>
              </a:spcBef>
              <a:spcAft>
                <a:spcPts val="0"/>
              </a:spcAft>
              <a:buClr>
                <a:schemeClr val="accent1"/>
              </a:buClr>
              <a:buSzPts val="1170"/>
              <a:buFont typeface="Noto Sans Symbols"/>
              <a:buNone/>
              <a:defRPr b="1" i="0" sz="1800" u="none" cap="none" strike="noStrike">
                <a:solidFill>
                  <a:schemeClr val="accent2"/>
                </a:solidFill>
                <a:latin typeface="Arial"/>
                <a:ea typeface="Arial"/>
                <a:cs typeface="Arial"/>
                <a:sym typeface="Arial"/>
              </a:defRPr>
            </a:lvl3pPr>
            <a:lvl4pPr indent="-228600" lvl="3" marL="1828800" marR="0" rtl="0" algn="l">
              <a:spcBef>
                <a:spcPts val="320"/>
              </a:spcBef>
              <a:spcAft>
                <a:spcPts val="0"/>
              </a:spcAft>
              <a:buClr>
                <a:schemeClr val="accent2"/>
              </a:buClr>
              <a:buSzPts val="1120"/>
              <a:buFont typeface="Noto Sans Symbols"/>
              <a:buNone/>
              <a:defRPr b="1" i="0" sz="1600" u="none" cap="none" strike="noStrike">
                <a:solidFill>
                  <a:schemeClr val="accent2"/>
                </a:solidFill>
                <a:latin typeface="Arial"/>
                <a:ea typeface="Arial"/>
                <a:cs typeface="Arial"/>
                <a:sym typeface="Arial"/>
              </a:defRPr>
            </a:lvl4pPr>
            <a:lvl5pPr indent="-228600" lvl="4" marL="22860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5pPr>
            <a:lvl6pPr indent="-228600" lvl="5" marL="27432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7pPr>
            <a:lvl8pPr indent="-228600" lvl="7" marL="36576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chemeClr val="accent2"/>
                </a:solidFill>
                <a:latin typeface="Arial"/>
                <a:ea typeface="Arial"/>
                <a:cs typeface="Arial"/>
                <a:sym typeface="Arial"/>
              </a:defRPr>
            </a:lvl9pPr>
          </a:lstStyle>
          <a:p/>
        </p:txBody>
      </p:sp>
      <p:sp>
        <p:nvSpPr>
          <p:cNvPr id="76" name="Shape 7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27660" lvl="0" marL="4572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304800" lvl="4" marL="22860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5pPr>
            <a:lvl6pPr indent="-304800" lvl="5" marL="27432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6pPr>
            <a:lvl7pPr indent="-304800" lvl="6" marL="32004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7pPr>
            <a:lvl8pPr indent="-304800" lvl="7" marL="36576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8pPr>
            <a:lvl9pPr indent="-304800" lvl="8" marL="4114800" marR="0" rtl="0" algn="l">
              <a:spcBef>
                <a:spcPts val="320"/>
              </a:spcBef>
              <a:spcAft>
                <a:spcPts val="0"/>
              </a:spcAft>
              <a:buClr>
                <a:schemeClr val="accent1"/>
              </a:buClr>
              <a:buSzPts val="1200"/>
              <a:buFont typeface="Noto Sans Symbols"/>
              <a:buChar char="▪"/>
              <a:defRPr b="1" i="0" sz="1600" u="none" cap="none" strike="noStrike">
                <a:solidFill>
                  <a:schemeClr val="accent2"/>
                </a:solidFill>
                <a:latin typeface="Arial"/>
                <a:ea typeface="Arial"/>
                <a:cs typeface="Arial"/>
                <a:sym typeface="Arial"/>
              </a:defRPr>
            </a:lvl9pPr>
          </a:lstStyle>
          <a:p/>
        </p:txBody>
      </p:sp>
      <p:sp>
        <p:nvSpPr>
          <p:cNvPr id="77" name="Shape 7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8" name="Shape 78"/>
        <p:cNvGrpSpPr/>
        <p:nvPr/>
      </p:nvGrpSpPr>
      <p:grpSpPr>
        <a:xfrm>
          <a:off x="0" y="0"/>
          <a:ext cx="0" cy="0"/>
          <a:chOff x="0" y="0"/>
          <a:chExt cx="0" cy="0"/>
        </a:xfrm>
      </p:grpSpPr>
      <p:sp>
        <p:nvSpPr>
          <p:cNvPr id="79" name="Shape 7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0" name="Shape 80"/>
          <p:cNvSpPr txBox="1"/>
          <p:nvPr>
            <p:ph idx="1" type="body"/>
          </p:nvPr>
        </p:nvSpPr>
        <p:spPr>
          <a:xfrm>
            <a:off x="457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1" name="Shape 81"/>
          <p:cNvSpPr txBox="1"/>
          <p:nvPr>
            <p:ph idx="2" type="body"/>
          </p:nvPr>
        </p:nvSpPr>
        <p:spPr>
          <a:xfrm>
            <a:off x="4648200" y="1295400"/>
            <a:ext cx="4038600" cy="4876800"/>
          </a:xfrm>
          <a:prstGeom prst="rect">
            <a:avLst/>
          </a:prstGeom>
          <a:noFill/>
          <a:ln>
            <a:noFill/>
          </a:ln>
        </p:spPr>
        <p:txBody>
          <a:bodyPr anchorCtr="0" anchor="t" bIns="91425" lIns="91425" spcFirstLastPara="1" rIns="91425" wrap="square" tIns="91425"/>
          <a:lstStyle>
            <a:lvl1pPr indent="-344170" lvl="0" marL="457200" marR="0" rtl="0" algn="l">
              <a:spcBef>
                <a:spcPts val="560"/>
              </a:spcBef>
              <a:spcAft>
                <a:spcPts val="0"/>
              </a:spcAft>
              <a:buClr>
                <a:schemeClr val="accent1"/>
              </a:buClr>
              <a:buSzPts val="1820"/>
              <a:buFont typeface="Noto Sans Symbols"/>
              <a:buChar char="■"/>
              <a:defRPr b="1" i="0" sz="2800" u="none" cap="none" strike="noStrike">
                <a:solidFill>
                  <a:schemeClr val="accent2"/>
                </a:solidFill>
                <a:latin typeface="Arial"/>
                <a:ea typeface="Arial"/>
                <a:cs typeface="Arial"/>
                <a:sym typeface="Arial"/>
              </a:defRPr>
            </a:lvl1pPr>
            <a:lvl2pPr indent="-320040" lvl="1" marL="914400" marR="0" rtl="0" algn="l">
              <a:spcBef>
                <a:spcPts val="480"/>
              </a:spcBef>
              <a:spcAft>
                <a:spcPts val="0"/>
              </a:spcAft>
              <a:buClr>
                <a:schemeClr val="accent2"/>
              </a:buClr>
              <a:buSzPts val="1440"/>
              <a:buFont typeface="Noto Sans Symbols"/>
              <a:buChar char="❑"/>
              <a:defRPr b="1" i="0" sz="2400" u="none" cap="none" strike="noStrike">
                <a:solidFill>
                  <a:schemeClr val="accent2"/>
                </a:solidFill>
                <a:latin typeface="Arial"/>
                <a:ea typeface="Arial"/>
                <a:cs typeface="Arial"/>
                <a:sym typeface="Arial"/>
              </a:defRPr>
            </a:lvl2pPr>
            <a:lvl3pPr indent="-311150" lvl="2" marL="1371600" marR="0" rtl="0" algn="l">
              <a:spcBef>
                <a:spcPts val="400"/>
              </a:spcBef>
              <a:spcAft>
                <a:spcPts val="0"/>
              </a:spcAft>
              <a:buClr>
                <a:schemeClr val="accent1"/>
              </a:buClr>
              <a:buSzPts val="1300"/>
              <a:buFont typeface="Noto Sans Symbols"/>
              <a:buChar char="■"/>
              <a:defRPr b="1" i="0" sz="2000" u="none" cap="none" strike="noStrike">
                <a:solidFill>
                  <a:schemeClr val="accent2"/>
                </a:solidFill>
                <a:latin typeface="Arial"/>
                <a:ea typeface="Arial"/>
                <a:cs typeface="Arial"/>
                <a:sym typeface="Arial"/>
              </a:defRPr>
            </a:lvl3pPr>
            <a:lvl4pPr indent="-308610" lvl="3" marL="1828800" marR="0" rtl="0" algn="l">
              <a:spcBef>
                <a:spcPts val="360"/>
              </a:spcBef>
              <a:spcAft>
                <a:spcPts val="0"/>
              </a:spcAft>
              <a:buClr>
                <a:schemeClr val="accent2"/>
              </a:buClr>
              <a:buSzPts val="1260"/>
              <a:buFont typeface="Noto Sans Symbols"/>
              <a:buChar char="❑"/>
              <a:defRPr b="1" i="0" sz="1800" u="none" cap="none" strike="noStrike">
                <a:solidFill>
                  <a:schemeClr val="accent2"/>
                </a:solidFill>
                <a:latin typeface="Arial"/>
                <a:ea typeface="Arial"/>
                <a:cs typeface="Arial"/>
                <a:sym typeface="Arial"/>
              </a:defRPr>
            </a:lvl4pPr>
            <a:lvl5pPr indent="-314325" lvl="4" marL="22860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5pPr>
            <a:lvl6pPr indent="-314325" lvl="5" marL="27432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6pPr>
            <a:lvl7pPr indent="-314325" lvl="6" marL="32004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7pPr>
            <a:lvl8pPr indent="-314325" lvl="7" marL="36576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8pPr>
            <a:lvl9pPr indent="-314325" lvl="8" marL="4114800" marR="0" rtl="0" algn="l">
              <a:spcBef>
                <a:spcPts val="360"/>
              </a:spcBef>
              <a:spcAft>
                <a:spcPts val="0"/>
              </a:spcAft>
              <a:buClr>
                <a:schemeClr val="accent1"/>
              </a:buClr>
              <a:buSzPts val="1350"/>
              <a:buFont typeface="Noto Sans Symbols"/>
              <a:buChar char="▪"/>
              <a:defRPr b="1" i="0" sz="1800" u="none" cap="none" strike="noStrike">
                <a:solidFill>
                  <a:schemeClr val="accent2"/>
                </a:solidFill>
                <a:latin typeface="Arial"/>
                <a:ea typeface="Arial"/>
                <a:cs typeface="Arial"/>
                <a:sym typeface="Arial"/>
              </a:defRPr>
            </a:lvl9pPr>
          </a:lstStyle>
          <a:p/>
        </p:txBody>
      </p:sp>
      <p:sp>
        <p:nvSpPr>
          <p:cNvPr id="82" name="Shape 82"/>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3" name="Shape 83"/>
        <p:cNvGrpSpPr/>
        <p:nvPr/>
      </p:nvGrpSpPr>
      <p:grpSpPr>
        <a:xfrm>
          <a:off x="0" y="0"/>
          <a:ext cx="0" cy="0"/>
          <a:chOff x="0" y="0"/>
          <a:chExt cx="0" cy="0"/>
        </a:xfrm>
      </p:grpSpPr>
      <p:sp>
        <p:nvSpPr>
          <p:cNvPr id="84" name="Shape 8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85" name="Shape 8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1300"/>
              <a:buFont typeface="Noto Sans Symbols"/>
              <a:buNone/>
              <a:defRPr b="1" i="0" sz="2000" u="none" cap="none" strike="noStrike">
                <a:solidFill>
                  <a:schemeClr val="accent2"/>
                </a:solidFill>
                <a:latin typeface="Arial"/>
                <a:ea typeface="Arial"/>
                <a:cs typeface="Arial"/>
                <a:sym typeface="Arial"/>
              </a:defRPr>
            </a:lvl1pPr>
            <a:lvl2pPr indent="-228600" lvl="1" marL="914400" marR="0" rtl="0" algn="l">
              <a:spcBef>
                <a:spcPts val="360"/>
              </a:spcBef>
              <a:spcAft>
                <a:spcPts val="0"/>
              </a:spcAft>
              <a:buClr>
                <a:schemeClr val="accent2"/>
              </a:buClr>
              <a:buSzPts val="1080"/>
              <a:buFont typeface="Noto Sans Symbols"/>
              <a:buNone/>
              <a:defRPr b="1" i="0" sz="1800" u="none" cap="none" strike="noStrike">
                <a:solidFill>
                  <a:schemeClr val="accent2"/>
                </a:solidFill>
                <a:latin typeface="Arial"/>
                <a:ea typeface="Arial"/>
                <a:cs typeface="Arial"/>
                <a:sym typeface="Arial"/>
              </a:defRPr>
            </a:lvl2pPr>
            <a:lvl3pPr indent="-228600" lvl="2" marL="1371600" marR="0" rtl="0" algn="l">
              <a:spcBef>
                <a:spcPts val="320"/>
              </a:spcBef>
              <a:spcAft>
                <a:spcPts val="0"/>
              </a:spcAft>
              <a:buClr>
                <a:schemeClr val="accent1"/>
              </a:buClr>
              <a:buSzPts val="1040"/>
              <a:buFont typeface="Noto Sans Symbols"/>
              <a:buNone/>
              <a:defRPr b="1" i="0" sz="1600" u="none" cap="none" strike="noStrike">
                <a:solidFill>
                  <a:schemeClr val="accent2"/>
                </a:solidFill>
                <a:latin typeface="Arial"/>
                <a:ea typeface="Arial"/>
                <a:cs typeface="Arial"/>
                <a:sym typeface="Arial"/>
              </a:defRPr>
            </a:lvl3pPr>
            <a:lvl4pPr indent="-228600" lvl="3" marL="1828800" marR="0" rtl="0" algn="l">
              <a:spcBef>
                <a:spcPts val="280"/>
              </a:spcBef>
              <a:spcAft>
                <a:spcPts val="0"/>
              </a:spcAft>
              <a:buClr>
                <a:schemeClr val="accent2"/>
              </a:buClr>
              <a:buSzPts val="980"/>
              <a:buFont typeface="Noto Sans Symbols"/>
              <a:buNone/>
              <a:defRPr b="1" i="0" sz="1400" u="none" cap="none" strike="noStrike">
                <a:solidFill>
                  <a:schemeClr val="accent2"/>
                </a:solidFill>
                <a:latin typeface="Arial"/>
                <a:ea typeface="Arial"/>
                <a:cs typeface="Arial"/>
                <a:sym typeface="Arial"/>
              </a:defRPr>
            </a:lvl4pPr>
            <a:lvl5pPr indent="-228600" lvl="4" marL="22860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5pPr>
            <a:lvl6pPr indent="-228600" lvl="5" marL="27432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6pPr>
            <a:lvl7pPr indent="-228600" lvl="6" marL="32004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7pPr>
            <a:lvl8pPr indent="-228600" lvl="7" marL="36576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8pPr>
            <a:lvl9pPr indent="-228600" lvl="8" marL="4114800" marR="0" rtl="0" algn="l">
              <a:spcBef>
                <a:spcPts val="280"/>
              </a:spcBef>
              <a:spcAft>
                <a:spcPts val="0"/>
              </a:spcAft>
              <a:buClr>
                <a:schemeClr val="accent1"/>
              </a:buClr>
              <a:buSzPts val="1050"/>
              <a:buFont typeface="Noto Sans Symbols"/>
              <a:buNone/>
              <a:defRPr b="1" i="0" sz="1400" u="none" cap="none" strike="noStrike">
                <a:solidFill>
                  <a:schemeClr val="accent2"/>
                </a:solidFill>
                <a:latin typeface="Arial"/>
                <a:ea typeface="Arial"/>
                <a:cs typeface="Arial"/>
                <a:sym typeface="Arial"/>
              </a:defRPr>
            </a:lvl9pPr>
          </a:lstStyle>
          <a:p/>
        </p:txBody>
      </p:sp>
      <p:sp>
        <p:nvSpPr>
          <p:cNvPr id="86" name="Shape 86"/>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4" name="Shape 34"/>
          <p:cNvSpPr txBox="1"/>
          <p:nvPr>
            <p:ph idx="1" type="body"/>
          </p:nvPr>
        </p:nvSpPr>
        <p:spPr>
          <a:xfrm>
            <a:off x="228601" y="1295400"/>
            <a:ext cx="8648700"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dk1"/>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dk1"/>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5" name="Shape 35"/>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5" name="Shape 45"/>
        <p:cNvGrpSpPr/>
        <p:nvPr/>
      </p:nvGrpSpPr>
      <p:grpSpPr>
        <a:xfrm>
          <a:off x="0" y="0"/>
          <a:ext cx="0" cy="0"/>
          <a:chOff x="0" y="0"/>
          <a:chExt cx="0" cy="0"/>
        </a:xfrm>
      </p:grpSpPr>
      <p:sp>
        <p:nvSpPr>
          <p:cNvPr id="46" name="Shape 46"/>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47" name="Shape 4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8" name="Shape 48"/>
        <p:cNvGrpSpPr/>
        <p:nvPr/>
      </p:nvGrpSpPr>
      <p:grpSpPr>
        <a:xfrm>
          <a:off x="0" y="0"/>
          <a:ext cx="0" cy="0"/>
          <a:chOff x="0" y="0"/>
          <a:chExt cx="0" cy="0"/>
        </a:xfrm>
      </p:grpSpPr>
      <p:sp>
        <p:nvSpPr>
          <p:cNvPr id="49" name="Shape 49"/>
          <p:cNvSpPr txBox="1"/>
          <p:nvPr>
            <p:ph type="title"/>
          </p:nvPr>
        </p:nvSpPr>
        <p:spPr>
          <a:xfrm rot="5400000">
            <a:off x="4733925" y="2219325"/>
            <a:ext cx="5791200" cy="211455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0" name="Shape 50"/>
          <p:cNvSpPr txBox="1"/>
          <p:nvPr>
            <p:ph idx="1" type="body"/>
          </p:nvPr>
        </p:nvSpPr>
        <p:spPr>
          <a:xfrm rot="5400000">
            <a:off x="428625" y="180975"/>
            <a:ext cx="5791200" cy="619125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1" name="Shape 51"/>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52" name="Shape 52"/>
        <p:cNvGrpSpPr/>
        <p:nvPr/>
      </p:nvGrpSpPr>
      <p:grpSpPr>
        <a:xfrm>
          <a:off x="0" y="0"/>
          <a:ext cx="0" cy="0"/>
          <a:chOff x="0" y="0"/>
          <a:chExt cx="0" cy="0"/>
        </a:xfrm>
      </p:grpSpPr>
      <p:sp>
        <p:nvSpPr>
          <p:cNvPr id="53" name="Shape 5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4" name="Shape 54"/>
          <p:cNvSpPr txBox="1"/>
          <p:nvPr>
            <p:ph idx="1" type="body"/>
          </p:nvPr>
        </p:nvSpPr>
        <p:spPr>
          <a:xfrm rot="5400000">
            <a:off x="2056606" y="-496094"/>
            <a:ext cx="5029200" cy="8612187"/>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55" name="Shape 5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6" name="Shape 56"/>
        <p:cNvGrpSpPr/>
        <p:nvPr/>
      </p:nvGrpSpPr>
      <p:grpSpPr>
        <a:xfrm>
          <a:off x="0" y="0"/>
          <a:ext cx="0" cy="0"/>
          <a:chOff x="0" y="0"/>
          <a:chExt cx="0" cy="0"/>
        </a:xfrm>
      </p:grpSpPr>
      <p:sp>
        <p:nvSpPr>
          <p:cNvPr id="57" name="Shape 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58" name="Shape 5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2080"/>
              <a:buFont typeface="Noto Sans Symbols"/>
              <a:buNone/>
              <a:defRPr b="1" i="0" sz="3200" u="none" cap="none" strike="noStrike">
                <a:solidFill>
                  <a:schemeClr val="accent2"/>
                </a:solidFill>
                <a:latin typeface="Arial"/>
                <a:ea typeface="Arial"/>
                <a:cs typeface="Arial"/>
                <a:sym typeface="Arial"/>
              </a:defRPr>
            </a:lvl1pPr>
            <a:lvl2pPr indent="0" lvl="1" marL="457200" marR="0" rtl="0" algn="l">
              <a:spcBef>
                <a:spcPts val="560"/>
              </a:spcBef>
              <a:spcAft>
                <a:spcPts val="0"/>
              </a:spcAft>
              <a:buClr>
                <a:schemeClr val="accent2"/>
              </a:buClr>
              <a:buSzPts val="1680"/>
              <a:buFont typeface="Noto Sans Symbols"/>
              <a:buNone/>
              <a:defRPr b="1" i="0" sz="2800" u="none" cap="none" strike="noStrike">
                <a:solidFill>
                  <a:schemeClr val="accent2"/>
                </a:solidFill>
                <a:latin typeface="Arial"/>
                <a:ea typeface="Arial"/>
                <a:cs typeface="Arial"/>
                <a:sym typeface="Arial"/>
              </a:defRPr>
            </a:lvl2pPr>
            <a:lvl3pPr indent="0" lvl="2" marL="914400" marR="0" rtl="0" algn="l">
              <a:spcBef>
                <a:spcPts val="480"/>
              </a:spcBef>
              <a:spcAft>
                <a:spcPts val="0"/>
              </a:spcAft>
              <a:buClr>
                <a:schemeClr val="accent1"/>
              </a:buClr>
              <a:buSzPts val="1560"/>
              <a:buFont typeface="Noto Sans Symbols"/>
              <a:buNone/>
              <a:defRPr b="1" i="0" sz="2400" u="none" cap="none" strike="noStrike">
                <a:solidFill>
                  <a:schemeClr val="accent2"/>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Noto Sans Symbols"/>
              <a:buNone/>
              <a:defRPr b="1" i="0" sz="2000" u="none" cap="none" strike="noStrike">
                <a:solidFill>
                  <a:schemeClr val="accent2"/>
                </a:solidFill>
                <a:latin typeface="Arial"/>
                <a:ea typeface="Arial"/>
                <a:cs typeface="Arial"/>
                <a:sym typeface="Arial"/>
              </a:defRPr>
            </a:lvl4pPr>
            <a:lvl5pPr indent="0" lvl="4" marL="18288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5pPr>
            <a:lvl6pPr indent="0" lvl="5" marL="22860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6pPr>
            <a:lvl7pPr indent="0" lvl="6" marL="27432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7pPr>
            <a:lvl8pPr indent="0" lvl="7" marL="32004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8pPr>
            <a:lvl9pPr indent="0" lvl="8" marL="3657600" marR="0" rtl="0" algn="l">
              <a:spcBef>
                <a:spcPts val="400"/>
              </a:spcBef>
              <a:spcAft>
                <a:spcPts val="0"/>
              </a:spcAft>
              <a:buClr>
                <a:schemeClr val="accent1"/>
              </a:buClr>
              <a:buSzPts val="1500"/>
              <a:buFont typeface="Noto Sans Symbols"/>
              <a:buNone/>
              <a:defRPr b="1" i="0" sz="2000" u="none" cap="none" strike="noStrike">
                <a:solidFill>
                  <a:schemeClr val="accent2"/>
                </a:solidFill>
                <a:latin typeface="Arial"/>
                <a:ea typeface="Arial"/>
                <a:cs typeface="Arial"/>
                <a:sym typeface="Arial"/>
              </a:defRPr>
            </a:lvl9pPr>
          </a:lstStyle>
          <a:p/>
        </p:txBody>
      </p:sp>
      <p:sp>
        <p:nvSpPr>
          <p:cNvPr id="59" name="Shape 5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0" name="Shape 6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63" name="Shape 6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60680" lvl="0" marL="457200" marR="0" rtl="0" algn="l">
              <a:spcBef>
                <a:spcPts val="640"/>
              </a:spcBef>
              <a:spcAft>
                <a:spcPts val="0"/>
              </a:spcAft>
              <a:buClr>
                <a:schemeClr val="accent1"/>
              </a:buClr>
              <a:buSzPts val="2080"/>
              <a:buFont typeface="Noto Sans Symbols"/>
              <a:buChar char="■"/>
              <a:defRPr b="1" i="0" sz="3200" u="none" cap="none" strike="noStrike">
                <a:solidFill>
                  <a:schemeClr val="accent2"/>
                </a:solidFill>
                <a:latin typeface="Arial"/>
                <a:ea typeface="Arial"/>
                <a:cs typeface="Arial"/>
                <a:sym typeface="Arial"/>
              </a:defRPr>
            </a:lvl1pPr>
            <a:lvl2pPr indent="-335280" lvl="1" marL="914400" marR="0" rtl="0" algn="l">
              <a:spcBef>
                <a:spcPts val="560"/>
              </a:spcBef>
              <a:spcAft>
                <a:spcPts val="0"/>
              </a:spcAft>
              <a:buClr>
                <a:schemeClr val="accent2"/>
              </a:buClr>
              <a:buSzPts val="1680"/>
              <a:buFont typeface="Noto Sans Symbols"/>
              <a:buChar char="❑"/>
              <a:defRPr b="1" i="0" sz="2800" u="none" cap="none" strike="noStrike">
                <a:solidFill>
                  <a:schemeClr val="accent2"/>
                </a:solidFill>
                <a:latin typeface="Arial"/>
                <a:ea typeface="Arial"/>
                <a:cs typeface="Arial"/>
                <a:sym typeface="Arial"/>
              </a:defRPr>
            </a:lvl2pPr>
            <a:lvl3pPr indent="-327660" lvl="2" marL="1371600" marR="0" rtl="0" algn="l">
              <a:spcBef>
                <a:spcPts val="480"/>
              </a:spcBef>
              <a:spcAft>
                <a:spcPts val="0"/>
              </a:spcAft>
              <a:buClr>
                <a:schemeClr val="accent1"/>
              </a:buClr>
              <a:buSzPts val="1560"/>
              <a:buFont typeface="Noto Sans Symbols"/>
              <a:buChar char="■"/>
              <a:defRPr b="1" i="0" sz="2400" u="none" cap="none" strike="noStrike">
                <a:solidFill>
                  <a:schemeClr val="accent2"/>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1" i="0" sz="2000" u="none" cap="none" strike="noStrike">
                <a:solidFill>
                  <a:schemeClr val="accent2"/>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1" i="0" sz="2000" u="none" cap="none" strike="noStrike">
                <a:solidFill>
                  <a:schemeClr val="accent2"/>
                </a:solidFill>
                <a:latin typeface="Arial"/>
                <a:ea typeface="Arial"/>
                <a:cs typeface="Arial"/>
                <a:sym typeface="Arial"/>
              </a:defRPr>
            </a:lvl9pPr>
          </a:lstStyle>
          <a:p/>
        </p:txBody>
      </p:sp>
      <p:sp>
        <p:nvSpPr>
          <p:cNvPr id="64" name="Shape 6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910"/>
              <a:buFont typeface="Noto Sans Symbols"/>
              <a:buNone/>
              <a:defRPr b="1" i="0" sz="1400" u="none" cap="none" strike="noStrike">
                <a:solidFill>
                  <a:schemeClr val="accent2"/>
                </a:solidFill>
                <a:latin typeface="Arial"/>
                <a:ea typeface="Arial"/>
                <a:cs typeface="Arial"/>
                <a:sym typeface="Arial"/>
              </a:defRPr>
            </a:lvl1pPr>
            <a:lvl2pPr indent="-228600" lvl="1" marL="914400" marR="0" rtl="0" algn="l">
              <a:spcBef>
                <a:spcPts val="240"/>
              </a:spcBef>
              <a:spcAft>
                <a:spcPts val="0"/>
              </a:spcAft>
              <a:buClr>
                <a:schemeClr val="accent2"/>
              </a:buClr>
              <a:buSzPts val="720"/>
              <a:buFont typeface="Noto Sans Symbols"/>
              <a:buNone/>
              <a:defRPr b="1" i="0" sz="1200" u="none" cap="none" strike="noStrike">
                <a:solidFill>
                  <a:schemeClr val="accent2"/>
                </a:solidFill>
                <a:latin typeface="Arial"/>
                <a:ea typeface="Arial"/>
                <a:cs typeface="Arial"/>
                <a:sym typeface="Arial"/>
              </a:defRPr>
            </a:lvl2pPr>
            <a:lvl3pPr indent="-228600" lvl="2" marL="1371600" marR="0" rtl="0" algn="l">
              <a:spcBef>
                <a:spcPts val="200"/>
              </a:spcBef>
              <a:spcAft>
                <a:spcPts val="0"/>
              </a:spcAft>
              <a:buClr>
                <a:schemeClr val="accent1"/>
              </a:buClr>
              <a:buSzPts val="650"/>
              <a:buFont typeface="Noto Sans Symbols"/>
              <a:buNone/>
              <a:defRPr b="1" i="0" sz="1000" u="none" cap="none" strike="noStrike">
                <a:solidFill>
                  <a:schemeClr val="accent2"/>
                </a:solidFill>
                <a:latin typeface="Arial"/>
                <a:ea typeface="Arial"/>
                <a:cs typeface="Arial"/>
                <a:sym typeface="Arial"/>
              </a:defRPr>
            </a:lvl3pPr>
            <a:lvl4pPr indent="-228600" lvl="3" marL="1828800" marR="0" rtl="0" algn="l">
              <a:spcBef>
                <a:spcPts val="180"/>
              </a:spcBef>
              <a:spcAft>
                <a:spcPts val="0"/>
              </a:spcAft>
              <a:buClr>
                <a:schemeClr val="accent2"/>
              </a:buClr>
              <a:buSzPts val="630"/>
              <a:buFont typeface="Noto Sans Symbols"/>
              <a:buNone/>
              <a:defRPr b="1" i="0" sz="900" u="none" cap="none" strike="noStrike">
                <a:solidFill>
                  <a:schemeClr val="accent2"/>
                </a:solidFill>
                <a:latin typeface="Arial"/>
                <a:ea typeface="Arial"/>
                <a:cs typeface="Arial"/>
                <a:sym typeface="Arial"/>
              </a:defRPr>
            </a:lvl4pPr>
            <a:lvl5pPr indent="-228600" lvl="4" marL="22860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5pPr>
            <a:lvl6pPr indent="-228600" lvl="5" marL="27432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6pPr>
            <a:lvl7pPr indent="-228600" lvl="6" marL="32004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7pPr>
            <a:lvl8pPr indent="-228600" lvl="7" marL="36576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8pPr>
            <a:lvl9pPr indent="-228600" lvl="8" marL="4114800" marR="0" rtl="0" algn="l">
              <a:spcBef>
                <a:spcPts val="180"/>
              </a:spcBef>
              <a:spcAft>
                <a:spcPts val="0"/>
              </a:spcAft>
              <a:buClr>
                <a:schemeClr val="accent1"/>
              </a:buClr>
              <a:buSzPts val="675"/>
              <a:buFont typeface="Noto Sans Symbols"/>
              <a:buNone/>
              <a:defRPr b="1" i="0" sz="900" u="none" cap="none" strike="noStrike">
                <a:solidFill>
                  <a:schemeClr val="accent2"/>
                </a:solidFill>
                <a:latin typeface="Arial"/>
                <a:ea typeface="Arial"/>
                <a:cs typeface="Arial"/>
                <a:sym typeface="Arial"/>
              </a:defRPr>
            </a:lvl9pPr>
          </a:lstStyle>
          <a:p/>
        </p:txBody>
      </p:sp>
      <p:sp>
        <p:nvSpPr>
          <p:cNvPr id="65" name="Shape 65"/>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70" name="Shape 70"/>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2.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609600" y="1219200"/>
            <a:ext cx="7924800" cy="914400"/>
          </a:xfrm>
          <a:custGeom>
            <a:pathLst>
              <a:path extrusionOk="0" h="120000" w="120000">
                <a:moveTo>
                  <a:pt x="0" y="120000"/>
                </a:moveTo>
                <a:lnTo>
                  <a:pt x="0" y="0"/>
                </a:lnTo>
                <a:lnTo>
                  <a:pt x="120000" y="0"/>
                </a:lnTo>
              </a:path>
            </a:pathLst>
          </a:custGeom>
          <a:noFill/>
          <a:ln cap="flat" cmpd="sng" w="25400">
            <a:solidFill>
              <a:schemeClr val="accent1"/>
            </a:solidFill>
            <a:prstDash val="solid"/>
            <a:miter lim="524288"/>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cxnSp>
        <p:nvCxnSpPr>
          <p:cNvPr id="11" name="Shape 11"/>
          <p:cNvCxnSpPr/>
          <p:nvPr/>
        </p:nvCxnSpPr>
        <p:spPr>
          <a:xfrm>
            <a:off x="1981200" y="3962400"/>
            <a:ext cx="6511925" cy="0"/>
          </a:xfrm>
          <a:prstGeom prst="straightConnector1">
            <a:avLst/>
          </a:prstGeom>
          <a:noFill/>
          <a:ln cap="flat" cmpd="sng" w="19050">
            <a:solidFill>
              <a:schemeClr val="accent1"/>
            </a:solidFill>
            <a:prstDash val="solid"/>
            <a:miter lim="800000"/>
            <a:headEnd len="med" w="med" type="none"/>
            <a:tailEnd len="med" w="med" type="none"/>
          </a:ln>
        </p:spPr>
      </p:cxnSp>
      <p:sp>
        <p:nvSpPr>
          <p:cNvPr id="12" name="Shape 12"/>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13" name="Shape 13"/>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14" name="Shape 14"/>
          <p:cNvSpPr txBox="1"/>
          <p:nvPr>
            <p:ph idx="10" type="dt"/>
          </p:nvPr>
        </p:nvSpPr>
        <p:spPr>
          <a:xfrm>
            <a:off x="457200" y="6243637"/>
            <a:ext cx="2133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5" name="Shape 15"/>
          <p:cNvSpPr txBox="1"/>
          <p:nvPr>
            <p:ph idx="11" type="ftr"/>
          </p:nvPr>
        </p:nvSpPr>
        <p:spPr>
          <a:xfrm>
            <a:off x="3124200" y="6243637"/>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1" i="0" sz="2000" u="none">
                <a:solidFill>
                  <a:schemeClr val="dk2"/>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9pPr>
          </a:lstStyle>
          <a:p/>
        </p:txBody>
      </p:sp>
      <p:sp>
        <p:nvSpPr>
          <p:cNvPr id="16" name="Shape 16"/>
          <p:cNvSpPr txBox="1"/>
          <p:nvPr>
            <p:ph idx="12" type="sldNum"/>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5" name="Shape 25"/>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6" name="Shape 26"/>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7" name="Shape 27"/>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8" name="Shape 28"/>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29" name="Shape 29"/>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0" name="Shape 30"/>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
        <p:nvSpPr>
          <p:cNvPr id="31" name="Shape 31"/>
          <p:cNvSpPr txBox="1"/>
          <p:nvPr>
            <p:ph idx="12" type="sldNum"/>
          </p:nvPr>
        </p:nvSpPr>
        <p:spPr>
          <a:xfrm>
            <a:off x="8382000" y="6400800"/>
            <a:ext cx="4318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Impact"/>
              <a:buNone/>
            </a:pPr>
            <a:fld id="{00000000-1234-1234-1234-123412341234}" type="slidenum">
              <a:rPr b="0" i="0" lang="en-US" sz="1400" u="none">
                <a:solidFill>
                  <a:schemeClr val="lt1"/>
                </a:solidFill>
                <a:latin typeface="Impact"/>
                <a:ea typeface="Impact"/>
                <a:cs typeface="Impact"/>
                <a:sym typeface="Impact"/>
              </a:rPr>
              <a:t>‹#›</a:t>
            </a:fld>
            <a:endParaRPr/>
          </a:p>
        </p:txBody>
      </p:sp>
    </p:spTree>
  </p:cSld>
  <p:clrMap accent1="accent1" accent2="accent2" accent3="accent3" accent4="accent4" accent5="accent5" accent6="accent6" bg1="lt1" bg2="dk2" tx1="dk1" tx2="lt2" folHlink="folHlink" hlink="hlink"/>
  <p:sldLayoutIdLst>
    <p:sldLayoutId id="2147483649" r:id="rId1"/>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Shape 37"/>
          <p:cNvSpPr txBox="1"/>
          <p:nvPr/>
        </p:nvSpPr>
        <p:spPr>
          <a:xfrm>
            <a:off x="3390900" y="304800"/>
            <a:ext cx="5486400" cy="228600"/>
          </a:xfrm>
          <a:prstGeom prst="rect">
            <a:avLst/>
          </a:prstGeom>
          <a:gradFill>
            <a:gsLst>
              <a:gs pos="0">
                <a:srgbClr val="CC9900">
                  <a:alpha val="84705"/>
                </a:srgbClr>
              </a:gs>
              <a:gs pos="100000">
                <a:srgbClr val="FFFF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38" name="Shape 38"/>
          <p:cNvSpPr txBox="1"/>
          <p:nvPr>
            <p:ph idx="1" type="body"/>
          </p:nvPr>
        </p:nvSpPr>
        <p:spPr>
          <a:xfrm>
            <a:off x="265112" y="1295400"/>
            <a:ext cx="8612187" cy="5029200"/>
          </a:xfrm>
          <a:prstGeom prst="rect">
            <a:avLst/>
          </a:prstGeom>
          <a:noFill/>
          <a:ln>
            <a:noFill/>
          </a:ln>
        </p:spPr>
        <p:txBody>
          <a:bodyPr anchorCtr="0" anchor="t" bIns="91425" lIns="91425" spcFirstLastPara="1" rIns="91425" wrap="square" tIns="91425"/>
          <a:lstStyle>
            <a:lvl1pPr indent="-319405" lvl="0" marL="457200" marR="0" rtl="0" algn="l">
              <a:spcBef>
                <a:spcPts val="440"/>
              </a:spcBef>
              <a:spcAft>
                <a:spcPts val="0"/>
              </a:spcAft>
              <a:buClr>
                <a:schemeClr val="accent1"/>
              </a:buClr>
              <a:buSzPts val="1430"/>
              <a:buFont typeface="Noto Sans Symbols"/>
              <a:buChar char="■"/>
              <a:defRPr b="1" i="0" sz="2200" u="none" cap="none" strike="noStrike">
                <a:solidFill>
                  <a:schemeClr val="accent2"/>
                </a:solidFill>
                <a:latin typeface="Arial"/>
                <a:ea typeface="Arial"/>
                <a:cs typeface="Arial"/>
                <a:sym typeface="Arial"/>
              </a:defRPr>
            </a:lvl1pPr>
            <a:lvl2pPr indent="-304800" lvl="1" marL="914400" marR="0" rtl="0" algn="l">
              <a:spcBef>
                <a:spcPts val="400"/>
              </a:spcBef>
              <a:spcAft>
                <a:spcPts val="0"/>
              </a:spcAft>
              <a:buClr>
                <a:schemeClr val="accent2"/>
              </a:buClr>
              <a:buSzPts val="1200"/>
              <a:buFont typeface="Noto Sans Symbols"/>
              <a:buChar char="❑"/>
              <a:defRPr b="1" i="0" sz="2000" u="none" cap="none" strike="noStrike">
                <a:solidFill>
                  <a:schemeClr val="accent2"/>
                </a:solidFill>
                <a:latin typeface="Arial"/>
                <a:ea typeface="Arial"/>
                <a:cs typeface="Arial"/>
                <a:sym typeface="Arial"/>
              </a:defRPr>
            </a:lvl2pPr>
            <a:lvl3pPr indent="-302894" lvl="2" marL="1371600" marR="0" rtl="0" algn="l">
              <a:spcBef>
                <a:spcPts val="360"/>
              </a:spcBef>
              <a:spcAft>
                <a:spcPts val="0"/>
              </a:spcAft>
              <a:buClr>
                <a:schemeClr val="accent1"/>
              </a:buClr>
              <a:buSzPts val="1170"/>
              <a:buFont typeface="Noto Sans Symbols"/>
              <a:buChar char="■"/>
              <a:defRPr b="1" i="0" sz="1800" u="none" cap="none" strike="noStrike">
                <a:solidFill>
                  <a:schemeClr val="accent2"/>
                </a:solidFill>
                <a:latin typeface="Arial"/>
                <a:ea typeface="Arial"/>
                <a:cs typeface="Arial"/>
                <a:sym typeface="Arial"/>
              </a:defRPr>
            </a:lvl3pPr>
            <a:lvl4pPr indent="-299719" lvl="3" marL="1828800" marR="0" rtl="0" algn="l">
              <a:spcBef>
                <a:spcPts val="320"/>
              </a:spcBef>
              <a:spcAft>
                <a:spcPts val="0"/>
              </a:spcAft>
              <a:buClr>
                <a:schemeClr val="accent2"/>
              </a:buClr>
              <a:buSzPts val="1120"/>
              <a:buFont typeface="Noto Sans Symbols"/>
              <a:buChar char="❑"/>
              <a:defRPr b="1" i="0" sz="1600" u="none" cap="none" strike="noStrike">
                <a:solidFill>
                  <a:schemeClr val="accent2"/>
                </a:solidFill>
                <a:latin typeface="Arial"/>
                <a:ea typeface="Arial"/>
                <a:cs typeface="Arial"/>
                <a:sym typeface="Arial"/>
              </a:defRPr>
            </a:lvl4pPr>
            <a:lvl5pPr indent="-295275" lvl="4" marL="22860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5pPr>
            <a:lvl6pPr indent="-295275" lvl="5" marL="27432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6pPr>
            <a:lvl7pPr indent="-295275" lvl="6" marL="32004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7pPr>
            <a:lvl8pPr indent="-295275" lvl="7" marL="36576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8pPr>
            <a:lvl9pPr indent="-295275" lvl="8" marL="4114800" marR="0" rtl="0" algn="l">
              <a:spcBef>
                <a:spcPts val="280"/>
              </a:spcBef>
              <a:spcAft>
                <a:spcPts val="0"/>
              </a:spcAft>
              <a:buClr>
                <a:schemeClr val="accent1"/>
              </a:buClr>
              <a:buSzPts val="1050"/>
              <a:buFont typeface="Noto Sans Symbols"/>
              <a:buChar char="▪"/>
              <a:defRPr b="1" i="0" sz="1400" u="none" cap="none" strike="noStrike">
                <a:solidFill>
                  <a:schemeClr val="accent2"/>
                </a:solidFill>
                <a:latin typeface="Arial"/>
                <a:ea typeface="Arial"/>
                <a:cs typeface="Arial"/>
                <a:sym typeface="Arial"/>
              </a:defRPr>
            </a:lvl9pPr>
          </a:lstStyle>
          <a:p/>
        </p:txBody>
      </p:sp>
      <p:sp>
        <p:nvSpPr>
          <p:cNvPr id="39" name="Shape 39"/>
          <p:cNvSpPr txBox="1"/>
          <p:nvPr/>
        </p:nvSpPr>
        <p:spPr>
          <a:xfrm>
            <a:off x="185737" y="71437"/>
            <a:ext cx="8686800" cy="228600"/>
          </a:xfrm>
          <a:prstGeom prst="rect">
            <a:avLst/>
          </a:prstGeom>
          <a:solidFill>
            <a:srgbClr val="003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0" name="Shape 40"/>
          <p:cNvSpPr txBox="1"/>
          <p:nvPr/>
        </p:nvSpPr>
        <p:spPr>
          <a:xfrm>
            <a:off x="190500" y="304800"/>
            <a:ext cx="74612" cy="685800"/>
          </a:xfrm>
          <a:prstGeom prst="rect">
            <a:avLst/>
          </a:prstGeom>
          <a:gradFill>
            <a:gsLst>
              <a:gs pos="0">
                <a:srgbClr val="FFFFFF"/>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1" name="Shape 41"/>
          <p:cNvSpPr txBox="1"/>
          <p:nvPr/>
        </p:nvSpPr>
        <p:spPr>
          <a:xfrm>
            <a:off x="228600" y="914400"/>
            <a:ext cx="8610600" cy="76200"/>
          </a:xfrm>
          <a:prstGeom prst="rect">
            <a:avLst/>
          </a:prstGeom>
          <a:gradFill>
            <a:gsLst>
              <a:gs pos="0">
                <a:schemeClr val="accent1"/>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2" name="Shape 42"/>
          <p:cNvSpPr/>
          <p:nvPr/>
        </p:nvSpPr>
        <p:spPr>
          <a:xfrm>
            <a:off x="8458200" y="6438900"/>
            <a:ext cx="304800" cy="304800"/>
          </a:xfrm>
          <a:prstGeom prst="ellipse">
            <a:avLst/>
          </a:prstGeom>
          <a:solidFill>
            <a:schemeClr val="accent1"/>
          </a:solidFill>
          <a:ln cap="flat" cmpd="sng" w="9525">
            <a:solidFill>
              <a:schemeClr val="lt1"/>
            </a:solidFill>
            <a:prstDash val="solid"/>
            <a:miter lim="800000"/>
            <a:headEnd len="med" w="med" type="none"/>
            <a:tailEnd len="med" w="med" type="none"/>
          </a:ln>
          <a:effectLst>
            <a:outerShdw blurRad="63500" dir="1106097" dist="40160">
              <a:schemeClr val="lt2">
                <a:alpha val="49803"/>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sp>
        <p:nvSpPr>
          <p:cNvPr id="43" name="Shape 43"/>
          <p:cNvSpPr txBox="1"/>
          <p:nvPr>
            <p:ph idx="12" type="sldNum"/>
          </p:nvPr>
        </p:nvSpPr>
        <p:spPr>
          <a:xfrm>
            <a:off x="8229600" y="6438900"/>
            <a:ext cx="571500" cy="330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
        <p:nvSpPr>
          <p:cNvPr id="44" name="Shape 44"/>
          <p:cNvSpPr txBox="1"/>
          <p:nvPr>
            <p:ph type="title"/>
          </p:nvPr>
        </p:nvSpPr>
        <p:spPr>
          <a:xfrm>
            <a:off x="228600" y="381000"/>
            <a:ext cx="8229600" cy="5334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1pPr>
            <a:lvl2pPr indent="0" lvl="1"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2pPr>
            <a:lvl3pPr indent="0" lvl="2"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3pPr>
            <a:lvl4pPr indent="0" lvl="3"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4pPr>
            <a:lvl5pPr indent="0" lvl="4" marL="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5pPr>
            <a:lvl6pPr indent="0" lvl="5" marL="4572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6pPr>
            <a:lvl7pPr indent="0" lvl="6" marL="9144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7pPr>
            <a:lvl8pPr indent="0" lvl="7" marL="13716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8pPr>
            <a:lvl9pPr indent="0" lvl="8" marL="1828800" marR="0" rtl="0" algn="l">
              <a:spcBef>
                <a:spcPts val="0"/>
              </a:spcBef>
              <a:spcAft>
                <a:spcPts val="0"/>
              </a:spcAft>
              <a:buSzPts val="1400"/>
              <a:buNone/>
              <a:defRPr b="1" i="0" sz="3600" u="none" cap="none" strike="noStrike">
                <a:solidFill>
                  <a:schemeClr val="dk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Shape 91"/>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Arimo"/>
              <a:buNone/>
            </a:pPr>
            <a:r>
              <a:rPr b="1" i="0" lang="en-US" sz="4400" u="none" cap="none" strike="noStrike">
                <a:solidFill>
                  <a:schemeClr val="dk2"/>
                </a:solidFill>
                <a:latin typeface="Arimo"/>
                <a:ea typeface="Arimo"/>
                <a:cs typeface="Arimo"/>
                <a:sym typeface="Arimo"/>
              </a:rPr>
              <a:t>NGÔN NGỮ LẬP TRÌNH C# </a:t>
            </a:r>
            <a:endParaRPr/>
          </a:p>
        </p:txBody>
      </p:sp>
      <p:sp>
        <p:nvSpPr>
          <p:cNvPr id="92" name="Shape 92"/>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Source Sans Pro Black"/>
              <a:buNone/>
            </a:pPr>
            <a:fld id="{00000000-1234-1234-1234-123412341234}" type="slidenum">
              <a:rPr b="1" i="0" lang="en-US" sz="1200" u="none">
                <a:solidFill>
                  <a:schemeClr val="lt1"/>
                </a:solidFill>
                <a:latin typeface="Source Sans Pro Black"/>
                <a:ea typeface="Source Sans Pro Black"/>
                <a:cs typeface="Source Sans Pro Black"/>
                <a:sym typeface="Source Sans Pro Black"/>
              </a:rPr>
              <a:t>‹#›</a:t>
            </a:fld>
            <a:endParaRPr/>
          </a:p>
        </p:txBody>
      </p:sp>
      <p:sp>
        <p:nvSpPr>
          <p:cNvPr id="93" name="Shape 9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65"/>
              <a:buFont typeface="Noto Sans Symbols"/>
              <a:buNone/>
            </a:pPr>
            <a:r>
              <a:t/>
            </a:r>
            <a:endParaRPr b="1" i="0" sz="2100" u="none" cap="none" strike="noStrike">
              <a:solidFill>
                <a:schemeClr val="accent2"/>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 name="Shape 160"/>
        <p:cNvGrpSpPr/>
        <p:nvPr/>
      </p:nvGrpSpPr>
      <p:grpSpPr>
        <a:xfrm>
          <a:off x="0" y="0"/>
          <a:ext cx="0" cy="0"/>
          <a:chOff x="0" y="0"/>
          <a:chExt cx="0" cy="0"/>
        </a:xfrm>
      </p:grpSpPr>
      <p:sp>
        <p:nvSpPr>
          <p:cNvPr id="161" name="Shape 161"/>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62" name="Shape 162"/>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Kiểu ký tự</a:t>
            </a:r>
            <a:endParaRPr/>
          </a:p>
          <a:p>
            <a:pPr indent="-227330" lvl="0" marL="342900" marR="0" rtl="0" algn="l">
              <a:lnSpc>
                <a:spcPct val="100000"/>
              </a:lnSpc>
              <a:spcBef>
                <a:spcPts val="560"/>
              </a:spcBef>
              <a:spcAft>
                <a:spcPts val="0"/>
              </a:spcAft>
              <a:buClr>
                <a:schemeClr val="accent1"/>
              </a:buClr>
              <a:buSzPts val="1820"/>
              <a:buFont typeface="Noto Sans Symbols"/>
              <a:buNone/>
            </a:pPr>
            <a:r>
              <a:t/>
            </a:r>
            <a:endParaRPr b="1" i="1" sz="2800" u="none" cap="none" strike="noStrike">
              <a:solidFill>
                <a:schemeClr val="dk1"/>
              </a:solidFill>
              <a:latin typeface="Arial"/>
              <a:ea typeface="Arial"/>
              <a:cs typeface="Arial"/>
              <a:sym typeface="Arial"/>
            </a:endParaRPr>
          </a:p>
          <a:p>
            <a:pPr indent="-227330" lvl="0" marL="342900" marR="0" rtl="0" algn="l">
              <a:lnSpc>
                <a:spcPct val="100000"/>
              </a:lnSpc>
              <a:spcBef>
                <a:spcPts val="560"/>
              </a:spcBef>
              <a:spcAft>
                <a:spcPts val="0"/>
              </a:spcAft>
              <a:buClr>
                <a:schemeClr val="accent1"/>
              </a:buClr>
              <a:buSzPts val="1820"/>
              <a:buFont typeface="Noto Sans Symbols"/>
              <a:buNone/>
            </a:pPr>
            <a:r>
              <a:t/>
            </a:r>
            <a:endParaRPr b="1" i="1" sz="28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Ngoài ra có thể sử dụng một số ký tự escape sau:</a:t>
            </a:r>
            <a:r>
              <a:rPr b="1" i="0" lang="en-US" sz="2200" u="none" cap="none" strike="noStrike">
                <a:solidFill>
                  <a:schemeClr val="dk1"/>
                </a:solidFill>
                <a:latin typeface="Arial"/>
                <a:ea typeface="Arial"/>
                <a:cs typeface="Arial"/>
                <a:sym typeface="Arial"/>
              </a:rPr>
              <a:t>  </a:t>
            </a:r>
            <a:endParaRPr/>
          </a:p>
          <a:p>
            <a:pPr indent="-252095" lvl="0" marL="342900" marR="0" rtl="0" algn="l">
              <a:lnSpc>
                <a:spcPct val="100000"/>
              </a:lnSpc>
              <a:spcBef>
                <a:spcPts val="440"/>
              </a:spcBef>
              <a:spcAft>
                <a:spcPts val="0"/>
              </a:spcAft>
              <a:buClr>
                <a:schemeClr val="accent1"/>
              </a:buClr>
              <a:buSzPts val="1430"/>
              <a:buFont typeface="Noto Sans Symbols"/>
              <a:buNone/>
            </a:pPr>
            <a:r>
              <a:t/>
            </a:r>
            <a:endParaRPr b="1" i="0" sz="2200" u="none" cap="none" strike="noStrike">
              <a:solidFill>
                <a:schemeClr val="dk1"/>
              </a:solidFill>
              <a:latin typeface="Arial"/>
              <a:ea typeface="Arial"/>
              <a:cs typeface="Arial"/>
              <a:sym typeface="Arial"/>
            </a:endParaRPr>
          </a:p>
          <a:p>
            <a:pPr indent="-194310" lvl="0" marL="342900" marR="0" rtl="0" algn="l">
              <a:lnSpc>
                <a:spcPct val="100000"/>
              </a:lnSpc>
              <a:spcBef>
                <a:spcPts val="720"/>
              </a:spcBef>
              <a:spcAft>
                <a:spcPts val="0"/>
              </a:spcAft>
              <a:buClr>
                <a:schemeClr val="accent1"/>
              </a:buClr>
              <a:buSzPts val="2340"/>
              <a:buFont typeface="Noto Sans Symbols"/>
              <a:buNone/>
            </a:pPr>
            <a:r>
              <a:t/>
            </a:r>
            <a:endParaRPr b="1" i="0" sz="3600" u="none" cap="none" strike="noStrike">
              <a:solidFill>
                <a:schemeClr val="dk1"/>
              </a:solidFill>
              <a:latin typeface="Arial"/>
              <a:ea typeface="Arial"/>
              <a:cs typeface="Arial"/>
              <a:sym typeface="Arial"/>
            </a:endParaRPr>
          </a:p>
          <a:p>
            <a:pPr indent="-194310" lvl="0" marL="342900" marR="0" rtl="0" algn="l">
              <a:lnSpc>
                <a:spcPct val="100000"/>
              </a:lnSpc>
              <a:spcBef>
                <a:spcPts val="720"/>
              </a:spcBef>
              <a:spcAft>
                <a:spcPts val="0"/>
              </a:spcAft>
              <a:buClr>
                <a:schemeClr val="accent1"/>
              </a:buClr>
              <a:buSzPts val="2340"/>
              <a:buFont typeface="Noto Sans Symbols"/>
              <a:buNone/>
            </a:pPr>
            <a:r>
              <a:t/>
            </a:r>
            <a:endParaRPr b="1" i="0" sz="3600" u="none" cap="none" strike="noStrike">
              <a:solidFill>
                <a:schemeClr val="dk1"/>
              </a:solidFill>
              <a:latin typeface="Arial"/>
              <a:ea typeface="Arial"/>
              <a:cs typeface="Arial"/>
              <a:sym typeface="Arial"/>
            </a:endParaRPr>
          </a:p>
          <a:p>
            <a:pPr indent="-194310" lvl="0" marL="342900" marR="0" rtl="0" algn="l">
              <a:lnSpc>
                <a:spcPct val="100000"/>
              </a:lnSpc>
              <a:spcBef>
                <a:spcPts val="720"/>
              </a:spcBef>
              <a:spcAft>
                <a:spcPts val="0"/>
              </a:spcAft>
              <a:buClr>
                <a:schemeClr val="accent1"/>
              </a:buClr>
              <a:buSzPts val="2340"/>
              <a:buFont typeface="Noto Sans Symbols"/>
              <a:buNone/>
            </a:pPr>
            <a:r>
              <a:t/>
            </a:r>
            <a:endParaRPr b="1" i="0" sz="3600" u="none" cap="none" strike="noStrike">
              <a:solidFill>
                <a:schemeClr val="dk1"/>
              </a:solidFill>
              <a:latin typeface="Arial"/>
              <a:ea typeface="Arial"/>
              <a:cs typeface="Arial"/>
              <a:sym typeface="Arial"/>
            </a:endParaRPr>
          </a:p>
          <a:p>
            <a:pPr indent="-194310" lvl="0" marL="342900" marR="0" rtl="0" algn="l">
              <a:spcBef>
                <a:spcPts val="720"/>
              </a:spcBef>
              <a:spcAft>
                <a:spcPts val="0"/>
              </a:spcAft>
              <a:buClr>
                <a:schemeClr val="accent1"/>
              </a:buClr>
              <a:buSzPts val="2340"/>
              <a:buFont typeface="Noto Sans Symbols"/>
              <a:buNone/>
            </a:pPr>
            <a:r>
              <a:t/>
            </a:r>
            <a:endParaRPr b="1" i="0" sz="3600" u="none" cap="none" strike="noStrike">
              <a:solidFill>
                <a:schemeClr val="dk1"/>
              </a:solidFill>
              <a:latin typeface="Arial"/>
              <a:ea typeface="Arial"/>
              <a:cs typeface="Arial"/>
              <a:sym typeface="Arial"/>
            </a:endParaRPr>
          </a:p>
        </p:txBody>
      </p:sp>
      <p:pic>
        <p:nvPicPr>
          <p:cNvPr id="163" name="Shape 163"/>
          <p:cNvPicPr preferRelativeResize="0"/>
          <p:nvPr/>
        </p:nvPicPr>
        <p:blipFill rotWithShape="1">
          <a:blip r:embed="rId3">
            <a:alphaModFix/>
          </a:blip>
          <a:srcRect b="46287" l="29205" r="24896" t="46287"/>
          <a:stretch/>
        </p:blipFill>
        <p:spPr>
          <a:xfrm>
            <a:off x="844550" y="1752600"/>
            <a:ext cx="7877175" cy="776287"/>
          </a:xfrm>
          <a:prstGeom prst="rect">
            <a:avLst/>
          </a:prstGeom>
          <a:noFill/>
          <a:ln>
            <a:noFill/>
          </a:ln>
        </p:spPr>
      </p:pic>
      <p:pic>
        <p:nvPicPr>
          <p:cNvPr id="164" name="Shape 164"/>
          <p:cNvPicPr preferRelativeResize="0"/>
          <p:nvPr/>
        </p:nvPicPr>
        <p:blipFill rotWithShape="1">
          <a:blip r:embed="rId4">
            <a:alphaModFix/>
          </a:blip>
          <a:srcRect b="35148" l="22998" r="35326" t="20297"/>
          <a:stretch/>
        </p:blipFill>
        <p:spPr>
          <a:xfrm>
            <a:off x="1687512" y="3187700"/>
            <a:ext cx="5980112" cy="3594100"/>
          </a:xfrm>
          <a:prstGeom prst="rect">
            <a:avLst/>
          </a:prstGeom>
          <a:noFill/>
          <a:ln>
            <a:noFill/>
          </a:ln>
        </p:spPr>
      </p:pic>
      <p:sp>
        <p:nvSpPr>
          <p:cNvPr id="165" name="Shape 16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9" name="Shape 169"/>
        <p:cNvGrpSpPr/>
        <p:nvPr/>
      </p:nvGrpSpPr>
      <p:grpSpPr>
        <a:xfrm>
          <a:off x="0" y="0"/>
          <a:ext cx="0" cy="0"/>
          <a:chOff x="0" y="0"/>
          <a:chExt cx="0" cy="0"/>
        </a:xfrm>
      </p:grpSpPr>
      <p:sp>
        <p:nvSpPr>
          <p:cNvPr id="170" name="Shape 170"/>
          <p:cNvSpPr txBox="1"/>
          <p:nvPr>
            <p:ph type="title"/>
          </p:nvPr>
        </p:nvSpPr>
        <p:spPr>
          <a:xfrm>
            <a:off x="228600" y="304800"/>
            <a:ext cx="84232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71" name="Shape 171"/>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Kiểu dữ liệu tham chiếu được định nghĩa sẵn</a:t>
            </a:r>
            <a:endParaRPr/>
          </a:p>
          <a:p>
            <a:pPr indent="-243840" lvl="0" marL="342900" marR="0" rtl="0" algn="l">
              <a:lnSpc>
                <a:spcPct val="8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243840" lvl="0" marL="342900" marR="0" rtl="0" algn="l">
              <a:lnSpc>
                <a:spcPct val="8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243840" lvl="0" marL="342900" marR="0" rtl="0" algn="l">
              <a:lnSpc>
                <a:spcPct val="8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243840" lvl="0" marL="342900" marR="0" rtl="0" algn="l">
              <a:lnSpc>
                <a:spcPct val="8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233997" lvl="1" marL="669925" marR="0" rtl="0" algn="l">
              <a:lnSpc>
                <a:spcPct val="80000"/>
              </a:lnSpc>
              <a:spcBef>
                <a:spcPts val="480"/>
              </a:spcBef>
              <a:spcAft>
                <a:spcPts val="0"/>
              </a:spcAft>
              <a:buClr>
                <a:schemeClr val="accent2"/>
              </a:buClr>
              <a:buSzPts val="1440"/>
              <a:buFont typeface="Noto Sans Symbols"/>
              <a:buNone/>
            </a:pPr>
            <a:r>
              <a:t/>
            </a:r>
            <a:endParaRPr b="1" i="1" sz="2400" u="none" cap="none" strike="noStrike">
              <a:solidFill>
                <a:schemeClr val="dk1"/>
              </a:solidFill>
              <a:latin typeface="Arial"/>
              <a:ea typeface="Arial"/>
              <a:cs typeface="Arial"/>
              <a:sym typeface="Arial"/>
            </a:endParaRPr>
          </a:p>
          <a:p>
            <a:pPr indent="-325437" lvl="1" marL="669925" marR="0" rtl="0" algn="l">
              <a:lnSpc>
                <a:spcPct val="8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Kiểu object: </a:t>
            </a:r>
            <a:r>
              <a:rPr b="0" i="0" lang="en-US" sz="2400" u="none" cap="none" strike="noStrike">
                <a:solidFill>
                  <a:schemeClr val="dk1"/>
                </a:solidFill>
                <a:latin typeface="Arial"/>
                <a:ea typeface="Arial"/>
                <a:cs typeface="Arial"/>
                <a:sym typeface="Arial"/>
              </a:rPr>
              <a:t>Là kiểu dữ liệu gốc, cơ bản nhất, tất cả các kiểu dữ liệu khác đều kế thừa từ nó. Thuận lợi có được từ kiểu object là:</a:t>
            </a:r>
            <a:endParaRPr/>
          </a:p>
          <a:p>
            <a:pPr indent="-350837" lvl="2" marL="1022350" marR="0" rtl="0" algn="l">
              <a:lnSpc>
                <a:spcPct val="8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Có thể sử dụng tham chiếu đối tượng để gắn với một đối tượng của bất kỳ kiểu dữ liệu con nào. Tham chiếu đối tượng cũng được sử dụng trong những trường hợp truy xuất đến những đối tượng chưa rõ kiểu dữ liệu</a:t>
            </a:r>
            <a:endParaRPr/>
          </a:p>
          <a:p>
            <a:pPr indent="-350837" lvl="2" marL="1022350" marR="0" rtl="0" algn="l">
              <a:lnSpc>
                <a:spcPct val="8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Kiểu object gồm một số phương thức cơ bản, dùng chung: Equals(), GetHashCode(). GetType(), và ToString(). Các lớp do người dùng định nghĩa có thể cài đặt overriding các phương thức này.</a:t>
            </a:r>
            <a:r>
              <a:rPr b="0" i="1" lang="en-US" sz="1800" u="none" cap="none" strike="noStrike">
                <a:solidFill>
                  <a:schemeClr val="dk1"/>
                </a:solidFill>
                <a:latin typeface="Arial"/>
                <a:ea typeface="Arial"/>
                <a:cs typeface="Arial"/>
                <a:sym typeface="Arial"/>
              </a:rPr>
              <a:t> </a:t>
            </a:r>
            <a:endParaRPr/>
          </a:p>
        </p:txBody>
      </p:sp>
      <p:pic>
        <p:nvPicPr>
          <p:cNvPr id="172" name="Shape 172"/>
          <p:cNvPicPr preferRelativeResize="0"/>
          <p:nvPr/>
        </p:nvPicPr>
        <p:blipFill rotWithShape="1">
          <a:blip r:embed="rId3">
            <a:alphaModFix/>
          </a:blip>
          <a:srcRect b="33720" l="26881" r="22808" t="53712"/>
          <a:stretch/>
        </p:blipFill>
        <p:spPr>
          <a:xfrm>
            <a:off x="773112" y="1600200"/>
            <a:ext cx="8159750" cy="1371600"/>
          </a:xfrm>
          <a:prstGeom prst="rect">
            <a:avLst/>
          </a:prstGeom>
          <a:noFill/>
          <a:ln>
            <a:noFill/>
          </a:ln>
        </p:spPr>
      </p:pic>
      <p:sp>
        <p:nvSpPr>
          <p:cNvPr id="173" name="Shape 173"/>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7" name="Shape 177"/>
        <p:cNvGrpSpPr/>
        <p:nvPr/>
      </p:nvGrpSpPr>
      <p:grpSpPr>
        <a:xfrm>
          <a:off x="0" y="0"/>
          <a:ext cx="0" cy="0"/>
          <a:chOff x="0" y="0"/>
          <a:chExt cx="0" cy="0"/>
        </a:xfrm>
      </p:grpSpPr>
      <p:sp>
        <p:nvSpPr>
          <p:cNvPr id="178" name="Shape 178"/>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79" name="Shape 17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Kiểu dữ liệu tham chiếu được định nghĩa sẵn</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Kiểu string</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Được cung cấp sẵn trong C# với nhiều phép toán và cách thức hoạt động thuận tiện là một trong những kiểu dữ liệu được sử dụng nhiều nhất khi lập trình.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Đối tượng string được cấp phát trong vùng nhớ heap, và khi gán một biến string cho một biến khác, chúng ta sẽ có hai tham chiếu đến cùng một chuỗi trong bộ nhớ. Tuy nhiên, khi thay đổi nội dung của một trong các chuỗi này, chuỗi thay đổi sẽ được tạo mới hoàn toàn, không ảnh hưởng đến các chuỗi khác. </a:t>
            </a:r>
            <a:endParaRPr/>
          </a:p>
        </p:txBody>
      </p:sp>
      <p:sp>
        <p:nvSpPr>
          <p:cNvPr id="180" name="Shape 180"/>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4" name="Shape 184"/>
        <p:cNvGrpSpPr/>
        <p:nvPr/>
      </p:nvGrpSpPr>
      <p:grpSpPr>
        <a:xfrm>
          <a:off x="0" y="0"/>
          <a:ext cx="0" cy="0"/>
          <a:chOff x="0" y="0"/>
          <a:chExt cx="0" cy="0"/>
        </a:xfrm>
      </p:grpSpPr>
      <p:sp>
        <p:nvSpPr>
          <p:cNvPr id="185" name="Shape 185"/>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86" name="Shape 186"/>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 minh họa kiểu string</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using System;</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class MinhHoaString</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public static int Main()</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string s1 = "a string";</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string s2 = s1;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Console.WriteLine("s1 is " + s1);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Console.WriteLine("s2 is " + s2);</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s1 = "another string";</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Console.WriteLine("s1 is now " + s1);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Console.WriteLine("s2 is now " + s2);</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t>
            </a:r>
            <a:endParaRPr/>
          </a:p>
        </p:txBody>
      </p:sp>
      <p:pic>
        <p:nvPicPr>
          <p:cNvPr id="187" name="Shape 187"/>
          <p:cNvPicPr preferRelativeResize="0"/>
          <p:nvPr/>
        </p:nvPicPr>
        <p:blipFill rotWithShape="1">
          <a:blip r:embed="rId3">
            <a:alphaModFix/>
          </a:blip>
          <a:srcRect b="53712" l="20066" r="56255" t="29255"/>
          <a:stretch/>
        </p:blipFill>
        <p:spPr>
          <a:xfrm>
            <a:off x="4924425" y="1447800"/>
            <a:ext cx="3867150" cy="1693862"/>
          </a:xfrm>
          <a:prstGeom prst="rect">
            <a:avLst/>
          </a:prstGeom>
          <a:noFill/>
          <a:ln>
            <a:noFill/>
          </a:ln>
        </p:spPr>
      </p:pic>
      <p:sp>
        <p:nvSpPr>
          <p:cNvPr id="188" name="Shape 18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2" name="Shape 192"/>
        <p:cNvGrpSpPr/>
        <p:nvPr/>
      </p:nvGrpSpPr>
      <p:grpSpPr>
        <a:xfrm>
          <a:off x="0" y="0"/>
          <a:ext cx="0" cy="0"/>
          <a:chOff x="0" y="0"/>
          <a:chExt cx="0" cy="0"/>
        </a:xfrm>
      </p:grpSpPr>
      <p:sp>
        <p:nvSpPr>
          <p:cNvPr id="193" name="Shape 193"/>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94" name="Shape 194"/>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Kiểu string</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Hằng kiểu chuỗi được đặt trong cặp dấu nháy kép (“…”). Trong chuỗi có thể chứa các dãy ký tự escape. Do dãy ký tự escape được bắt đầu bằng ký tự \ nên ký tự \ phải được lặp đôi: </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string filepath = "C:\\CSharp\\MinhHoaString.cs";</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Hoặc có thể biểu diễn ký tự \ trong chuỗi, bằng cú pháp @:</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string filepath = @"C:\CSharp\MinhHoaString.cs";</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Cú pháp này còn cho phép ngắt dòng trong hằng chuỗi, như sau:</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string st = @"'Day la dong thu nhat</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Day la dong thu hai.";</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Khi đó, giá trị của chuỗi st sẽ là:</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'Day la dong thu nhat</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Day la dong thu hai.</a:t>
            </a:r>
            <a:endParaRPr/>
          </a:p>
        </p:txBody>
      </p:sp>
      <p:sp>
        <p:nvSpPr>
          <p:cNvPr id="195" name="Shape 19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9" name="Shape 199"/>
        <p:cNvGrpSpPr/>
        <p:nvPr/>
      </p:nvGrpSpPr>
      <p:grpSpPr>
        <a:xfrm>
          <a:off x="0" y="0"/>
          <a:ext cx="0" cy="0"/>
          <a:chOff x="0" y="0"/>
          <a:chExt cx="0" cy="0"/>
        </a:xfrm>
      </p:grpSpPr>
      <p:sp>
        <p:nvSpPr>
          <p:cNvPr id="200" name="Shape 200"/>
          <p:cNvSpPr txBox="1"/>
          <p:nvPr>
            <p:ph type="title"/>
          </p:nvPr>
        </p:nvSpPr>
        <p:spPr>
          <a:xfrm>
            <a:off x="228600" y="304800"/>
            <a:ext cx="689292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Biến dữ liệu</a:t>
            </a:r>
            <a:endParaRPr/>
          </a:p>
        </p:txBody>
      </p:sp>
      <p:sp>
        <p:nvSpPr>
          <p:cNvPr id="201" name="Shape 201"/>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Cú pháp</a:t>
            </a:r>
            <a:endParaRPr/>
          </a:p>
          <a:p>
            <a:pPr indent="-342900" lvl="0" marL="342900" marR="0" rtl="0" algn="l">
              <a:lnSpc>
                <a:spcPct val="100000"/>
              </a:lnSpc>
              <a:spcBef>
                <a:spcPts val="560"/>
              </a:spcBef>
              <a:spcAft>
                <a:spcPts val="0"/>
              </a:spcAft>
              <a:buClr>
                <a:schemeClr val="accent1"/>
              </a:buClr>
              <a:buSzPts val="1820"/>
              <a:buFont typeface="Noto Sans Symbols"/>
              <a:buNone/>
            </a:pP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ourier New"/>
                <a:ea typeface="Courier New"/>
                <a:cs typeface="Courier New"/>
                <a:sym typeface="Courier New"/>
              </a:rPr>
              <a:t>datatype identifier;</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Ví dụ:	</a:t>
            </a:r>
            <a:r>
              <a:rPr b="0" i="0" lang="en-US" sz="2800" u="none" cap="none" strike="noStrike">
                <a:solidFill>
                  <a:schemeClr val="dk1"/>
                </a:solidFill>
                <a:latin typeface="Courier New"/>
                <a:ea typeface="Courier New"/>
                <a:cs typeface="Courier New"/>
                <a:sym typeface="Courier New"/>
              </a:rPr>
              <a:t>int i;</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Sau khi khai báo, chúng ta có thể gán một giá trị cho biến bằng toán tử gán =, như sau:</a:t>
            </a:r>
            <a:r>
              <a:rPr b="0" i="0" lang="en-US" sz="20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i = 10;</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Có thể vừa khai báo, vừa khởi tạo giá trị cho biến:</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int i = 10; </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double x = 10.25, y = 20; </a:t>
            </a:r>
            <a:endParaRPr/>
          </a:p>
        </p:txBody>
      </p:sp>
      <p:sp>
        <p:nvSpPr>
          <p:cNvPr id="202" name="Shape 202"/>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6" name="Shape 206"/>
        <p:cNvGrpSpPr/>
        <p:nvPr/>
      </p:nvGrpSpPr>
      <p:grpSpPr>
        <a:xfrm>
          <a:off x="0" y="0"/>
          <a:ext cx="0" cy="0"/>
          <a:chOff x="0" y="0"/>
          <a:chExt cx="0" cy="0"/>
        </a:xfrm>
      </p:grpSpPr>
      <p:sp>
        <p:nvSpPr>
          <p:cNvPr id="207" name="Shape 207"/>
          <p:cNvSpPr txBox="1"/>
          <p:nvPr>
            <p:ph type="title"/>
          </p:nvPr>
        </p:nvSpPr>
        <p:spPr>
          <a:xfrm>
            <a:off x="228600" y="304800"/>
            <a:ext cx="69627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Biến dữ liệu</a:t>
            </a:r>
            <a:endParaRPr/>
          </a:p>
        </p:txBody>
      </p:sp>
      <p:sp>
        <p:nvSpPr>
          <p:cNvPr id="208" name="Shape 208"/>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Tầm hoạt động của biến</a:t>
            </a:r>
            <a:r>
              <a:rPr b="0" i="0" lang="en-US" sz="2800" u="none" cap="none" strike="noStrike">
                <a:solidFill>
                  <a:schemeClr val="dk1"/>
                </a:solidFill>
                <a:latin typeface="Arial"/>
                <a:ea typeface="Arial"/>
                <a:cs typeface="Arial"/>
                <a:sym typeface="Arial"/>
              </a:rPr>
              <a:t>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Là vùng mã lệnh mà ở đó biến có thể truy xuất.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Tầm hoạt động của biến được xác định theo các quy tắc sau: </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Một trường dữ liệu (field), còn được gọi là một biến thành phần của một lớp đối tượng sẽ có tầm hoạt động trong phạm vi lớp chứa nó.</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Một biến cục bộ sẽ có tầm hoạt động trong khối khai báo nó (trong cặp dấu ngoặc nhọn { })</a:t>
            </a:r>
            <a:endParaRPr/>
          </a:p>
          <a:p>
            <a:pPr indent="-350837" lvl="2" marL="102235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Một biến cục bộ được khai báo trong các lệnh lặp for, while, … sẽ có tầm hoạt động trong thân vòng lặp</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Chú ý: trong cùng phạm vi hoạt động, không được có hai biến trùng tên. </a:t>
            </a:r>
            <a:endParaRPr/>
          </a:p>
        </p:txBody>
      </p:sp>
      <p:sp>
        <p:nvSpPr>
          <p:cNvPr id="209" name="Shape 209"/>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3" name="Shape 213"/>
        <p:cNvGrpSpPr/>
        <p:nvPr/>
      </p:nvGrpSpPr>
      <p:grpSpPr>
        <a:xfrm>
          <a:off x="0" y="0"/>
          <a:ext cx="0" cy="0"/>
          <a:chOff x="0" y="0"/>
          <a:chExt cx="0" cy="0"/>
        </a:xfrm>
      </p:grpSpPr>
      <p:sp>
        <p:nvSpPr>
          <p:cNvPr id="214" name="Shape 214"/>
          <p:cNvSpPr txBox="1"/>
          <p:nvPr>
            <p:ph type="title"/>
          </p:nvPr>
        </p:nvSpPr>
        <p:spPr>
          <a:xfrm>
            <a:off x="228600" y="304800"/>
            <a:ext cx="73152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Biến dữ liệu</a:t>
            </a:r>
            <a:endParaRPr/>
          </a:p>
        </p:txBody>
      </p:sp>
      <p:sp>
        <p:nvSpPr>
          <p:cNvPr id="215" name="Shape 215"/>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Hằng dữ liệu</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Là biến có giá trị không được phép thay đổi trong suốt thời gian tồn tại của nó. </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Khai báo </a:t>
            </a:r>
            <a:endParaRPr/>
          </a:p>
          <a:p>
            <a:pPr indent="-325437" lvl="1" marL="669925" marR="0" rtl="0" algn="l">
              <a:lnSpc>
                <a:spcPct val="100000"/>
              </a:lnSpc>
              <a:spcBef>
                <a:spcPts val="560"/>
              </a:spcBef>
              <a:spcAft>
                <a:spcPts val="0"/>
              </a:spcAft>
              <a:buClr>
                <a:schemeClr val="accent2"/>
              </a:buClr>
              <a:buSzPts val="1680"/>
              <a:buFont typeface="Noto Sans Symbols"/>
              <a:buNone/>
            </a:pP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ourier New"/>
                <a:ea typeface="Courier New"/>
                <a:cs typeface="Courier New"/>
                <a:sym typeface="Courier New"/>
              </a:rPr>
              <a:t>const int a = 100; </a:t>
            </a:r>
            <a:endParaRPr/>
          </a:p>
          <a:p>
            <a:pPr indent="-325437" lvl="1" marL="669925" marR="0" rtl="0" algn="l">
              <a:lnSpc>
                <a:spcPct val="100000"/>
              </a:lnSpc>
              <a:spcBef>
                <a:spcPts val="560"/>
              </a:spcBef>
              <a:spcAft>
                <a:spcPts val="0"/>
              </a:spcAft>
              <a:buClr>
                <a:schemeClr val="accent2"/>
              </a:buClr>
              <a:buSzPts val="1680"/>
              <a:buFont typeface="Noto Sans Symbols"/>
              <a:buChar char="❑"/>
            </a:pPr>
            <a:r>
              <a:rPr b="0" i="0" lang="en-US" sz="2800" u="none" cap="none" strike="noStrike">
                <a:solidFill>
                  <a:schemeClr val="dk1"/>
                </a:solidFill>
                <a:latin typeface="Arial"/>
                <a:ea typeface="Arial"/>
                <a:cs typeface="Arial"/>
                <a:sym typeface="Arial"/>
              </a:rPr>
              <a:t>Hằng dữ liệu có các đặc tính sau:</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Phải được khởi tạo ngay khi khai báo, sau đó không được phép thay đổi giá trị.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Giá trị của hằng phải được tính toán trong thời điểm biên dịch. Vì vậy, chúng ta không thể khởi tạo một hằng có giá trị được lấy từ một biến dữ liệu.</a:t>
            </a:r>
            <a:endParaRPr/>
          </a:p>
        </p:txBody>
      </p:sp>
      <p:sp>
        <p:nvSpPr>
          <p:cNvPr id="216" name="Shape 21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0" name="Shape 220"/>
        <p:cNvGrpSpPr/>
        <p:nvPr/>
      </p:nvGrpSpPr>
      <p:grpSpPr>
        <a:xfrm>
          <a:off x="0" y="0"/>
          <a:ext cx="0" cy="0"/>
          <a:chOff x="0" y="0"/>
          <a:chExt cx="0" cy="0"/>
        </a:xfrm>
      </p:grpSpPr>
      <p:sp>
        <p:nvSpPr>
          <p:cNvPr id="221" name="Shape 221"/>
          <p:cNvSpPr txBox="1"/>
          <p:nvPr>
            <p:ph type="title"/>
          </p:nvPr>
        </p:nvSpPr>
        <p:spPr>
          <a:xfrm>
            <a:off x="228600" y="304800"/>
            <a:ext cx="77374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22" name="Shape 222"/>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Câu lệnh điều kiện </a:t>
            </a:r>
            <a:endParaRPr/>
          </a:p>
          <a:p>
            <a:pPr indent="-325437" lvl="1" marL="669925" marR="0" rtl="0" algn="l">
              <a:lnSpc>
                <a:spcPct val="80000"/>
              </a:lnSpc>
              <a:spcBef>
                <a:spcPts val="360"/>
              </a:spcBef>
              <a:spcAft>
                <a:spcPts val="0"/>
              </a:spcAft>
              <a:buClr>
                <a:schemeClr val="accent2"/>
              </a:buClr>
              <a:buSzPts val="1080"/>
              <a:buFont typeface="Noto Sans Symbols"/>
              <a:buChar char="❑"/>
            </a:pPr>
            <a:r>
              <a:rPr b="0" i="1" lang="en-US" sz="1800" u="none" cap="none" strike="noStrike">
                <a:solidFill>
                  <a:schemeClr val="dk1"/>
                </a:solidFill>
                <a:latin typeface="Arial"/>
                <a:ea typeface="Arial"/>
                <a:cs typeface="Arial"/>
                <a:sym typeface="Arial"/>
              </a:rPr>
              <a:t>Câu lệnh if</a:t>
            </a:r>
            <a:endParaRPr/>
          </a:p>
          <a:p>
            <a:pPr indent="-325437" lvl="1" marL="669925" marR="0" rtl="0" algn="l">
              <a:lnSpc>
                <a:spcPct val="80000"/>
              </a:lnSpc>
              <a:spcBef>
                <a:spcPts val="400"/>
              </a:spcBef>
              <a:spcAft>
                <a:spcPts val="0"/>
              </a:spcAft>
              <a:buClr>
                <a:schemeClr val="accent2"/>
              </a:buClr>
              <a:buSzPts val="1080"/>
              <a:buFont typeface="Noto Sans Symbols"/>
              <a:buNone/>
            </a:pPr>
            <a:r>
              <a:rPr b="0"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if (condition)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statement1(s)</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statement2(s)]</a:t>
            </a:r>
            <a:endParaRPr/>
          </a:p>
          <a:p>
            <a:pPr indent="-325437" lvl="1" marL="669925" marR="0" rtl="0" algn="l">
              <a:lnSpc>
                <a:spcPct val="8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Nếu có nhiều lệnh được thực thi ứng với một giá trị của biểu thức logic condition, ta gộp các lệnh này trong cặp dấu { ... }:</a:t>
            </a:r>
            <a:endParaRPr/>
          </a:p>
          <a:p>
            <a:pPr indent="-350837" lvl="2" marL="1022350" marR="0" rtl="0" algn="l">
              <a:lnSpc>
                <a:spcPct val="80000"/>
              </a:lnSpc>
              <a:spcBef>
                <a:spcPts val="400"/>
              </a:spcBef>
              <a:spcAft>
                <a:spcPts val="0"/>
              </a:spcAft>
              <a:buClr>
                <a:schemeClr val="accent1"/>
              </a:buClr>
              <a:buSzPts val="1170"/>
              <a:buFont typeface="Noto Sans Symbols"/>
              <a:buNone/>
            </a:pPr>
            <a:r>
              <a:rPr b="0"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bool isZero;</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if (i == 0)</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	isZero = true;</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Console.WriteLine("i is Zero");</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Else</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	isZero = false;</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Console.WriteLine("i is Non-zero");</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Lưu ý: trong lệnh if, condition phải là một biểu thức logic </a:t>
            </a:r>
            <a:endParaRPr/>
          </a:p>
        </p:txBody>
      </p:sp>
      <p:sp>
        <p:nvSpPr>
          <p:cNvPr id="223" name="Shape 223"/>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7" name="Shape 227"/>
        <p:cNvGrpSpPr/>
        <p:nvPr/>
      </p:nvGrpSpPr>
      <p:grpSpPr>
        <a:xfrm>
          <a:off x="0" y="0"/>
          <a:ext cx="0" cy="0"/>
          <a:chOff x="0" y="0"/>
          <a:chExt cx="0" cy="0"/>
        </a:xfrm>
      </p:grpSpPr>
      <p:sp>
        <p:nvSpPr>
          <p:cNvPr id="228" name="Shape 228"/>
          <p:cNvSpPr txBox="1"/>
          <p:nvPr>
            <p:ph type="title"/>
          </p:nvPr>
        </p:nvSpPr>
        <p:spPr>
          <a:xfrm>
            <a:off x="228600" y="304800"/>
            <a:ext cx="766762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29" name="Shape 229"/>
          <p:cNvSpPr txBox="1"/>
          <p:nvPr>
            <p:ph idx="1" type="body"/>
          </p:nvPr>
        </p:nvSpPr>
        <p:spPr>
          <a:xfrm>
            <a:off x="69850" y="1066800"/>
            <a:ext cx="3622675"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1" lang="en-US" sz="2000" u="none" cap="none" strike="noStrike">
                <a:solidFill>
                  <a:schemeClr val="dk1"/>
                </a:solidFill>
                <a:latin typeface="Arial"/>
                <a:ea typeface="Arial"/>
                <a:cs typeface="Arial"/>
                <a:sym typeface="Arial"/>
              </a:rPr>
              <a:t>Câu lệnh switch</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switch (expression)</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case const_1: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statement_1;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break;</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case const_2:</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statement_2;</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break;</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case const_n:</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statement_n;</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break;</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[default:</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statement_n+1;</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break;]</a:t>
            </a:r>
            <a:endParaRPr/>
          </a:p>
          <a:p>
            <a:pPr indent="-342900" lvl="0" marL="342900" marR="0" rtl="0" algn="l">
              <a:lnSpc>
                <a:spcPct val="8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Arial"/>
                <a:ea typeface="Arial"/>
                <a:cs typeface="Arial"/>
                <a:sym typeface="Arial"/>
              </a:rPr>
              <a:t>	}</a:t>
            </a:r>
            <a:endParaRPr/>
          </a:p>
        </p:txBody>
      </p:sp>
      <p:sp>
        <p:nvSpPr>
          <p:cNvPr id="230" name="Shape 230"/>
          <p:cNvSpPr txBox="1"/>
          <p:nvPr/>
        </p:nvSpPr>
        <p:spPr>
          <a:xfrm>
            <a:off x="3452812" y="1028700"/>
            <a:ext cx="5767387"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V</a:t>
            </a:r>
            <a:r>
              <a:rPr b="1" i="0" lang="en-US" sz="1800" u="none">
                <a:solidFill>
                  <a:schemeClr val="dk2"/>
                </a:solidFill>
                <a:latin typeface="Arial"/>
                <a:ea typeface="Arial"/>
                <a:cs typeface="Arial"/>
                <a:sym typeface="Arial"/>
              </a:rPr>
              <a:t>í dụ:</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switch (integerA)</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{case 1:</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Console.WriteLine("integerA =1");</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break;</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case 2:</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Console.WriteLine("integerA =2");</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break;</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case 3:</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Console.WriteLine("integerA =3");</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break;</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default:</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Console.WriteLine("integerA is not 1,2, or 3");</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break;</a:t>
            </a:r>
            <a:endParaRPr/>
          </a:p>
          <a:p>
            <a:pPr indent="-342900" lvl="0" marL="342900" marR="0" rtl="0" algn="l">
              <a:lnSpc>
                <a:spcPct val="100000"/>
              </a:lnSpc>
              <a:spcBef>
                <a:spcPts val="36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a:t>
            </a:r>
            <a:endParaRPr/>
          </a:p>
        </p:txBody>
      </p:sp>
      <p:sp>
        <p:nvSpPr>
          <p:cNvPr id="231" name="Shape 231"/>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7" name="Shape 97"/>
        <p:cNvGrpSpPr/>
        <p:nvPr/>
      </p:nvGrpSpPr>
      <p:grpSpPr>
        <a:xfrm>
          <a:off x="0" y="0"/>
          <a:ext cx="0" cy="0"/>
          <a:chOff x="0" y="0"/>
          <a:chExt cx="0" cy="0"/>
        </a:xfrm>
      </p:grpSpPr>
      <p:sp>
        <p:nvSpPr>
          <p:cNvPr id="98" name="Shape 98"/>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NỘI DUNG</a:t>
            </a:r>
            <a:endParaRPr/>
          </a:p>
        </p:txBody>
      </p:sp>
      <p:sp>
        <p:nvSpPr>
          <p:cNvPr id="99" name="Shape 99"/>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Chương trình đầu tiên</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Biến dữ liệu</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kiểu dữ liệu định nghĩa sẵn của C#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Luồng điều khiển chương trình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Cấu trúc chương trình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Phương thức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Dữ liệu kiểu array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Các toán tử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Enumerations – Kiểu liệt kê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Namespace </a:t>
            </a:r>
            <a:endParaRPr/>
          </a:p>
          <a:p>
            <a:pPr indent="-227330" lvl="0" marL="342900" marR="0" rtl="0" algn="l">
              <a:spcBef>
                <a:spcPts val="560"/>
              </a:spcBef>
              <a:spcAft>
                <a:spcPts val="0"/>
              </a:spcAft>
              <a:buClr>
                <a:schemeClr val="accent1"/>
              </a:buClr>
              <a:buSzPts val="1820"/>
              <a:buFont typeface="Noto Sans Symbols"/>
              <a:buNone/>
            </a:pPr>
            <a:r>
              <a:t/>
            </a:r>
            <a:endParaRPr b="0" i="0" sz="2800" u="none" cap="none" strike="noStrike">
              <a:solidFill>
                <a:schemeClr val="dk1"/>
              </a:solidFill>
              <a:latin typeface="Arial"/>
              <a:ea typeface="Arial"/>
              <a:cs typeface="Arial"/>
              <a:sym typeface="Arial"/>
            </a:endParaRPr>
          </a:p>
        </p:txBody>
      </p:sp>
      <p:sp>
        <p:nvSpPr>
          <p:cNvPr id="100" name="Shape 100"/>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5" name="Shape 235"/>
        <p:cNvGrpSpPr/>
        <p:nvPr/>
      </p:nvGrpSpPr>
      <p:grpSpPr>
        <a:xfrm>
          <a:off x="0" y="0"/>
          <a:ext cx="0" cy="0"/>
          <a:chOff x="0" y="0"/>
          <a:chExt cx="0" cy="0"/>
        </a:xfrm>
      </p:grpSpPr>
      <p:sp>
        <p:nvSpPr>
          <p:cNvPr id="236" name="Shape 236"/>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37" name="Shape 237"/>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lặp</a:t>
            </a:r>
            <a:r>
              <a:rPr b="0" i="0" lang="en-US" sz="22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for</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Cú pháp</a:t>
            </a:r>
            <a:endParaRPr/>
          </a:p>
          <a:p>
            <a:pPr indent="-350837" lvl="2" marL="102235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Courier New"/>
                <a:ea typeface="Courier New"/>
                <a:cs typeface="Courier New"/>
                <a:sym typeface="Courier New"/>
              </a:rPr>
              <a:t>for (initializer; condition; iterator)</a:t>
            </a:r>
            <a:endParaRPr/>
          </a:p>
          <a:p>
            <a:pPr indent="-350837" lvl="2" marL="102235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Courier New"/>
                <a:ea typeface="Courier New"/>
                <a:cs typeface="Courier New"/>
                <a:sym typeface="Courier New"/>
              </a:rPr>
              <a:t>		statement(s)</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Trong đó</a:t>
            </a:r>
            <a:endParaRPr/>
          </a:p>
          <a:p>
            <a:pPr indent="-315912" lvl="3" marL="13398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Initializer: biểu thức khởi tạo</a:t>
            </a:r>
            <a:endParaRPr/>
          </a:p>
          <a:p>
            <a:pPr indent="-315912" lvl="3" marL="13398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Condition: biểu thức điều kiện kiểm tra trước mỗi lần lặp.</a:t>
            </a:r>
            <a:endParaRPr/>
          </a:p>
          <a:p>
            <a:pPr indent="-315912" lvl="3" marL="133985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Arial"/>
                <a:ea typeface="Arial"/>
                <a:cs typeface="Arial"/>
                <a:sym typeface="Arial"/>
              </a:rPr>
              <a:t>Iterator: biểu thức được ước lượng sau mỗi vòng lặp (thường dùng để tăng “biến đếm”).</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Ví dụ: in ra 100 số tự nhiên đầu tiên mỗi số trên một dòng:</a:t>
            </a:r>
            <a:endParaRPr/>
          </a:p>
          <a:p>
            <a:pPr indent="-315912" lvl="3" marL="1339850" marR="0" rtl="0" algn="l">
              <a:lnSpc>
                <a:spcPct val="100000"/>
              </a:lnSpc>
              <a:spcBef>
                <a:spcPts val="400"/>
              </a:spcBef>
              <a:spcAft>
                <a:spcPts val="0"/>
              </a:spcAft>
              <a:buClr>
                <a:schemeClr val="accent2"/>
              </a:buClr>
              <a:buSzPts val="1400"/>
              <a:buFont typeface="Noto Sans Symbols"/>
              <a:buNone/>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Courier New"/>
                <a:ea typeface="Courier New"/>
                <a:cs typeface="Courier New"/>
                <a:sym typeface="Courier New"/>
              </a:rPr>
              <a:t>for (int i = 0; i &lt; 100; i = i+1)</a:t>
            </a:r>
            <a:endParaRPr/>
          </a:p>
          <a:p>
            <a:pPr indent="-315912" lvl="3" marL="1339850" marR="0" rtl="0" algn="l">
              <a:lnSpc>
                <a:spcPct val="100000"/>
              </a:lnSpc>
              <a:spcBef>
                <a:spcPts val="360"/>
              </a:spcBef>
              <a:spcAft>
                <a:spcPts val="0"/>
              </a:spcAft>
              <a:buClr>
                <a:schemeClr val="accent2"/>
              </a:buClr>
              <a:buSzPts val="1260"/>
              <a:buFont typeface="Noto Sans Symbols"/>
              <a:buNone/>
            </a:pPr>
            <a:r>
              <a:rPr b="0" i="0" lang="en-US" sz="1800" u="none" cap="none" strike="noStrike">
                <a:solidFill>
                  <a:schemeClr val="dk1"/>
                </a:solidFill>
                <a:latin typeface="Courier New"/>
                <a:ea typeface="Courier New"/>
                <a:cs typeface="Courier New"/>
                <a:sym typeface="Courier New"/>
              </a:rPr>
              <a:t>	{ Console.WriteLine(i); }</a:t>
            </a:r>
            <a:endParaRPr/>
          </a:p>
        </p:txBody>
      </p:sp>
      <p:sp>
        <p:nvSpPr>
          <p:cNvPr id="238" name="Shape 238"/>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2" name="Shape 242"/>
        <p:cNvGrpSpPr/>
        <p:nvPr/>
      </p:nvGrpSpPr>
      <p:grpSpPr>
        <a:xfrm>
          <a:off x="0" y="0"/>
          <a:ext cx="0" cy="0"/>
          <a:chOff x="0" y="0"/>
          <a:chExt cx="0" cy="0"/>
        </a:xfrm>
      </p:grpSpPr>
      <p:sp>
        <p:nvSpPr>
          <p:cNvPr id="243" name="Shape 243"/>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44" name="Shape 244"/>
          <p:cNvSpPr txBox="1"/>
          <p:nvPr>
            <p:ph idx="1" type="body"/>
          </p:nvPr>
        </p:nvSpPr>
        <p:spPr>
          <a:xfrm>
            <a:off x="228600" y="11430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lặp</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while</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Cú pháp</a:t>
            </a:r>
            <a:endParaRPr/>
          </a:p>
          <a:p>
            <a:pPr indent="-315912" lvl="3" marL="1339850" marR="0" rtl="0" algn="l">
              <a:lnSpc>
                <a:spcPct val="100000"/>
              </a:lnSpc>
              <a:spcBef>
                <a:spcPts val="560"/>
              </a:spcBef>
              <a:spcAft>
                <a:spcPts val="0"/>
              </a:spcAft>
              <a:buClr>
                <a:schemeClr val="accent2"/>
              </a:buClr>
              <a:buSzPts val="1260"/>
              <a:buFont typeface="Noto Sans Symbols"/>
              <a:buNone/>
            </a:pPr>
            <a:r>
              <a:rPr b="0" i="0" lang="en-US" sz="1800" u="none" cap="none" strike="noStrike">
                <a:solidFill>
                  <a:schemeClr val="dk1"/>
                </a:solidFill>
                <a:latin typeface="Arial"/>
                <a:ea typeface="Arial"/>
                <a:cs typeface="Arial"/>
                <a:sym typeface="Arial"/>
              </a:rPr>
              <a:t>	</a:t>
            </a:r>
            <a:r>
              <a:rPr b="0" i="0" lang="en-US" sz="2800" u="none" cap="none" strike="noStrike">
                <a:solidFill>
                  <a:schemeClr val="dk1"/>
                </a:solidFill>
                <a:latin typeface="Courier New"/>
                <a:ea typeface="Courier New"/>
                <a:cs typeface="Courier New"/>
                <a:sym typeface="Courier New"/>
              </a:rPr>
              <a:t>while(condition)</a:t>
            </a:r>
            <a:endParaRPr/>
          </a:p>
          <a:p>
            <a:pPr indent="-315912" lvl="3" marL="1339850" marR="0" rtl="0" algn="l">
              <a:lnSpc>
                <a:spcPct val="100000"/>
              </a:lnSpc>
              <a:spcBef>
                <a:spcPts val="560"/>
              </a:spcBef>
              <a:spcAft>
                <a:spcPts val="0"/>
              </a:spcAft>
              <a:buClr>
                <a:schemeClr val="accent2"/>
              </a:buClr>
              <a:buSzPts val="1960"/>
              <a:buFont typeface="Noto Sans Symbols"/>
              <a:buNone/>
            </a:pPr>
            <a:r>
              <a:rPr b="0" i="0" lang="en-US" sz="2800" u="none" cap="none" strike="noStrike">
                <a:solidFill>
                  <a:schemeClr val="dk1"/>
                </a:solidFill>
                <a:latin typeface="Courier New"/>
                <a:ea typeface="Courier New"/>
                <a:cs typeface="Courier New"/>
                <a:sym typeface="Courier New"/>
              </a:rPr>
              <a:t>		     statements;</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kiểm tra việc nhập một chuỗi ký tự, dừng khi chuỗi nhập vào là “abc”:</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string correctPwd = “abc”, st = “”;</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while (st != correctPwd)</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	Console.Write(“Password = ”);</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st = Console.ReadLine();</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p:txBody>
      </p:sp>
      <p:sp>
        <p:nvSpPr>
          <p:cNvPr id="245" name="Shape 245"/>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9" name="Shape 249"/>
        <p:cNvGrpSpPr/>
        <p:nvPr/>
      </p:nvGrpSpPr>
      <p:grpSpPr>
        <a:xfrm>
          <a:off x="0" y="0"/>
          <a:ext cx="0" cy="0"/>
          <a:chOff x="0" y="0"/>
          <a:chExt cx="0" cy="0"/>
        </a:xfrm>
      </p:grpSpPr>
      <p:sp>
        <p:nvSpPr>
          <p:cNvPr id="250" name="Shape 250"/>
          <p:cNvSpPr txBox="1"/>
          <p:nvPr>
            <p:ph type="title"/>
          </p:nvPr>
        </p:nvSpPr>
        <p:spPr>
          <a:xfrm>
            <a:off x="228600" y="304800"/>
            <a:ext cx="7643812"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51" name="Shape 251"/>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lặp</a:t>
            </a:r>
            <a:endParaRPr b="0" i="1" sz="4400" u="none" cap="none" strike="noStrike">
              <a:solidFill>
                <a:schemeClr val="dk1"/>
              </a:solidFill>
              <a:latin typeface="Arial"/>
              <a:ea typeface="Arial"/>
              <a:cs typeface="Arial"/>
              <a:sym typeface="Arial"/>
            </a:endParaRPr>
          </a:p>
          <a:p>
            <a:pPr indent="-325437" lvl="1" marL="669925" marR="0" rtl="0" algn="l">
              <a:lnSpc>
                <a:spcPct val="9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do…while</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Cú pháp:</a:t>
            </a:r>
            <a:endParaRPr/>
          </a:p>
          <a:p>
            <a:pPr indent="-315912" lvl="3" marL="1339850" marR="0" rtl="0" algn="l">
              <a:lnSpc>
                <a:spcPct val="90000"/>
              </a:lnSpc>
              <a:spcBef>
                <a:spcPts val="560"/>
              </a:spcBef>
              <a:spcAft>
                <a:spcPts val="0"/>
              </a:spcAft>
              <a:buClr>
                <a:schemeClr val="accent2"/>
              </a:buClr>
              <a:buSzPts val="1260"/>
              <a:buFont typeface="Noto Sans Symbols"/>
              <a:buNone/>
            </a:pPr>
            <a:r>
              <a:rPr b="0" i="0" lang="en-US" sz="1800" u="none" cap="none" strike="noStrike">
                <a:solidFill>
                  <a:schemeClr val="dk1"/>
                </a:solidFill>
                <a:latin typeface="Arial"/>
                <a:ea typeface="Arial"/>
                <a:cs typeface="Arial"/>
                <a:sym typeface="Arial"/>
              </a:rPr>
              <a:t>	</a:t>
            </a:r>
            <a:r>
              <a:rPr b="0" i="0" lang="en-US" sz="2800" u="none" cap="none" strike="noStrike">
                <a:solidFill>
                  <a:schemeClr val="dk1"/>
                </a:solidFill>
                <a:latin typeface="Courier New"/>
                <a:ea typeface="Courier New"/>
                <a:cs typeface="Courier New"/>
                <a:sym typeface="Courier New"/>
              </a:rPr>
              <a:t>do {</a:t>
            </a:r>
            <a:endParaRPr/>
          </a:p>
          <a:p>
            <a:pPr indent="-315912" lvl="3" marL="1339850" marR="0" rtl="0" algn="l">
              <a:lnSpc>
                <a:spcPct val="90000"/>
              </a:lnSpc>
              <a:spcBef>
                <a:spcPts val="560"/>
              </a:spcBef>
              <a:spcAft>
                <a:spcPts val="0"/>
              </a:spcAft>
              <a:buClr>
                <a:schemeClr val="accent2"/>
              </a:buClr>
              <a:buSzPts val="1960"/>
              <a:buFont typeface="Noto Sans Symbols"/>
              <a:buNone/>
            </a:pPr>
            <a:r>
              <a:rPr b="0" i="0" lang="en-US" sz="2800" u="none" cap="none" strike="noStrike">
                <a:solidFill>
                  <a:schemeClr val="dk1"/>
                </a:solidFill>
                <a:latin typeface="Courier New"/>
                <a:ea typeface="Courier New"/>
                <a:cs typeface="Courier New"/>
                <a:sym typeface="Courier New"/>
              </a:rPr>
              <a:t>		statements;</a:t>
            </a:r>
            <a:endParaRPr/>
          </a:p>
          <a:p>
            <a:pPr indent="-315912" lvl="3" marL="1339850" marR="0" rtl="0" algn="l">
              <a:lnSpc>
                <a:spcPct val="90000"/>
              </a:lnSpc>
              <a:spcBef>
                <a:spcPts val="560"/>
              </a:spcBef>
              <a:spcAft>
                <a:spcPts val="0"/>
              </a:spcAft>
              <a:buClr>
                <a:schemeClr val="accent2"/>
              </a:buClr>
              <a:buSzPts val="1960"/>
              <a:buFont typeface="Noto Sans Symbols"/>
              <a:buNone/>
            </a:pPr>
            <a:r>
              <a:rPr b="0" i="0" lang="en-US" sz="2800" u="none" cap="none" strike="noStrike">
                <a:solidFill>
                  <a:schemeClr val="dk1"/>
                </a:solidFill>
                <a:latin typeface="Courier New"/>
                <a:ea typeface="Courier New"/>
                <a:cs typeface="Courier New"/>
                <a:sym typeface="Courier New"/>
              </a:rPr>
              <a:t>	}while(condition);</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kiểm tra việc nhập một chuỗi ký tự, dừng khi chuỗi nhập vào là “abc”:</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string correctPwd = “abc”, st;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//để ý rằng st không cần khởi tạo là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do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Console.Write(“Password =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st = Console.ReadLine();</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}while (st != correctPwd);</a:t>
            </a:r>
            <a:endParaRPr/>
          </a:p>
        </p:txBody>
      </p:sp>
      <p:sp>
        <p:nvSpPr>
          <p:cNvPr id="252" name="Shape 252"/>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6" name="Shape 256"/>
        <p:cNvGrpSpPr/>
        <p:nvPr/>
      </p:nvGrpSpPr>
      <p:grpSpPr>
        <a:xfrm>
          <a:off x="0" y="0"/>
          <a:ext cx="0" cy="0"/>
          <a:chOff x="0" y="0"/>
          <a:chExt cx="0" cy="0"/>
        </a:xfrm>
      </p:grpSpPr>
      <p:sp>
        <p:nvSpPr>
          <p:cNvPr id="257" name="Shape 257"/>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58" name="Shape 258"/>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lặp</a:t>
            </a:r>
            <a:endParaRPr b="0" i="1" sz="2200" u="none" cap="none" strike="noStrike">
              <a:solidFill>
                <a:schemeClr val="dk1"/>
              </a:solidFill>
              <a:latin typeface="Arial"/>
              <a:ea typeface="Arial"/>
              <a:cs typeface="Arial"/>
              <a:sym typeface="Arial"/>
            </a:endParaRPr>
          </a:p>
          <a:p>
            <a:pPr indent="-325437" lvl="1" marL="669925" marR="0" rtl="0" algn="l">
              <a:lnSpc>
                <a:spcPct val="9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lặp foreach</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Duyệt qua mỗi phần tử có trong một tập phần tử. </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sau: in ra tất cả các phần tử có trong tập hợp </a:t>
            </a:r>
            <a:r>
              <a:rPr b="0" i="0" lang="en-US" sz="2000" u="none" cap="none" strike="noStrike">
                <a:solidFill>
                  <a:schemeClr val="dk1"/>
                </a:solidFill>
                <a:latin typeface="Courier New"/>
                <a:ea typeface="Courier New"/>
                <a:cs typeface="Courier New"/>
                <a:sym typeface="Courier New"/>
              </a:rPr>
              <a:t>arrayOfInts</a:t>
            </a:r>
            <a:endParaRPr b="0" i="0" sz="2000" u="none" cap="none" strike="noStrike">
              <a:solidFill>
                <a:schemeClr val="dk1"/>
              </a:solidFill>
              <a:latin typeface="Arial"/>
              <a:ea typeface="Arial"/>
              <a:cs typeface="Arial"/>
              <a:sym typeface="Arial"/>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foreach (int temp in arrayOfInts)</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Console.WriteLine(temp);</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Lưu ý: không được thay đổi giá trị của biến phần tử lặp. Chẳng hạn, đoạn chương trình dưới đây sẽ báo lỗi:</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foreach (int temp in arrayOfInts)</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temp++; //không được thay đổi giá trị temp</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Console.WriteLine(temp);</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p:txBody>
      </p:sp>
      <p:sp>
        <p:nvSpPr>
          <p:cNvPr id="259" name="Shape 259"/>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3" name="Shape 263"/>
        <p:cNvGrpSpPr/>
        <p:nvPr/>
      </p:nvGrpSpPr>
      <p:grpSpPr>
        <a:xfrm>
          <a:off x="0" y="0"/>
          <a:ext cx="0" cy="0"/>
          <a:chOff x="0" y="0"/>
          <a:chExt cx="0" cy="0"/>
        </a:xfrm>
      </p:grpSpPr>
      <p:sp>
        <p:nvSpPr>
          <p:cNvPr id="264" name="Shape 264"/>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65" name="Shape 265"/>
          <p:cNvSpPr txBox="1"/>
          <p:nvPr>
            <p:ph idx="1" type="body"/>
          </p:nvPr>
        </p:nvSpPr>
        <p:spPr>
          <a:xfrm>
            <a:off x="228600" y="1066800"/>
            <a:ext cx="8704262"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nhảy</a:t>
            </a:r>
            <a:r>
              <a:rPr b="0" i="0" lang="en-US" sz="22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 cung cấp một số câu lệnh nhảy cho phép chuyển điều khiển đến dòng lệnh khác trong chương trình.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goto</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Nhảy trực tiếp đến một dòng cụ thể trong chương trình, được xác định bằng một nhãn (label):</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goto Label1;</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Console.WriteLine(“Lệnh này không được thực hiện");</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Label1:</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Console.WriteLine("Continuing execution from here");</a:t>
            </a:r>
            <a:endParaRPr/>
          </a:p>
        </p:txBody>
      </p:sp>
      <p:sp>
        <p:nvSpPr>
          <p:cNvPr id="266" name="Shape 266"/>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0" name="Shape 270"/>
        <p:cNvGrpSpPr/>
        <p:nvPr/>
      </p:nvGrpSpPr>
      <p:grpSpPr>
        <a:xfrm>
          <a:off x="0" y="0"/>
          <a:ext cx="0" cy="0"/>
          <a:chOff x="0" y="0"/>
          <a:chExt cx="0" cy="0"/>
        </a:xfrm>
      </p:grpSpPr>
      <p:sp>
        <p:nvSpPr>
          <p:cNvPr id="271" name="Shape 271"/>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72" name="Shape 272"/>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nhảy</a:t>
            </a:r>
            <a:endParaRPr b="0" i="1" sz="2200" u="none" cap="none" strike="noStrik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break</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Sử dụng lệnh break trong lệnh rẽ nhánh switch. </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Một cách sử dụng khác của lệnh này, đó là dùng để nhảy ra khỏi điều khiển của lệnh lặp chứa nó (for, foreach, while, do...while).</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đoạn lệnh kiểm tra mật khẩu:</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string correctPwd = “abc”;</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while (true)</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Console.Write(“Password = “);</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string st = Console.ReadLine();</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if (st == correctPwd)</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break;</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p:txBody>
      </p:sp>
      <p:sp>
        <p:nvSpPr>
          <p:cNvPr id="273" name="Shape 273"/>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7" name="Shape 277"/>
        <p:cNvGrpSpPr/>
        <p:nvPr/>
      </p:nvGrpSpPr>
      <p:grpSpPr>
        <a:xfrm>
          <a:off x="0" y="0"/>
          <a:ext cx="0" cy="0"/>
          <a:chOff x="0" y="0"/>
          <a:chExt cx="0" cy="0"/>
        </a:xfrm>
      </p:grpSpPr>
      <p:sp>
        <p:nvSpPr>
          <p:cNvPr id="278" name="Shape 278"/>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79" name="Shape 279"/>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nhảy</a:t>
            </a:r>
            <a:endParaRPr b="0" i="1" sz="2200" u="none" cap="none" strike="noStrike">
              <a:solidFill>
                <a:schemeClr val="dk1"/>
              </a:solidFill>
              <a:latin typeface="Arial"/>
              <a:ea typeface="Arial"/>
              <a:cs typeface="Arial"/>
              <a:sym typeface="Arial"/>
            </a:endParaRPr>
          </a:p>
          <a:p>
            <a:pPr indent="-325437" lvl="1" marL="669925" marR="0" rtl="0" algn="l">
              <a:lnSpc>
                <a:spcPct val="80000"/>
              </a:lnSpc>
              <a:spcBef>
                <a:spcPts val="480"/>
              </a:spcBef>
              <a:spcAft>
                <a:spcPts val="0"/>
              </a:spcAft>
              <a:buClr>
                <a:schemeClr val="accent2"/>
              </a:buClr>
              <a:buSzPts val="1440"/>
              <a:buFont typeface="Noto Sans Symbols"/>
              <a:buChar char="❑"/>
            </a:pPr>
            <a:r>
              <a:rPr b="0" i="1" lang="en-US" sz="2400" u="none" cap="none" strike="noStrike">
                <a:solidFill>
                  <a:schemeClr val="dk1"/>
                </a:solidFill>
                <a:latin typeface="Arial"/>
                <a:ea typeface="Arial"/>
                <a:cs typeface="Arial"/>
                <a:sym typeface="Arial"/>
              </a:rPr>
              <a:t>Lệnh continue</a:t>
            </a:r>
            <a:endParaRPr/>
          </a:p>
          <a:p>
            <a:pPr indent="-350837" lvl="2" marL="1022350"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Được sử dụng trong thân câu lệnh for, foreach, while, hay do… while. Tuy nhiên, nó chỉ thoát từ lần lặp hiện tại của vòng lặp để bắt đầu lần lặp mới.</a:t>
            </a:r>
            <a:endParaRPr/>
          </a:p>
          <a:p>
            <a:pPr indent="-350837" lvl="2" marL="1022350" marR="0" rtl="0" algn="l">
              <a:lnSpc>
                <a:spcPct val="8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for (int i = 0; i &lt; 4; i++)</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	Console.WriteLine(“---“);</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if (i%2 == 0)  continue;</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Console.WriteLine(“i = {0}”, i);</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8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Kết quả:	---</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i = 1</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a:t>
            </a:r>
            <a:endParaRPr/>
          </a:p>
          <a:p>
            <a:pPr indent="-350837" lvl="2" marL="1022350" marR="0" rtl="0" algn="l">
              <a:lnSpc>
                <a:spcPct val="8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Arial"/>
                <a:ea typeface="Arial"/>
                <a:cs typeface="Arial"/>
                <a:sym typeface="Arial"/>
              </a:rPr>
              <a:t>			i = 3</a:t>
            </a:r>
            <a:endParaRPr/>
          </a:p>
        </p:txBody>
      </p:sp>
      <p:sp>
        <p:nvSpPr>
          <p:cNvPr id="280" name="Shape 280"/>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4" name="Shape 284"/>
        <p:cNvGrpSpPr/>
        <p:nvPr/>
      </p:nvGrpSpPr>
      <p:grpSpPr>
        <a:xfrm>
          <a:off x="0" y="0"/>
          <a:ext cx="0" cy="0"/>
          <a:chOff x="0" y="0"/>
          <a:chExt cx="0" cy="0"/>
        </a:xfrm>
      </p:grpSpPr>
      <p:sp>
        <p:nvSpPr>
          <p:cNvPr id="285" name="Shape 285"/>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cấu trúc điều khiển</a:t>
            </a:r>
            <a:endParaRPr/>
          </a:p>
        </p:txBody>
      </p:sp>
      <p:sp>
        <p:nvSpPr>
          <p:cNvPr id="286" name="Shape 286"/>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Câu lệnh nhảy</a:t>
            </a:r>
            <a:endParaRPr b="0" i="1" sz="4400" u="none" cap="none" strike="noStrike">
              <a:solidFill>
                <a:schemeClr val="dk1"/>
              </a:solidFill>
              <a:latin typeface="Arial"/>
              <a:ea typeface="Arial"/>
              <a:cs typeface="Arial"/>
              <a:sym typeface="Arial"/>
            </a:endParaRPr>
          </a:p>
          <a:p>
            <a:pPr indent="-325437" lvl="1" marL="669925" marR="0" rtl="0" algn="l">
              <a:lnSpc>
                <a:spcPct val="100000"/>
              </a:lnSpc>
              <a:spcBef>
                <a:spcPts val="560"/>
              </a:spcBef>
              <a:spcAft>
                <a:spcPts val="0"/>
              </a:spcAft>
              <a:buClr>
                <a:schemeClr val="accent2"/>
              </a:buClr>
              <a:buSzPts val="1680"/>
              <a:buFont typeface="Noto Sans Symbols"/>
              <a:buChar char="❑"/>
            </a:pPr>
            <a:r>
              <a:rPr b="0" i="1" lang="en-US" sz="2800" u="none" cap="none" strike="noStrike">
                <a:solidFill>
                  <a:schemeClr val="dk1"/>
                </a:solidFill>
                <a:latin typeface="Arial"/>
                <a:ea typeface="Arial"/>
                <a:cs typeface="Arial"/>
                <a:sym typeface="Arial"/>
              </a:rPr>
              <a:t>Lệnh return</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Dùng để thoát khỏi phương thức của một lớp, trả điều khiển trở về nơi gọi phương thức. </a:t>
            </a:r>
            <a:endParaRPr/>
          </a:p>
          <a:p>
            <a:pPr indent="-350837" lvl="2" marL="102235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Tùy theo kiểu dữ liệu trả về của phương thức là void hoặc có một kiểu dữ liệu cụ thể, lệnh return phải tương ứng không trả về kiểu dữ liệu gì, hoặc là trả về một giá trị có kiểu dữ liệu thích hợp.</a:t>
            </a:r>
            <a:endParaRPr/>
          </a:p>
        </p:txBody>
      </p:sp>
      <p:sp>
        <p:nvSpPr>
          <p:cNvPr id="287" name="Shape 287"/>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1" name="Shape 291"/>
        <p:cNvGrpSpPr/>
        <p:nvPr/>
      </p:nvGrpSpPr>
      <p:grpSpPr>
        <a:xfrm>
          <a:off x="0" y="0"/>
          <a:ext cx="0" cy="0"/>
          <a:chOff x="0" y="0"/>
          <a:chExt cx="0" cy="0"/>
        </a:xfrm>
      </p:grpSpPr>
      <p:sp>
        <p:nvSpPr>
          <p:cNvPr id="292" name="Shape 292"/>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Cấu trúc chương trình </a:t>
            </a:r>
            <a:endParaRPr/>
          </a:p>
        </p:txBody>
      </p:sp>
      <p:sp>
        <p:nvSpPr>
          <p:cNvPr id="293" name="Shape 293"/>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Lớp đối tượng</a:t>
            </a:r>
            <a:r>
              <a:rPr b="0" i="0" lang="en-US" sz="28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Lớp đối tượng đóng vai trò rất lớn trong các chương trình C#, nó định nghĩa các thành phần dữ liệu và chức năng có thể có cho mỗi đối tượng cụ thể.</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Thành viên của lớp đối tượng là các dữ liệu và các hàm, gọi là dữ liệu thành phần và hàm thành phần.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Các thành viên của lớp có thể được khai báo public, private hoặc protected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Dữ liệu thành phần có thể là các trường dữ liệu (field), hằng số (constant) hoặc là các sự kiện (event).</a:t>
            </a:r>
            <a:endParaRPr/>
          </a:p>
        </p:txBody>
      </p:sp>
      <p:sp>
        <p:nvSpPr>
          <p:cNvPr id="294" name="Shape 294"/>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8" name="Shape 298"/>
        <p:cNvGrpSpPr/>
        <p:nvPr/>
      </p:nvGrpSpPr>
      <p:grpSpPr>
        <a:xfrm>
          <a:off x="0" y="0"/>
          <a:ext cx="0" cy="0"/>
          <a:chOff x="0" y="0"/>
          <a:chExt cx="0" cy="0"/>
        </a:xfrm>
      </p:grpSpPr>
      <p:sp>
        <p:nvSpPr>
          <p:cNvPr id="299" name="Shape 299"/>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Cấu trúc chương trình </a:t>
            </a:r>
            <a:endParaRPr/>
          </a:p>
        </p:txBody>
      </p:sp>
      <p:sp>
        <p:nvSpPr>
          <p:cNvPr id="300" name="Shape 300"/>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Lớp đối tượng</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Ví dụ:</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class PhoneCustomer{</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public const int DayOfSendingBill = 1;</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public int CustomerID;</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public string FirstName;</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public string LastName;</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Khi tạo ra một đối tượng của lớp PhoneCustomer, chúng ta có thể truy xuất các trường dữ liệu này theo dạng đốiTượng.TrườngDữLiệu</a:t>
            </a:r>
            <a:endParaRPr/>
          </a:p>
          <a:p>
            <a:pPr indent="-325437" lvl="1" marL="669925" marR="0" rtl="0" algn="l">
              <a:lnSpc>
                <a:spcPct val="10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PhoneCustomer Customer1 = new PhoneCustomer();</a:t>
            </a:r>
            <a:endParaRPr/>
          </a:p>
          <a:p>
            <a:pPr indent="-325437" lvl="1" marL="669925" marR="0" rtl="0" algn="l">
              <a:lnSpc>
                <a:spcPct val="10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Customer1.FirstName = "Burton";</a:t>
            </a:r>
            <a:endParaRPr/>
          </a:p>
          <a:p>
            <a:pPr indent="-260350" lvl="0" marL="342900" marR="0" rtl="0" algn="l">
              <a:spcBef>
                <a:spcPts val="400"/>
              </a:spcBef>
              <a:spcAft>
                <a:spcPts val="0"/>
              </a:spcAft>
              <a:buClr>
                <a:schemeClr val="accent1"/>
              </a:buClr>
              <a:buSzPts val="1300"/>
              <a:buFont typeface="Noto Sans Symbols"/>
              <a:buNone/>
            </a:pPr>
            <a:r>
              <a:t/>
            </a:r>
            <a:endParaRPr b="0" i="0" sz="2000" u="none" cap="none" strike="noStrike">
              <a:solidFill>
                <a:schemeClr val="dk1"/>
              </a:solidFill>
              <a:latin typeface="Courier New"/>
              <a:ea typeface="Courier New"/>
              <a:cs typeface="Courier New"/>
              <a:sym typeface="Courier New"/>
            </a:endParaRPr>
          </a:p>
        </p:txBody>
      </p:sp>
      <p:sp>
        <p:nvSpPr>
          <p:cNvPr id="301" name="Shape 301"/>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4" name="Shape 104"/>
        <p:cNvGrpSpPr/>
        <p:nvPr/>
      </p:nvGrpSpPr>
      <p:grpSpPr>
        <a:xfrm>
          <a:off x="0" y="0"/>
          <a:ext cx="0" cy="0"/>
          <a:chOff x="0" y="0"/>
          <a:chExt cx="0" cy="0"/>
        </a:xfrm>
      </p:grpSpPr>
      <p:sp>
        <p:nvSpPr>
          <p:cNvPr id="105" name="Shape 10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Chương trình đầu tiên</a:t>
            </a:r>
            <a:endParaRPr/>
          </a:p>
        </p:txBody>
      </p:sp>
      <p:sp>
        <p:nvSpPr>
          <p:cNvPr id="106" name="Shape 106"/>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Tạo ứng dụng cho phép nhập 2 số, in ra màn hình tổng, tích và thương của hai số vừa nhập.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Khởi động Microsoft Visual Studio. Nhấn Ctrl + Shift + N hoặc chọn File → New → Project để tạo mới một project </a:t>
            </a:r>
            <a:endParaRPr/>
          </a:p>
        </p:txBody>
      </p:sp>
      <p:pic>
        <p:nvPicPr>
          <p:cNvPr descr="image007" id="107" name="Shape 107"/>
          <p:cNvPicPr preferRelativeResize="0"/>
          <p:nvPr/>
        </p:nvPicPr>
        <p:blipFill rotWithShape="1">
          <a:blip r:embed="rId3">
            <a:alphaModFix/>
          </a:blip>
          <a:srcRect b="0" l="0" r="0" t="0"/>
          <a:stretch/>
        </p:blipFill>
        <p:spPr>
          <a:xfrm>
            <a:off x="1957387" y="2760662"/>
            <a:ext cx="5486400" cy="4097337"/>
          </a:xfrm>
          <a:prstGeom prst="rect">
            <a:avLst/>
          </a:prstGeom>
          <a:noFill/>
          <a:ln>
            <a:noFill/>
          </a:ln>
        </p:spPr>
      </p:pic>
      <p:sp>
        <p:nvSpPr>
          <p:cNvPr id="108" name="Shape 108"/>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5" name="Shape 305"/>
        <p:cNvGrpSpPr/>
        <p:nvPr/>
      </p:nvGrpSpPr>
      <p:grpSpPr>
        <a:xfrm>
          <a:off x="0" y="0"/>
          <a:ext cx="0" cy="0"/>
          <a:chOff x="0" y="0"/>
          <a:chExt cx="0" cy="0"/>
        </a:xfrm>
      </p:grpSpPr>
      <p:sp>
        <p:nvSpPr>
          <p:cNvPr id="306" name="Shape 306"/>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Phương thức </a:t>
            </a:r>
            <a:endParaRPr/>
          </a:p>
        </p:txBody>
      </p:sp>
      <p:sp>
        <p:nvSpPr>
          <p:cNvPr id="307" name="Shape 307"/>
          <p:cNvSpPr txBox="1"/>
          <p:nvPr>
            <p:ph idx="1" type="body"/>
          </p:nvPr>
        </p:nvSpPr>
        <p:spPr>
          <a:xfrm>
            <a:off x="228600" y="1066800"/>
            <a:ext cx="8669337"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Khai báo phương thức</a:t>
            </a:r>
            <a:r>
              <a:rPr b="0" i="0" lang="en-US" sz="2400" u="none" cap="none" strike="noStrike">
                <a:solidFill>
                  <a:schemeClr val="dk1"/>
                </a:solidFill>
                <a:latin typeface="Arial"/>
                <a:ea typeface="Arial"/>
                <a:cs typeface="Arial"/>
                <a:sym typeface="Arial"/>
              </a:rPr>
              <a:t>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Cú pháp:</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[modifiers] return_type MethodName([parameters])</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 Method body</a:t>
            </a:r>
            <a:endParaRPr/>
          </a:p>
          <a:p>
            <a:pPr indent="-350837" lvl="2" marL="102235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Ví dụ:</a:t>
            </a:r>
            <a:endParaRPr/>
          </a:p>
          <a:p>
            <a:pPr indent="-325437" lvl="1" marL="669925" marR="0" rtl="0" algn="l">
              <a:lnSpc>
                <a:spcPct val="9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public bool IsSquare(Rectangle rect)</a:t>
            </a:r>
            <a:endParaRPr/>
          </a:p>
          <a:p>
            <a:pPr indent="-325437" lvl="1" marL="669925" marR="0" rtl="0" algn="l">
              <a:lnSpc>
                <a:spcPct val="9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	return (rect.Height == rect.Width); }</a:t>
            </a:r>
            <a:endParaRPr/>
          </a:p>
          <a:p>
            <a:pPr indent="-325437" lvl="1" marL="669925" marR="0" rtl="0" algn="l">
              <a:lnSpc>
                <a:spcPct val="9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protected void Move(int dX, int dY)</a:t>
            </a:r>
            <a:endParaRPr/>
          </a:p>
          <a:p>
            <a:pPr indent="-325437" lvl="1" marL="669925" marR="0" rtl="0" algn="l">
              <a:lnSpc>
                <a:spcPct val="9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	this.x += dX;</a:t>
            </a:r>
            <a:endParaRPr/>
          </a:p>
          <a:p>
            <a:pPr indent="-325437" lvl="1" marL="669925" marR="0" rtl="0" algn="l">
              <a:lnSpc>
                <a:spcPct val="9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this.y += dY;	}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Lưu ý: mỗi phương thức đều được khai báo tầm truy xuất (public, private, protected) và định nghĩa luôn phần thân phương thức. Nghĩa là, không được sử dụng từ khóa “public” để gộp nhóm nhiều định nghĩa phương thức public.</a:t>
            </a:r>
            <a:endParaRPr/>
          </a:p>
          <a:p>
            <a:pPr indent="-260350" lvl="0" marL="342900" marR="0" rtl="0" algn="l">
              <a:spcBef>
                <a:spcPts val="400"/>
              </a:spcBef>
              <a:spcAft>
                <a:spcPts val="0"/>
              </a:spcAft>
              <a:buClr>
                <a:schemeClr val="accent1"/>
              </a:buClr>
              <a:buSzPts val="1300"/>
              <a:buFont typeface="Noto Sans Symbols"/>
              <a:buNone/>
            </a:pPr>
            <a:r>
              <a:t/>
            </a:r>
            <a:endParaRPr b="0" i="0" sz="2000" u="none" cap="none" strike="noStrike">
              <a:solidFill>
                <a:schemeClr val="dk1"/>
              </a:solidFill>
              <a:latin typeface="Arial"/>
              <a:ea typeface="Arial"/>
              <a:cs typeface="Arial"/>
              <a:sym typeface="Arial"/>
            </a:endParaRPr>
          </a:p>
        </p:txBody>
      </p:sp>
      <p:sp>
        <p:nvSpPr>
          <p:cNvPr id="308" name="Shape 308"/>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2" name="Shape 312"/>
        <p:cNvGrpSpPr/>
        <p:nvPr/>
      </p:nvGrpSpPr>
      <p:grpSpPr>
        <a:xfrm>
          <a:off x="0" y="0"/>
          <a:ext cx="0" cy="0"/>
          <a:chOff x="0" y="0"/>
          <a:chExt cx="0" cy="0"/>
        </a:xfrm>
      </p:grpSpPr>
      <p:sp>
        <p:nvSpPr>
          <p:cNvPr id="313" name="Shape 313"/>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Phương thức</a:t>
            </a:r>
            <a:endParaRPr/>
          </a:p>
        </p:txBody>
      </p:sp>
      <p:sp>
        <p:nvSpPr>
          <p:cNvPr id="314" name="Shape 314"/>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Truyền tham số cho phương thức</a:t>
            </a:r>
            <a:r>
              <a:rPr b="0" i="0" lang="en-US" sz="22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Các đối số có thể được truyền cho phương thức theo tham chiếu hoặc giá trị.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Biến được truyền theo tham chiếu đến một phương thức thì sẽ bị ảnh hưởng bởi mọi thay đổi nếu có trong thân phương thức</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Biến được truyền theo giá trị thì không bị ảnh hưởng bởi những thay đổi diễn ra trong thân phương thức.</a:t>
            </a:r>
            <a:endParaRPr/>
          </a:p>
        </p:txBody>
      </p:sp>
      <p:sp>
        <p:nvSpPr>
          <p:cNvPr id="315" name="Shape 315"/>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9" name="Shape 319"/>
        <p:cNvGrpSpPr/>
        <p:nvPr/>
      </p:nvGrpSpPr>
      <p:grpSpPr>
        <a:xfrm>
          <a:off x="0" y="0"/>
          <a:ext cx="0" cy="0"/>
          <a:chOff x="0" y="0"/>
          <a:chExt cx="0" cy="0"/>
        </a:xfrm>
      </p:grpSpPr>
      <p:sp>
        <p:nvSpPr>
          <p:cNvPr id="320" name="Shape 320"/>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Phương thức </a:t>
            </a:r>
            <a:endParaRPr/>
          </a:p>
        </p:txBody>
      </p:sp>
      <p:sp>
        <p:nvSpPr>
          <p:cNvPr id="321" name="Shape 321"/>
          <p:cNvSpPr txBox="1"/>
          <p:nvPr>
            <p:ph idx="1" type="body"/>
          </p:nvPr>
        </p:nvSpPr>
        <p:spPr>
          <a:xfrm>
            <a:off x="69850" y="990600"/>
            <a:ext cx="8932862"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040"/>
              <a:buFont typeface="Noto Sans Symbols"/>
              <a:buChar char="■"/>
            </a:pPr>
            <a:r>
              <a:rPr b="1" i="1" lang="en-US" sz="1600" u="none" cap="none" strike="noStrike">
                <a:solidFill>
                  <a:schemeClr val="dk1"/>
                </a:solidFill>
                <a:latin typeface="Arial"/>
                <a:ea typeface="Arial"/>
                <a:cs typeface="Arial"/>
                <a:sym typeface="Arial"/>
              </a:rPr>
              <a:t>Truyền tham số cho phương thức</a:t>
            </a:r>
            <a:r>
              <a:rPr b="1" i="0" lang="en-US" sz="1800" u="none" cap="none" strike="noStrike">
                <a:solidFill>
                  <a:schemeClr val="dk1"/>
                </a:solidFill>
                <a:latin typeface="Arial"/>
                <a:ea typeface="Arial"/>
                <a:cs typeface="Arial"/>
                <a:sym typeface="Arial"/>
              </a:rPr>
              <a:t> </a:t>
            </a:r>
            <a:endParaRPr/>
          </a:p>
          <a:p>
            <a:pPr indent="-325436" lvl="1" marL="669925" marR="0" rtl="0" algn="l">
              <a:lnSpc>
                <a:spcPct val="80000"/>
              </a:lnSpc>
              <a:spcBef>
                <a:spcPts val="0"/>
              </a:spcBef>
              <a:spcAft>
                <a:spcPts val="0"/>
              </a:spcAft>
              <a:buClr>
                <a:schemeClr val="accent2"/>
              </a:buClr>
              <a:buSzPts val="960"/>
              <a:buFont typeface="Noto Sans Symbols"/>
              <a:buChar char="❑"/>
            </a:pPr>
            <a:r>
              <a:rPr b="1" i="0" lang="en-US" sz="16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namespace MinhHoaDoiSo</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class ParameterTest</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static void SomeFunction(int[] ints, int i)</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ints[0] = 100;</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i = 100;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public static int Main()</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int i = 0;</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int[] ints = {0, 1, 2, 4};</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Truoc khi goi phuong thuc</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Console.WriteLine("i = " + i);</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Console.WriteLine("ints[0] = " + ints[0]);</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Console.WriteLine("Thuc hien goi phuong thuc</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SomeFunction()...");</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Sau khi goi phuong thuc, gia tri trong ints, i?</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SomeFunction(ints, i);</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Console.WriteLine("i = " + i);</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Console.WriteLine("ints[0] = " + ints[0]);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return 0; 	}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 </a:t>
            </a:r>
            <a:endParaRPr/>
          </a:p>
          <a:p>
            <a:pPr indent="-325437" lvl="1" marL="669925" marR="0" rtl="0" algn="l">
              <a:lnSpc>
                <a:spcPct val="80000"/>
              </a:lnSpc>
              <a:spcBef>
                <a:spcPts val="320"/>
              </a:spcBef>
              <a:spcAft>
                <a:spcPts val="0"/>
              </a:spcAft>
              <a:buClr>
                <a:schemeClr val="accent2"/>
              </a:buClr>
              <a:buSzPts val="960"/>
              <a:buFont typeface="Noto Sans Symbols"/>
              <a:buNone/>
            </a:pPr>
            <a:r>
              <a:rPr b="1" i="0" lang="en-US" sz="1600" u="none" cap="none" strike="noStrike">
                <a:solidFill>
                  <a:schemeClr val="dk1"/>
                </a:solidFill>
                <a:latin typeface="Courier New"/>
                <a:ea typeface="Courier New"/>
                <a:cs typeface="Courier New"/>
                <a:sym typeface="Courier New"/>
              </a:rPr>
              <a:t>} </a:t>
            </a:r>
            <a:endParaRPr/>
          </a:p>
        </p:txBody>
      </p:sp>
      <p:sp>
        <p:nvSpPr>
          <p:cNvPr id="322" name="Shape 322"/>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6" name="Shape 326"/>
        <p:cNvGrpSpPr/>
        <p:nvPr/>
      </p:nvGrpSpPr>
      <p:grpSpPr>
        <a:xfrm>
          <a:off x="0" y="0"/>
          <a:ext cx="0" cy="0"/>
          <a:chOff x="0" y="0"/>
          <a:chExt cx="0" cy="0"/>
        </a:xfrm>
      </p:grpSpPr>
      <p:sp>
        <p:nvSpPr>
          <p:cNvPr id="327" name="Shape 327"/>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Phương thức </a:t>
            </a:r>
            <a:endParaRPr/>
          </a:p>
        </p:txBody>
      </p:sp>
      <p:sp>
        <p:nvSpPr>
          <p:cNvPr id="328" name="Shape 328"/>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Để thay đổi giá trị của đối số i, ta phải truyền nó như là một đối số kiểu tham chiếu. </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Để định nghĩa một đối số là kiểu tham chiếu ta thêm từ khóa </a:t>
            </a:r>
            <a:r>
              <a:rPr b="0" i="0" lang="en-US" sz="2400" u="none" cap="none" strike="noStrike">
                <a:solidFill>
                  <a:srgbClr val="FF0066"/>
                </a:solidFill>
                <a:latin typeface="Arial"/>
                <a:ea typeface="Arial"/>
                <a:cs typeface="Arial"/>
                <a:sym typeface="Arial"/>
              </a:rPr>
              <a:t>ref</a:t>
            </a:r>
            <a:r>
              <a:rPr b="0" i="0" lang="en-US" sz="2400" u="none" cap="none" strike="noStrike">
                <a:solidFill>
                  <a:schemeClr val="dk1"/>
                </a:solidFill>
                <a:latin typeface="Arial"/>
                <a:ea typeface="Arial"/>
                <a:cs typeface="Arial"/>
                <a:sym typeface="Arial"/>
              </a:rPr>
              <a:t> vào đầu định nghĩa đối số, ví dụ:</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static void SomeFunction(int[] ints, </a:t>
            </a:r>
            <a:r>
              <a:rPr b="0" i="0" lang="en-US" sz="2000" u="none" cap="none" strike="noStrike">
                <a:solidFill>
                  <a:srgbClr val="FF0066"/>
                </a:solidFill>
                <a:latin typeface="Courier New"/>
                <a:ea typeface="Courier New"/>
                <a:cs typeface="Courier New"/>
                <a:sym typeface="Courier New"/>
              </a:rPr>
              <a:t>ref</a:t>
            </a:r>
            <a:r>
              <a:rPr b="0" i="0" lang="en-US" sz="2000" u="none" cap="none" strike="noStrike">
                <a:solidFill>
                  <a:schemeClr val="dk1"/>
                </a:solidFill>
                <a:latin typeface="Courier New"/>
                <a:ea typeface="Courier New"/>
                <a:cs typeface="Courier New"/>
                <a:sym typeface="Courier New"/>
              </a:rPr>
              <a:t> int i) </a:t>
            </a:r>
            <a:endParaRPr/>
          </a:p>
          <a:p>
            <a:pPr indent="-342900" lvl="0" marL="34290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ints[0] = 100;</a:t>
            </a:r>
            <a:endParaRPr/>
          </a:p>
          <a:p>
            <a:pPr indent="-342900" lvl="0" marL="34290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i = 100;</a:t>
            </a:r>
            <a:endParaRPr/>
          </a:p>
          <a:p>
            <a:pPr indent="-342900" lvl="0" marL="342900" marR="0" rtl="0" algn="l">
              <a:lnSpc>
                <a:spcPct val="9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Và khi gọi phương thức, từ khóa ref cũng phải được thêm vào trước biến truyền cho phương thức:</a:t>
            </a:r>
            <a:endParaRPr/>
          </a:p>
          <a:p>
            <a:pPr indent="-342900" lvl="0" marL="342900" marR="0" rtl="0" algn="l">
              <a:lnSpc>
                <a:spcPct val="9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Courier New"/>
                <a:ea typeface="Courier New"/>
                <a:cs typeface="Courier New"/>
                <a:sym typeface="Courier New"/>
              </a:rPr>
              <a:t>SomeFunction(ints, </a:t>
            </a:r>
            <a:r>
              <a:rPr b="0" i="0" lang="en-US" sz="2400" u="none" cap="none" strike="noStrike">
                <a:solidFill>
                  <a:srgbClr val="FF0066"/>
                </a:solidFill>
                <a:latin typeface="Courier New"/>
                <a:ea typeface="Courier New"/>
                <a:cs typeface="Courier New"/>
                <a:sym typeface="Courier New"/>
              </a:rPr>
              <a:t>ref</a:t>
            </a:r>
            <a:r>
              <a:rPr b="0" i="0" lang="en-US" sz="2400" u="none" cap="none" strike="noStrike">
                <a:solidFill>
                  <a:schemeClr val="dk1"/>
                </a:solidFill>
                <a:latin typeface="Courier New"/>
                <a:ea typeface="Courier New"/>
                <a:cs typeface="Courier New"/>
                <a:sym typeface="Courier New"/>
              </a:rPr>
              <a:t> i); </a:t>
            </a:r>
            <a:endParaRPr/>
          </a:p>
          <a:p>
            <a:pPr indent="-342900" lvl="0" marL="342900" marR="0" rtl="0" algn="l">
              <a:lnSpc>
                <a:spcPct val="90000"/>
              </a:lnSpc>
              <a:spcBef>
                <a:spcPts val="56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Lưu ý: biến được sử dụng để truyền cho phương thức phải được khởi tạo trước khi gọi phương thức.</a:t>
            </a:r>
            <a:r>
              <a:rPr b="0" i="0" lang="en-US" sz="2800" u="none" cap="none" strike="noStrike">
                <a:solidFill>
                  <a:schemeClr val="dk1"/>
                </a:solidFill>
                <a:latin typeface="Arial"/>
                <a:ea typeface="Arial"/>
                <a:cs typeface="Arial"/>
                <a:sym typeface="Arial"/>
              </a:rPr>
              <a:t> </a:t>
            </a:r>
            <a:endParaRPr/>
          </a:p>
        </p:txBody>
      </p:sp>
      <p:sp>
        <p:nvSpPr>
          <p:cNvPr id="329" name="Shape 329"/>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3" name="Shape 333"/>
        <p:cNvGrpSpPr/>
        <p:nvPr/>
      </p:nvGrpSpPr>
      <p:grpSpPr>
        <a:xfrm>
          <a:off x="0" y="0"/>
          <a:ext cx="0" cy="0"/>
          <a:chOff x="0" y="0"/>
          <a:chExt cx="0" cy="0"/>
        </a:xfrm>
      </p:grpSpPr>
      <p:sp>
        <p:nvSpPr>
          <p:cNvPr id="334" name="Shape 334"/>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Kiểu dữ liệu mảng</a:t>
            </a:r>
            <a:endParaRPr/>
          </a:p>
        </p:txBody>
      </p:sp>
      <p:sp>
        <p:nvSpPr>
          <p:cNvPr id="335" name="Shape 335"/>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Cú pháp khai báo</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type[] arrayName;</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Ví dụ:	</a:t>
            </a:r>
            <a:r>
              <a:rPr b="0" i="0" lang="en-US" sz="2800" u="none" cap="none" strike="noStrike">
                <a:solidFill>
                  <a:schemeClr val="dk1"/>
                </a:solidFill>
                <a:latin typeface="Courier New"/>
                <a:ea typeface="Courier New"/>
                <a:cs typeface="Courier New"/>
                <a:sym typeface="Courier New"/>
              </a:rPr>
              <a:t>int[] daySo;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Khởi tạo array: sử dụng từ khóa new, chỉ số được đánh số từ 0 trở đi</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int kichThuoc = 30;</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int[] daySo = new int[kichThuoc];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daySo[0] = 35; </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daySo[29] = 432; </a:t>
            </a:r>
            <a:endParaRPr/>
          </a:p>
          <a:p>
            <a:pPr indent="-342900" lvl="0" marL="342900" marR="0" rtl="0" algn="l">
              <a:lnSpc>
                <a:spcPct val="9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Vừa khai báo vừa khởi tạo</a:t>
            </a:r>
            <a:endParaRPr/>
          </a:p>
          <a:p>
            <a:pPr indent="-325437" lvl="1" marL="669925" marR="0" rtl="0" algn="l">
              <a:lnSpc>
                <a:spcPct val="90000"/>
              </a:lnSpc>
              <a:spcBef>
                <a:spcPts val="480"/>
              </a:spcBef>
              <a:spcAft>
                <a:spcPts val="0"/>
              </a:spcAft>
              <a:buClr>
                <a:schemeClr val="accent2"/>
              </a:buClr>
              <a:buSzPts val="1440"/>
              <a:buFont typeface="Noto Sans Symbols"/>
              <a:buNone/>
            </a:pPr>
            <a:r>
              <a:rPr b="0" i="0" lang="en-US" sz="2400" u="none" cap="none" strike="noStrike">
                <a:solidFill>
                  <a:schemeClr val="dk1"/>
                </a:solidFill>
                <a:latin typeface="Courier New"/>
                <a:ea typeface="Courier New"/>
                <a:cs typeface="Courier New"/>
                <a:sym typeface="Courier New"/>
              </a:rPr>
              <a:t>string[] myArray = {"first element", "second element", "third element"}; </a:t>
            </a:r>
            <a:endParaRPr/>
          </a:p>
        </p:txBody>
      </p:sp>
      <p:sp>
        <p:nvSpPr>
          <p:cNvPr id="336" name="Shape 336"/>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0" name="Shape 340"/>
        <p:cNvGrpSpPr/>
        <p:nvPr/>
      </p:nvGrpSpPr>
      <p:grpSpPr>
        <a:xfrm>
          <a:off x="0" y="0"/>
          <a:ext cx="0" cy="0"/>
          <a:chOff x="0" y="0"/>
          <a:chExt cx="0" cy="0"/>
        </a:xfrm>
      </p:grpSpPr>
      <p:sp>
        <p:nvSpPr>
          <p:cNvPr id="341" name="Shape 341"/>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Kiểu dữ liệu mảng</a:t>
            </a:r>
            <a:endParaRPr/>
          </a:p>
        </p:txBody>
      </p:sp>
      <p:sp>
        <p:nvSpPr>
          <p:cNvPr id="342" name="Shape 342"/>
          <p:cNvSpPr txBox="1"/>
          <p:nvPr>
            <p:ph idx="1" type="body"/>
          </p:nvPr>
        </p:nvSpPr>
        <p:spPr>
          <a:xfrm>
            <a:off x="228600" y="1066800"/>
            <a:ext cx="8634412"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560"/>
              <a:buFont typeface="Noto Sans Symbols"/>
              <a:buChar char="■"/>
            </a:pPr>
            <a:r>
              <a:rPr b="0" i="1" lang="en-US" sz="2400" u="none" cap="none" strike="noStrike">
                <a:solidFill>
                  <a:schemeClr val="dk1"/>
                </a:solidFill>
                <a:latin typeface="Arial"/>
                <a:ea typeface="Arial"/>
                <a:cs typeface="Arial"/>
                <a:sym typeface="Arial"/>
              </a:rPr>
              <a:t>Làm việc với mảng</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Lấy kích thước của mảng: sử dụng thuộc tính Length</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Array.Sort(arr): hàm tĩnh, dùng để sắp xếp mảng arr; </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Array.Reverse(arr): hàm tĩnh, đảo ngược vị trí của các phần tử có trong mảng arr</a:t>
            </a:r>
            <a:r>
              <a:rPr b="0" i="0" lang="en-US" sz="2000" u="none" cap="none" strike="noStrike">
                <a:solidFill>
                  <a:schemeClr val="dk1"/>
                </a:solidFill>
                <a:latin typeface="Arial"/>
                <a:ea typeface="Arial"/>
                <a:cs typeface="Arial"/>
                <a:sym typeface="Arial"/>
              </a:rPr>
              <a:t>.</a:t>
            </a:r>
            <a:endParaRPr/>
          </a:p>
          <a:p>
            <a:pPr indent="-325437" lvl="1" marL="669925" marR="0" rtl="0" algn="l">
              <a:lnSpc>
                <a:spcPct val="8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Ví dụ:</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string[] hoTen = {"Tao Pham","Tran Nhu Nhong","Le Teo"};</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in danh sach cac phan tu trong array</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for (int i = 0; i &lt; hoTen.Length; i++)</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Console.WriteLine(hoTen[i]);</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Array.Sort(hoTen);</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Array.Reverse(hoTen);</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 in danh sach su dung cu phap foreach</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foreach (string stHoTen in hoTen)</a:t>
            </a:r>
            <a:endParaRPr/>
          </a:p>
          <a:p>
            <a:pPr indent="-325437" lvl="1" marL="669925" marR="0" rtl="0" algn="l">
              <a:lnSpc>
                <a:spcPct val="80000"/>
              </a:lnSpc>
              <a:spcBef>
                <a:spcPts val="400"/>
              </a:spcBef>
              <a:spcAft>
                <a:spcPts val="0"/>
              </a:spcAft>
              <a:buClr>
                <a:schemeClr val="accent2"/>
              </a:buClr>
              <a:buSzPts val="1200"/>
              <a:buFont typeface="Noto Sans Symbols"/>
              <a:buNone/>
            </a:pPr>
            <a:r>
              <a:rPr b="0" i="0" lang="en-US" sz="2000" u="none" cap="none" strike="noStrike">
                <a:solidFill>
                  <a:schemeClr val="dk1"/>
                </a:solidFill>
                <a:latin typeface="Courier New"/>
                <a:ea typeface="Courier New"/>
                <a:cs typeface="Courier New"/>
                <a:sym typeface="Courier New"/>
              </a:rPr>
              <a:t>Console.WriteLine(stHoTen); </a:t>
            </a:r>
            <a:endParaRPr/>
          </a:p>
        </p:txBody>
      </p:sp>
      <p:sp>
        <p:nvSpPr>
          <p:cNvPr id="343" name="Shape 343"/>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47" name="Shape 347"/>
        <p:cNvGrpSpPr/>
        <p:nvPr/>
      </p:nvGrpSpPr>
      <p:grpSpPr>
        <a:xfrm>
          <a:off x="0" y="0"/>
          <a:ext cx="0" cy="0"/>
          <a:chOff x="0" y="0"/>
          <a:chExt cx="0" cy="0"/>
        </a:xfrm>
      </p:grpSpPr>
      <p:sp>
        <p:nvSpPr>
          <p:cNvPr id="348" name="Shape 348"/>
          <p:cNvSpPr txBox="1"/>
          <p:nvPr>
            <p:ph type="title"/>
          </p:nvPr>
        </p:nvSpPr>
        <p:spPr>
          <a:xfrm>
            <a:off x="228600" y="304800"/>
            <a:ext cx="7456487"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Kiểu dữ liệu mảng</a:t>
            </a:r>
            <a:endParaRPr/>
          </a:p>
        </p:txBody>
      </p:sp>
      <p:sp>
        <p:nvSpPr>
          <p:cNvPr id="349" name="Shape 349"/>
          <p:cNvSpPr txBox="1"/>
          <p:nvPr>
            <p:ph idx="1" type="body"/>
          </p:nvPr>
        </p:nvSpPr>
        <p:spPr>
          <a:xfrm>
            <a:off x="228600" y="1066800"/>
            <a:ext cx="8704262"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Mảng nhiều chiều</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Ví dụ ma trận hai chiều:</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string[,] beatleName = {{"Lennon","John"}, {"McCartney","Paul"},{"Harrison","George"}};</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Lưu ý: dùng dấu phẩy để phân cách các chiều trong khai báo</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string[,,] my3DArray;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Sau khi khai báo có thể khởi tạo giá trị cho các phần tử bên trong mảng như sau:</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double [,] matrix = new double[5,10];</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for (int i = 0; i &lt; 5; i++)</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for (int j=0; j &lt; 10; j++)</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	  matrix[i,j] = i*j;</a:t>
            </a:r>
            <a:endParaRPr/>
          </a:p>
          <a:p>
            <a:pPr indent="-350837" lvl="2" marL="1022350" marR="0" rtl="0" algn="l">
              <a:lnSpc>
                <a:spcPct val="100000"/>
              </a:lnSpc>
              <a:spcBef>
                <a:spcPts val="400"/>
              </a:spcBef>
              <a:spcAft>
                <a:spcPts val="0"/>
              </a:spcAft>
              <a:buClr>
                <a:schemeClr val="accent1"/>
              </a:buClr>
              <a:buSzPts val="1300"/>
              <a:buFont typeface="Noto Sans Symbols"/>
              <a:buNone/>
            </a:pPr>
            <a:r>
              <a:rPr b="0" i="0" lang="en-US" sz="2000" u="none" cap="none" strike="noStrike">
                <a:solidFill>
                  <a:schemeClr val="dk1"/>
                </a:solidFill>
                <a:latin typeface="Courier New"/>
                <a:ea typeface="Courier New"/>
                <a:cs typeface="Courier New"/>
                <a:sym typeface="Courier New"/>
              </a:rPr>
              <a:t>}</a:t>
            </a:r>
            <a:endParaRPr/>
          </a:p>
        </p:txBody>
      </p:sp>
      <p:sp>
        <p:nvSpPr>
          <p:cNvPr id="350" name="Shape 350"/>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4" name="Shape 354"/>
        <p:cNvGrpSpPr/>
        <p:nvPr/>
      </p:nvGrpSpPr>
      <p:grpSpPr>
        <a:xfrm>
          <a:off x="0" y="0"/>
          <a:ext cx="0" cy="0"/>
          <a:chOff x="0" y="0"/>
          <a:chExt cx="0" cy="0"/>
        </a:xfrm>
      </p:grpSpPr>
      <p:sp>
        <p:nvSpPr>
          <p:cNvPr id="355" name="Shape 35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Kiểu dữ liệu mảng</a:t>
            </a:r>
            <a:endParaRPr/>
          </a:p>
        </p:txBody>
      </p:sp>
      <p:sp>
        <p:nvSpPr>
          <p:cNvPr id="356" name="Shape 356"/>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Mảng nhiều chiều</a:t>
            </a:r>
            <a:r>
              <a:rPr b="1" i="0" lang="en-US" sz="2400" u="none" cap="none" strike="noStrike">
                <a:solidFill>
                  <a:schemeClr val="dk1"/>
                </a:solidFill>
                <a:latin typeface="Arial"/>
                <a:ea typeface="Arial"/>
                <a:cs typeface="Arial"/>
                <a:sym typeface="Arial"/>
              </a:rPr>
              <a:t> </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1" i="0" lang="en-US" sz="2000" u="none" cap="none" strike="noStrike">
                <a:solidFill>
                  <a:schemeClr val="dk1"/>
                </a:solidFill>
                <a:latin typeface="Arial"/>
                <a:ea typeface="Arial"/>
                <a:cs typeface="Arial"/>
                <a:sym typeface="Arial"/>
              </a:rPr>
              <a:t>Để xác định kích thước của từng chiều của mảng dùng phương thức GetLength().</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double [,] matrix = new double[5, 10];</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Console.WriteLine(“Kich thuoc chieu thu nhat: {0}”, matrix.GetLength(0)); // 5</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Console.WriteLine(“Kich thuoc chieu thu hai: {0}”, matrix.GetLength(1)); // 10</a:t>
            </a:r>
            <a:endParaRPr/>
          </a:p>
          <a:p>
            <a:pPr indent="-325437" lvl="1" marL="669925" marR="0" rtl="0" algn="l">
              <a:lnSpc>
                <a:spcPct val="100000"/>
              </a:lnSpc>
              <a:spcBef>
                <a:spcPts val="480"/>
              </a:spcBef>
              <a:spcAft>
                <a:spcPts val="0"/>
              </a:spcAft>
              <a:buClr>
                <a:schemeClr val="accent2"/>
              </a:buClr>
              <a:buSzPts val="1200"/>
              <a:buFont typeface="Noto Sans Symbols"/>
              <a:buChar char="❑"/>
            </a:pPr>
            <a:r>
              <a:rPr b="1" i="0" lang="en-US" sz="2000" u="none" cap="none" strike="noStrike">
                <a:solidFill>
                  <a:schemeClr val="dk1"/>
                </a:solidFill>
                <a:latin typeface="Arial"/>
                <a:ea typeface="Arial"/>
                <a:cs typeface="Arial"/>
                <a:sym typeface="Arial"/>
              </a:rPr>
              <a:t>Kiểu mảng răng cưa: kích thước của mỗi chiều có thể khác nhau. Đây là kiểu dữ liệu array của các array.</a:t>
            </a:r>
            <a:r>
              <a:rPr b="1" i="0" lang="en-US" sz="2400" u="none" cap="none" strike="noStrike">
                <a:solidFill>
                  <a:schemeClr val="dk1"/>
                </a:solidFill>
                <a:latin typeface="Arial"/>
                <a:ea typeface="Arial"/>
                <a:cs typeface="Arial"/>
                <a:sym typeface="Arial"/>
              </a:rPr>
              <a:t> </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int[][] a = new int[3][];</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a[0] = new int[4];</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a[1] = new int[3];</a:t>
            </a:r>
            <a:endParaRPr/>
          </a:p>
          <a:p>
            <a:pPr indent="-350837" lvl="2" marL="1022350" marR="0" rtl="0" algn="l">
              <a:lnSpc>
                <a:spcPct val="10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a[2] = new int[1];</a:t>
            </a:r>
            <a:endParaRPr/>
          </a:p>
        </p:txBody>
      </p:sp>
      <p:sp>
        <p:nvSpPr>
          <p:cNvPr id="357" name="Shape 357"/>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1" name="Shape 361"/>
        <p:cNvGrpSpPr/>
        <p:nvPr/>
      </p:nvGrpSpPr>
      <p:grpSpPr>
        <a:xfrm>
          <a:off x="0" y="0"/>
          <a:ext cx="0" cy="0"/>
          <a:chOff x="0" y="0"/>
          <a:chExt cx="0" cy="0"/>
        </a:xfrm>
      </p:grpSpPr>
      <p:sp>
        <p:nvSpPr>
          <p:cNvPr id="362" name="Shape 36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Kiểu dữ liệu mảng</a:t>
            </a:r>
            <a:endParaRPr/>
          </a:p>
        </p:txBody>
      </p:sp>
      <p:sp>
        <p:nvSpPr>
          <p:cNvPr id="363" name="Shape 363"/>
          <p:cNvSpPr txBox="1"/>
          <p:nvPr>
            <p:ph idx="1" type="body"/>
          </p:nvPr>
        </p:nvSpPr>
        <p:spPr>
          <a:xfrm>
            <a:off x="228600" y="1219200"/>
            <a:ext cx="86868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0" lang="en-US" sz="2000" u="none" cap="none" strike="noStrike">
                <a:solidFill>
                  <a:schemeClr val="dk1"/>
                </a:solidFill>
                <a:latin typeface="Arial"/>
                <a:ea typeface="Arial"/>
                <a:cs typeface="Arial"/>
                <a:sym typeface="Arial"/>
              </a:rPr>
              <a:t>Ví dụ: viết chtr nhận vào một số nguyên n, in tam giác Pascal ra màn hình.</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class TamGiacPascal</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Console.Write("n =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int n = int.Parse(Console.ReadLine());</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long[][] C = new long[n+1][]; // khoi tao C la 1 array gom n+1 phan tu</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for (int i = 0; i &lt;= n; i++)</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  	C[i] = new long[i+1]; // phan tu thu i cua C la 1 array gom (i+1) phan tu</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C[i][0] = C[i][i] = 1;</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for (int j = 1; j &lt; i; j++)</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C[i][j] = C[i-1][j] + C[i-1][j-1];</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for (int i = 0; i &lt; C.Length; i++)</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	for (int j = 0; j &lt; C[i].Length; j++)</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Console.Write("{0, 5}", C[i][j]);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 in so voi do rong la 5</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Console.WriteLine();</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Console.ReadLine();	</a:t>
            </a:r>
            <a:endParaRPr/>
          </a:p>
          <a:p>
            <a:pPr indent="-342900" lvl="0" marL="342900" marR="0" rtl="0" algn="l">
              <a:lnSpc>
                <a:spcPct val="80000"/>
              </a:lnSpc>
              <a:spcBef>
                <a:spcPts val="360"/>
              </a:spcBef>
              <a:spcAft>
                <a:spcPts val="0"/>
              </a:spcAft>
              <a:buClr>
                <a:schemeClr val="accent1"/>
              </a:buClr>
              <a:buSzPts val="1170"/>
              <a:buFont typeface="Noto Sans Symbols"/>
              <a:buNone/>
            </a:pPr>
            <a:r>
              <a:rPr b="1" i="0" lang="en-US" sz="1800" u="none" cap="none" strike="noStrike">
                <a:solidFill>
                  <a:schemeClr val="dk1"/>
                </a:solidFill>
                <a:latin typeface="Arial"/>
                <a:ea typeface="Arial"/>
                <a:cs typeface="Arial"/>
                <a:sym typeface="Arial"/>
              </a:rPr>
              <a:t>} </a:t>
            </a:r>
            <a:endParaRPr/>
          </a:p>
        </p:txBody>
      </p:sp>
      <p:pic>
        <p:nvPicPr>
          <p:cNvPr id="364" name="Shape 364"/>
          <p:cNvPicPr preferRelativeResize="0"/>
          <p:nvPr/>
        </p:nvPicPr>
        <p:blipFill rotWithShape="1">
          <a:blip r:embed="rId3">
            <a:alphaModFix/>
          </a:blip>
          <a:srcRect b="46537" l="4171" r="80807" t="27575"/>
          <a:stretch/>
        </p:blipFill>
        <p:spPr>
          <a:xfrm>
            <a:off x="5562600" y="3810000"/>
            <a:ext cx="2749550" cy="2698750"/>
          </a:xfrm>
          <a:prstGeom prst="rect">
            <a:avLst/>
          </a:prstGeom>
          <a:noFill/>
          <a:ln>
            <a:noFill/>
          </a:ln>
        </p:spPr>
      </p:pic>
      <p:sp>
        <p:nvSpPr>
          <p:cNvPr id="365" name="Shape 365"/>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9" name="Shape 369"/>
        <p:cNvGrpSpPr/>
        <p:nvPr/>
      </p:nvGrpSpPr>
      <p:grpSpPr>
        <a:xfrm>
          <a:off x="0" y="0"/>
          <a:ext cx="0" cy="0"/>
          <a:chOff x="0" y="0"/>
          <a:chExt cx="0" cy="0"/>
        </a:xfrm>
      </p:grpSpPr>
      <p:sp>
        <p:nvSpPr>
          <p:cNvPr id="370" name="Shape 37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toán tử</a:t>
            </a:r>
            <a:endParaRPr/>
          </a:p>
        </p:txBody>
      </p:sp>
      <p:pic>
        <p:nvPicPr>
          <p:cNvPr id="371" name="Shape 371"/>
          <p:cNvPicPr preferRelativeResize="0"/>
          <p:nvPr>
            <p:ph idx="1" type="body"/>
          </p:nvPr>
        </p:nvPicPr>
        <p:blipFill rotWithShape="1">
          <a:blip r:embed="rId3">
            <a:alphaModFix/>
          </a:blip>
          <a:srcRect b="16896" l="22488" r="24886" t="23526"/>
          <a:stretch/>
        </p:blipFill>
        <p:spPr>
          <a:xfrm>
            <a:off x="352425" y="1177925"/>
            <a:ext cx="8439150" cy="5299075"/>
          </a:xfrm>
          <a:prstGeom prst="rect">
            <a:avLst/>
          </a:prstGeom>
          <a:noFill/>
          <a:ln>
            <a:noFill/>
          </a:ln>
        </p:spPr>
      </p:pic>
      <p:sp>
        <p:nvSpPr>
          <p:cNvPr id="372" name="Shape 372"/>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Shape 11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Chương trình đầu tiên</a:t>
            </a:r>
            <a:endParaRPr/>
          </a:p>
        </p:txBody>
      </p:sp>
      <p:sp>
        <p:nvSpPr>
          <p:cNvPr id="114" name="Shape 114"/>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Sau khi nhấn nút OK, quan sát cấu trúc của thư mục chứa solution</a:t>
            </a:r>
            <a:endParaRPr/>
          </a:p>
        </p:txBody>
      </p:sp>
      <p:pic>
        <p:nvPicPr>
          <p:cNvPr descr="image008" id="115" name="Shape 115"/>
          <p:cNvPicPr preferRelativeResize="0"/>
          <p:nvPr/>
        </p:nvPicPr>
        <p:blipFill rotWithShape="1">
          <a:blip r:embed="rId3">
            <a:alphaModFix/>
          </a:blip>
          <a:srcRect b="0" l="0" r="0" t="0"/>
          <a:stretch/>
        </p:blipFill>
        <p:spPr>
          <a:xfrm>
            <a:off x="1266825" y="1828800"/>
            <a:ext cx="6505575" cy="4986337"/>
          </a:xfrm>
          <a:prstGeom prst="rect">
            <a:avLst/>
          </a:prstGeom>
          <a:noFill/>
          <a:ln>
            <a:noFill/>
          </a:ln>
        </p:spPr>
      </p:pic>
      <p:sp>
        <p:nvSpPr>
          <p:cNvPr id="116" name="Shape 11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6" name="Shape 376"/>
        <p:cNvGrpSpPr/>
        <p:nvPr/>
      </p:nvGrpSpPr>
      <p:grpSpPr>
        <a:xfrm>
          <a:off x="0" y="0"/>
          <a:ext cx="0" cy="0"/>
          <a:chOff x="0" y="0"/>
          <a:chExt cx="0" cy="0"/>
        </a:xfrm>
      </p:grpSpPr>
      <p:sp>
        <p:nvSpPr>
          <p:cNvPr id="377" name="Shape 37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toán tử</a:t>
            </a:r>
            <a:endParaRPr/>
          </a:p>
        </p:txBody>
      </p:sp>
      <p:pic>
        <p:nvPicPr>
          <p:cNvPr id="378" name="Shape 378"/>
          <p:cNvPicPr preferRelativeResize="0"/>
          <p:nvPr>
            <p:ph idx="1" type="body"/>
          </p:nvPr>
        </p:nvPicPr>
        <p:blipFill rotWithShape="1">
          <a:blip r:embed="rId3">
            <a:alphaModFix/>
          </a:blip>
          <a:srcRect b="33236" l="22642" r="44510" t="24458"/>
          <a:stretch/>
        </p:blipFill>
        <p:spPr>
          <a:xfrm>
            <a:off x="609600" y="1828800"/>
            <a:ext cx="7127875" cy="4724400"/>
          </a:xfrm>
          <a:prstGeom prst="rect">
            <a:avLst/>
          </a:prstGeom>
          <a:noFill/>
          <a:ln>
            <a:noFill/>
          </a:ln>
        </p:spPr>
      </p:pic>
      <p:sp>
        <p:nvSpPr>
          <p:cNvPr id="379" name="Shape 379"/>
          <p:cNvSpPr txBox="1"/>
          <p:nvPr/>
        </p:nvSpPr>
        <p:spPr>
          <a:xfrm>
            <a:off x="304800" y="1143000"/>
            <a:ext cx="3914775"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1" i="1" lang="en-US" sz="2800" u="none">
                <a:solidFill>
                  <a:schemeClr val="dk2"/>
                </a:solidFill>
                <a:latin typeface="Arial"/>
                <a:ea typeface="Arial"/>
                <a:cs typeface="Arial"/>
                <a:sym typeface="Arial"/>
              </a:rPr>
              <a:t>Các toán tử tắt</a:t>
            </a:r>
            <a:endParaRPr/>
          </a:p>
        </p:txBody>
      </p:sp>
      <p:sp>
        <p:nvSpPr>
          <p:cNvPr id="380" name="Shape 380"/>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4" name="Shape 384"/>
        <p:cNvGrpSpPr/>
        <p:nvPr/>
      </p:nvGrpSpPr>
      <p:grpSpPr>
        <a:xfrm>
          <a:off x="0" y="0"/>
          <a:ext cx="0" cy="0"/>
          <a:chOff x="0" y="0"/>
          <a:chExt cx="0" cy="0"/>
        </a:xfrm>
      </p:grpSpPr>
      <p:sp>
        <p:nvSpPr>
          <p:cNvPr id="385" name="Shape 385"/>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toán tử</a:t>
            </a:r>
            <a:endParaRPr/>
          </a:p>
        </p:txBody>
      </p:sp>
      <p:sp>
        <p:nvSpPr>
          <p:cNvPr id="386" name="Shape 386"/>
          <p:cNvSpPr txBox="1"/>
          <p:nvPr>
            <p:ph idx="1" type="body"/>
          </p:nvPr>
        </p:nvSpPr>
        <p:spPr>
          <a:xfrm>
            <a:off x="228600" y="10668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Toán tử tam nguyên (ternary operator)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1" i="0" lang="en-US" sz="2000" u="none" cap="none" strike="noStrike">
                <a:solidFill>
                  <a:schemeClr val="dk1"/>
                </a:solidFill>
                <a:latin typeface="Arial"/>
                <a:ea typeface="Arial"/>
                <a:cs typeface="Arial"/>
                <a:sym typeface="Arial"/>
              </a:rPr>
              <a:t>Cũng như các ngôn ngữ tựa C, C# cũng cung cấp toán tử tam nguyên:</a:t>
            </a:r>
            <a:endParaRPr/>
          </a:p>
          <a:p>
            <a:pPr indent="-325437" lvl="1" marL="669925" marR="0" rtl="0" algn="l">
              <a:lnSpc>
                <a:spcPct val="90000"/>
              </a:lnSpc>
              <a:spcBef>
                <a:spcPts val="400"/>
              </a:spcBef>
              <a:spcAft>
                <a:spcPts val="0"/>
              </a:spcAft>
              <a:buClr>
                <a:schemeClr val="accent2"/>
              </a:buClr>
              <a:buSzPts val="1200"/>
              <a:buFont typeface="Noto Sans Symbols"/>
              <a:buNone/>
            </a:pPr>
            <a:r>
              <a:rPr b="1" i="0" lang="en-US" sz="2000" u="none" cap="none" strike="noStrike">
                <a:solidFill>
                  <a:schemeClr val="dk1"/>
                </a:solidFill>
                <a:latin typeface="Courier New"/>
                <a:ea typeface="Courier New"/>
                <a:cs typeface="Courier New"/>
                <a:sym typeface="Courier New"/>
              </a:rPr>
              <a:t>condition ? true_value : false_value</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Toán tử is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1" i="0" lang="en-US" sz="2000" u="none" cap="none" strike="noStrike">
                <a:solidFill>
                  <a:schemeClr val="dk1"/>
                </a:solidFill>
                <a:latin typeface="Arial"/>
                <a:ea typeface="Arial"/>
                <a:cs typeface="Arial"/>
                <a:sym typeface="Arial"/>
              </a:rPr>
              <a:t>Kiểm tra một object có “tương thích” với một kiểu dữ liệu nào đó hay không. </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Toán tử sizeof </a:t>
            </a:r>
            <a:endParaRPr/>
          </a:p>
          <a:p>
            <a:pPr indent="-325437" lvl="1" marL="669925" marR="0" rtl="0" algn="l">
              <a:lnSpc>
                <a:spcPct val="90000"/>
              </a:lnSpc>
              <a:spcBef>
                <a:spcPts val="400"/>
              </a:spcBef>
              <a:spcAft>
                <a:spcPts val="0"/>
              </a:spcAft>
              <a:buClr>
                <a:schemeClr val="accent2"/>
              </a:buClr>
              <a:buSzPts val="1200"/>
              <a:buFont typeface="Noto Sans Symbols"/>
              <a:buChar char="❑"/>
            </a:pPr>
            <a:r>
              <a:rPr b="1" i="0" lang="en-US" sz="2000" u="none" cap="none" strike="noStrike">
                <a:solidFill>
                  <a:schemeClr val="dk1"/>
                </a:solidFill>
                <a:latin typeface="Arial"/>
                <a:ea typeface="Arial"/>
                <a:cs typeface="Arial"/>
                <a:sym typeface="Arial"/>
              </a:rPr>
              <a:t>Xác định kích thước (tính bằng byte) được yêu cầu bởi một kiểu dữ liệu giá trị trên vùng nhớ stack. Ví dụ:</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string s = "A string";</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unsafe </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Console.WriteLine(sizeof(int)); </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	// in ra kich thuoc cua 1 int, la 4</a:t>
            </a:r>
            <a:endParaRPr/>
          </a:p>
          <a:p>
            <a:pPr indent="-350837" lvl="2" marL="1022350" marR="0" rtl="0" algn="l">
              <a:lnSpc>
                <a:spcPct val="90000"/>
              </a:lnSpc>
              <a:spcBef>
                <a:spcPts val="400"/>
              </a:spcBef>
              <a:spcAft>
                <a:spcPts val="0"/>
              </a:spcAft>
              <a:buClr>
                <a:schemeClr val="accent1"/>
              </a:buClr>
              <a:buSzPts val="1300"/>
              <a:buFont typeface="Noto Sans Symbols"/>
              <a:buNone/>
            </a:pPr>
            <a:r>
              <a:rPr b="1" i="0" lang="en-US" sz="2000" u="none" cap="none" strike="noStrike">
                <a:solidFill>
                  <a:schemeClr val="dk1"/>
                </a:solidFill>
                <a:latin typeface="Courier New"/>
                <a:ea typeface="Courier New"/>
                <a:cs typeface="Courier New"/>
                <a:sym typeface="Courier New"/>
              </a:rPr>
              <a:t>}</a:t>
            </a:r>
            <a:r>
              <a:rPr b="1" i="0" lang="en-US" sz="1800" u="none" cap="none" strike="noStrike">
                <a:solidFill>
                  <a:schemeClr val="dk1"/>
                </a:solidFill>
                <a:latin typeface="Courier New"/>
                <a:ea typeface="Courier New"/>
                <a:cs typeface="Courier New"/>
                <a:sym typeface="Courier New"/>
              </a:rPr>
              <a:t> </a:t>
            </a:r>
            <a:endParaRPr/>
          </a:p>
          <a:p>
            <a:pPr indent="-268605" lvl="0" marL="342900" marR="0" rtl="0" algn="l">
              <a:spcBef>
                <a:spcPts val="360"/>
              </a:spcBef>
              <a:spcAft>
                <a:spcPts val="0"/>
              </a:spcAft>
              <a:buClr>
                <a:schemeClr val="accent1"/>
              </a:buClr>
              <a:buSzPts val="1170"/>
              <a:buFont typeface="Noto Sans Symbols"/>
              <a:buNone/>
            </a:pPr>
            <a:r>
              <a:t/>
            </a:r>
            <a:endParaRPr b="1" i="0" sz="1800" u="none" cap="none" strike="noStrike">
              <a:solidFill>
                <a:schemeClr val="dk1"/>
              </a:solidFill>
              <a:latin typeface="Courier New"/>
              <a:ea typeface="Courier New"/>
              <a:cs typeface="Courier New"/>
              <a:sym typeface="Courier New"/>
            </a:endParaRPr>
          </a:p>
        </p:txBody>
      </p:sp>
      <p:sp>
        <p:nvSpPr>
          <p:cNvPr id="387" name="Shape 387"/>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1" name="Shape 391"/>
        <p:cNvGrpSpPr/>
        <p:nvPr/>
      </p:nvGrpSpPr>
      <p:grpSpPr>
        <a:xfrm>
          <a:off x="0" y="0"/>
          <a:ext cx="0" cy="0"/>
          <a:chOff x="0" y="0"/>
          <a:chExt cx="0" cy="0"/>
        </a:xfrm>
      </p:grpSpPr>
      <p:sp>
        <p:nvSpPr>
          <p:cNvPr id="392" name="Shape 392"/>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Enumerations – Kiểu liệt kê </a:t>
            </a:r>
            <a:endParaRPr/>
          </a:p>
        </p:txBody>
      </p:sp>
      <p:sp>
        <p:nvSpPr>
          <p:cNvPr id="393" name="Shape 393"/>
          <p:cNvSpPr txBox="1"/>
          <p:nvPr>
            <p:ph idx="1" type="body"/>
          </p:nvPr>
        </p:nvSpPr>
        <p:spPr>
          <a:xfrm>
            <a:off x="228600" y="1143000"/>
            <a:ext cx="86487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Kiểu liệt kê là kiểu dữ liệu nguyên do người dùng định nghĩa. Khi khai báo, ta xác định một tập các giá trị có thể nhận được thông qua các tên gọi có tính gợi nhớ.</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Ví dụ:</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public enum TimeOfDay</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Morning = 0,</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Afternoon = 1,</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Evening = 2</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p:txBody>
      </p:sp>
      <p:sp>
        <p:nvSpPr>
          <p:cNvPr id="394" name="Shape 394"/>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8" name="Shape 398"/>
        <p:cNvGrpSpPr/>
        <p:nvPr/>
      </p:nvGrpSpPr>
      <p:grpSpPr>
        <a:xfrm>
          <a:off x="0" y="0"/>
          <a:ext cx="0" cy="0"/>
          <a:chOff x="0" y="0"/>
          <a:chExt cx="0" cy="0"/>
        </a:xfrm>
      </p:grpSpPr>
      <p:sp>
        <p:nvSpPr>
          <p:cNvPr id="399" name="Shape 399"/>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Enumerations – Kiểu liệt kê </a:t>
            </a:r>
            <a:endParaRPr/>
          </a:p>
        </p:txBody>
      </p:sp>
      <p:sp>
        <p:nvSpPr>
          <p:cNvPr id="400" name="Shape 400"/>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040"/>
              <a:buFont typeface="Noto Sans Symbols"/>
              <a:buChar char="■"/>
            </a:pPr>
            <a:r>
              <a:rPr b="1" i="0" lang="en-US" sz="1600" u="none" cap="none" strike="noStrike">
                <a:solidFill>
                  <a:schemeClr val="dk1"/>
                </a:solidFill>
                <a:latin typeface="Arial"/>
                <a:ea typeface="Arial"/>
                <a:cs typeface="Arial"/>
                <a:sym typeface="Arial"/>
              </a:rPr>
              <a:t>Sử dụng kiểu dữ liệu liệt kê cho phép viết các đoạn mã lệnh dễ đọc, dễ quản lý lỗi logic hơn</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class EnumExample</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public static int Main()</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WriteGreeting(TimeOfDay.Morning);</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return 0;</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static void WriteGreeting(TimeOfDay timeOfDay)</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switch(timeOfDay)</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case TimeOfDay.Morning:</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Console.WriteLine("Good morning!");</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break;</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case TimeOfDay.Afternoon:</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Console.WriteLine("Good afternoon!");</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break;</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case TimeOfDay.Evening:</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Console.WriteLine("Good evening!");</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break;</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default:</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Console.WriteLine("Hello!");</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break;</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a:t>
            </a:r>
            <a:endParaRPr/>
          </a:p>
        </p:txBody>
      </p:sp>
      <p:sp>
        <p:nvSpPr>
          <p:cNvPr id="401" name="Shape 401"/>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5" name="Shape 405"/>
        <p:cNvGrpSpPr/>
        <p:nvPr/>
      </p:nvGrpSpPr>
      <p:grpSpPr>
        <a:xfrm>
          <a:off x="0" y="0"/>
          <a:ext cx="0" cy="0"/>
          <a:chOff x="0" y="0"/>
          <a:chExt cx="0" cy="0"/>
        </a:xfrm>
      </p:grpSpPr>
      <p:sp>
        <p:nvSpPr>
          <p:cNvPr id="406" name="Shape 406"/>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 </a:t>
            </a:r>
            <a:endParaRPr/>
          </a:p>
        </p:txBody>
      </p:sp>
      <p:sp>
        <p:nvSpPr>
          <p:cNvPr id="407" name="Shape 407"/>
          <p:cNvSpPr txBox="1"/>
          <p:nvPr>
            <p:ph idx="1" type="body"/>
          </p:nvPr>
        </p:nvSpPr>
        <p:spPr>
          <a:xfrm>
            <a:off x="228600" y="1066800"/>
            <a:ext cx="8704262"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Namespace là đơn vị gộp nhóm mang tính logic.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Khi định nghĩa một lớp đối tượng trong một file C#, ta có thể đưa nó vào trong một </a:t>
            </a:r>
            <a:r>
              <a:rPr b="1" i="0" lang="en-US" sz="2800" u="none" cap="none" strike="noStrike">
                <a:solidFill>
                  <a:srgbClr val="FF0066"/>
                </a:solidFill>
                <a:latin typeface="Arial"/>
                <a:ea typeface="Arial"/>
                <a:cs typeface="Arial"/>
                <a:sym typeface="Arial"/>
              </a:rPr>
              <a:t>namespace</a:t>
            </a:r>
            <a:r>
              <a:rPr b="1" i="0" lang="en-US" sz="2800" u="none" cap="none" strike="noStrike">
                <a:solidFill>
                  <a:schemeClr val="dk1"/>
                </a:solidFill>
                <a:latin typeface="Arial"/>
                <a:ea typeface="Arial"/>
                <a:cs typeface="Arial"/>
                <a:sym typeface="Arial"/>
              </a:rPr>
              <a:t>. Sau đó, khi định nghĩa lớp khác có chức năng liên quan với lớp trước đó, chúng ta có thể gộp lớp thứ 2 vào trong cùng namespace, qua đó tạo ra một nhóm logic, nhằm cho biết rằng các lớp trong cùng namespace có liên quan với nhau.</a:t>
            </a:r>
            <a:endParaRPr/>
          </a:p>
        </p:txBody>
      </p:sp>
      <p:sp>
        <p:nvSpPr>
          <p:cNvPr id="408" name="Shape 408"/>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2" name="Shape 412"/>
        <p:cNvGrpSpPr/>
        <p:nvPr/>
      </p:nvGrpSpPr>
      <p:grpSpPr>
        <a:xfrm>
          <a:off x="0" y="0"/>
          <a:ext cx="0" cy="0"/>
          <a:chOff x="0" y="0"/>
          <a:chExt cx="0" cy="0"/>
        </a:xfrm>
      </p:grpSpPr>
      <p:sp>
        <p:nvSpPr>
          <p:cNvPr id="413" name="Shape 413"/>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 </a:t>
            </a:r>
            <a:endParaRPr/>
          </a:p>
        </p:txBody>
      </p:sp>
      <p:sp>
        <p:nvSpPr>
          <p:cNvPr id="414" name="Shape 414"/>
          <p:cNvSpPr txBox="1"/>
          <p:nvPr>
            <p:ph idx="1" type="body"/>
          </p:nvPr>
        </p:nvSpPr>
        <p:spPr>
          <a:xfrm>
            <a:off x="228600" y="1066800"/>
            <a:ext cx="8704262"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Ví dụ</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namespace BusinessLayer</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public class Student</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Ma lenh dinh nghia class Student...</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Kiểu dữ liệu thuộc về một namespace sẽ có tên đầy đủ được xác định bằng</a:t>
            </a:r>
            <a:endParaRPr/>
          </a:p>
          <a:p>
            <a:pPr indent="-342900" lvl="0" marL="342900" marR="0" rtl="0" algn="l">
              <a:lnSpc>
                <a:spcPct val="90000"/>
              </a:lnSpc>
              <a:spcBef>
                <a:spcPts val="480"/>
              </a:spcBef>
              <a:spcAft>
                <a:spcPts val="0"/>
              </a:spcAft>
              <a:buClr>
                <a:schemeClr val="accent1"/>
              </a:buClr>
              <a:buSzPts val="1560"/>
              <a:buFont typeface="Noto Sans Symbols"/>
              <a:buNone/>
            </a:pPr>
            <a:r>
              <a:rPr b="1"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Courier New"/>
                <a:ea typeface="Courier New"/>
                <a:cs typeface="Courier New"/>
                <a:sym typeface="Courier New"/>
              </a:rPr>
              <a:t>namespace.tenKieuDuLieu</a:t>
            </a:r>
            <a:endParaRPr/>
          </a:p>
          <a:p>
            <a:pPr indent="-342900" lvl="0" marL="342900" marR="0" rtl="0" algn="l">
              <a:lnSpc>
                <a:spcPct val="90000"/>
              </a:lnSpc>
              <a:spcBef>
                <a:spcPts val="480"/>
              </a:spcBef>
              <a:spcAft>
                <a:spcPts val="0"/>
              </a:spcAft>
              <a:buClr>
                <a:schemeClr val="accent1"/>
              </a:buClr>
              <a:buSzPts val="1560"/>
              <a:buFont typeface="Noto Sans Symbols"/>
              <a:buChar char="■"/>
            </a:pPr>
            <a:r>
              <a:rPr b="1" i="0" lang="en-US" sz="2400" u="none" cap="none" strike="noStrike">
                <a:solidFill>
                  <a:schemeClr val="dk1"/>
                </a:solidFill>
                <a:latin typeface="Arial"/>
                <a:ea typeface="Arial"/>
                <a:cs typeface="Arial"/>
                <a:sym typeface="Arial"/>
              </a:rPr>
              <a:t>Ở ví dụ trên, </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BusinessLayer.Student </a:t>
            </a:r>
            <a:r>
              <a:rPr b="1" i="0" lang="en-US" sz="2400" u="none" cap="none" strike="noStrike">
                <a:solidFill>
                  <a:schemeClr val="dk1"/>
                </a:solidFill>
                <a:latin typeface="Arial"/>
                <a:ea typeface="Arial"/>
                <a:cs typeface="Arial"/>
                <a:sym typeface="Arial"/>
              </a:rPr>
              <a:t>là tên đầy đủ của lớp Student</a:t>
            </a:r>
            <a:endParaRPr/>
          </a:p>
          <a:p>
            <a:pPr indent="-325437" lvl="1" marL="669925" marR="0" rtl="0" algn="l">
              <a:lnSpc>
                <a:spcPct val="9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Student</a:t>
            </a:r>
            <a:r>
              <a:rPr b="1" i="0" lang="en-US" sz="2400" u="none" cap="none" strike="noStrike">
                <a:solidFill>
                  <a:schemeClr val="dk1"/>
                </a:solidFill>
                <a:latin typeface="Arial"/>
                <a:ea typeface="Arial"/>
                <a:cs typeface="Arial"/>
                <a:sym typeface="Arial"/>
              </a:rPr>
              <a:t> là tên ngắn gọn của kiểu dữ liệu. </a:t>
            </a:r>
            <a:endParaRPr b="1" i="0" sz="2000" u="none" cap="none" strike="noStrike">
              <a:solidFill>
                <a:schemeClr val="dk1"/>
              </a:solidFill>
              <a:latin typeface="Courier New"/>
              <a:ea typeface="Courier New"/>
              <a:cs typeface="Courier New"/>
              <a:sym typeface="Courier New"/>
            </a:endParaRPr>
          </a:p>
          <a:p>
            <a:pPr indent="-260350" lvl="0" marL="342900" marR="0" rtl="0" algn="l">
              <a:spcBef>
                <a:spcPts val="400"/>
              </a:spcBef>
              <a:spcAft>
                <a:spcPts val="0"/>
              </a:spcAft>
              <a:buClr>
                <a:schemeClr val="accent1"/>
              </a:buClr>
              <a:buSzPts val="1300"/>
              <a:buFont typeface="Noto Sans Symbols"/>
              <a:buNone/>
            </a:pPr>
            <a:r>
              <a:t/>
            </a:r>
            <a:endParaRPr b="1" i="0" sz="2000" u="none" cap="none" strike="noStrike">
              <a:solidFill>
                <a:schemeClr val="dk1"/>
              </a:solidFill>
              <a:latin typeface="Courier New"/>
              <a:ea typeface="Courier New"/>
              <a:cs typeface="Courier New"/>
              <a:sym typeface="Courier New"/>
            </a:endParaRPr>
          </a:p>
        </p:txBody>
      </p:sp>
      <p:sp>
        <p:nvSpPr>
          <p:cNvPr id="415" name="Shape 415"/>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9" name="Shape 419"/>
        <p:cNvGrpSpPr/>
        <p:nvPr/>
      </p:nvGrpSpPr>
      <p:grpSpPr>
        <a:xfrm>
          <a:off x="0" y="0"/>
          <a:ext cx="0" cy="0"/>
          <a:chOff x="0" y="0"/>
          <a:chExt cx="0" cy="0"/>
        </a:xfrm>
      </p:grpSpPr>
      <p:sp>
        <p:nvSpPr>
          <p:cNvPr id="420" name="Shape 42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 </a:t>
            </a:r>
            <a:endParaRPr/>
          </a:p>
        </p:txBody>
      </p:sp>
      <p:sp>
        <p:nvSpPr>
          <p:cNvPr id="421" name="Shape 421"/>
          <p:cNvSpPr txBox="1"/>
          <p:nvPr>
            <p:ph idx="1" type="body"/>
          </p:nvPr>
        </p:nvSpPr>
        <p:spPr>
          <a:xfrm>
            <a:off x="228600" y="1066800"/>
            <a:ext cx="8774112"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Có thể lồng các namespace vào nhau, từ đó tạo ra cấu trúc phân lớp cho các kiểu dữ liệu</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namespace Qnu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namespace COSciences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namespace DoIT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class Student</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 Ma lenh dinh nghia lop Student...</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	}</a:t>
            </a:r>
            <a:endParaRPr/>
          </a:p>
          <a:p>
            <a:pPr indent="-325437" lvl="1" marL="669925" marR="0" rtl="0" algn="l">
              <a:lnSpc>
                <a:spcPct val="100000"/>
              </a:lnSpc>
              <a:spcBef>
                <a:spcPts val="480"/>
              </a:spcBef>
              <a:spcAft>
                <a:spcPts val="0"/>
              </a:spcAft>
              <a:buClr>
                <a:schemeClr val="accent2"/>
              </a:buClr>
              <a:buSzPts val="1440"/>
              <a:buFont typeface="Noto Sans Symbols"/>
              <a:buNone/>
            </a:pPr>
            <a:r>
              <a:rPr b="1" i="0" lang="en-US" sz="2400" u="none" cap="none" strike="noStrike">
                <a:solidFill>
                  <a:schemeClr val="dk1"/>
                </a:solidFill>
                <a:latin typeface="Courier New"/>
                <a:ea typeface="Courier New"/>
                <a:cs typeface="Courier New"/>
                <a:sym typeface="Courier New"/>
              </a:rPr>
              <a:t>}</a:t>
            </a:r>
            <a:endParaRPr/>
          </a:p>
        </p:txBody>
      </p:sp>
      <p:sp>
        <p:nvSpPr>
          <p:cNvPr id="422" name="Shape 422"/>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6" name="Shape 426"/>
        <p:cNvGrpSpPr/>
        <p:nvPr/>
      </p:nvGrpSpPr>
      <p:grpSpPr>
        <a:xfrm>
          <a:off x="0" y="0"/>
          <a:ext cx="0" cy="0"/>
          <a:chOff x="0" y="0"/>
          <a:chExt cx="0" cy="0"/>
        </a:xfrm>
      </p:grpSpPr>
      <p:sp>
        <p:nvSpPr>
          <p:cNvPr id="427" name="Shape 427"/>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a:t>
            </a:r>
            <a:endParaRPr/>
          </a:p>
        </p:txBody>
      </p:sp>
      <p:sp>
        <p:nvSpPr>
          <p:cNvPr id="428" name="Shape 428"/>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Tên namespace bao gồm các tên namespace chứa nó, phân cách nhau bằng dấu chấm, bắt đầu bằng namespace ngoài cùng nhất, và kết thúc bằng chính tên ngắn gọn của nó.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1" i="0" lang="en-US" sz="2800" u="none" cap="none" strike="noStrike">
                <a:solidFill>
                  <a:schemeClr val="dk1"/>
                </a:solidFill>
                <a:latin typeface="Arial"/>
                <a:ea typeface="Arial"/>
                <a:cs typeface="Arial"/>
                <a:sym typeface="Arial"/>
              </a:rPr>
              <a:t>Ví dụ: tên đầy đủ của namespace DoIT là </a:t>
            </a:r>
            <a:r>
              <a:rPr b="1" i="0" lang="en-US" sz="2800" u="none" cap="none" strike="noStrike">
                <a:solidFill>
                  <a:schemeClr val="dk1"/>
                </a:solidFill>
                <a:latin typeface="Courier New"/>
                <a:ea typeface="Courier New"/>
                <a:cs typeface="Courier New"/>
                <a:sym typeface="Courier New"/>
              </a:rPr>
              <a:t>Qnu.COSciences.DoIT</a:t>
            </a:r>
            <a:endParaRPr/>
          </a:p>
        </p:txBody>
      </p:sp>
      <p:sp>
        <p:nvSpPr>
          <p:cNvPr id="429" name="Shape 429"/>
          <p:cNvSpPr txBox="1"/>
          <p:nvPr/>
        </p:nvSpPr>
        <p:spPr>
          <a:xfrm>
            <a:off x="82550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33" name="Shape 433"/>
        <p:cNvGrpSpPr/>
        <p:nvPr/>
      </p:nvGrpSpPr>
      <p:grpSpPr>
        <a:xfrm>
          <a:off x="0" y="0"/>
          <a:ext cx="0" cy="0"/>
          <a:chOff x="0" y="0"/>
          <a:chExt cx="0" cy="0"/>
        </a:xfrm>
      </p:grpSpPr>
      <p:sp>
        <p:nvSpPr>
          <p:cNvPr id="434" name="Shape 434"/>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a:t>
            </a:r>
            <a:endParaRPr/>
          </a:p>
        </p:txBody>
      </p:sp>
      <p:sp>
        <p:nvSpPr>
          <p:cNvPr id="435" name="Shape 435"/>
          <p:cNvSpPr txBox="1"/>
          <p:nvPr>
            <p:ph idx="1" type="body"/>
          </p:nvPr>
        </p:nvSpPr>
        <p:spPr>
          <a:xfrm>
            <a:off x="228600" y="1066800"/>
            <a:ext cx="84582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820"/>
              <a:buFont typeface="Noto Sans Symbols"/>
              <a:buChar char="■"/>
            </a:pPr>
            <a:r>
              <a:rPr b="0" i="1" lang="en-US" sz="2800" u="none" cap="none" strike="noStrike">
                <a:solidFill>
                  <a:schemeClr val="dk1"/>
                </a:solidFill>
                <a:latin typeface="Arial"/>
                <a:ea typeface="Arial"/>
                <a:cs typeface="Arial"/>
                <a:sym typeface="Arial"/>
              </a:rPr>
              <a:t>Khai báo sử dụng namespace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C# cho phép sử dụng tên ngắn để xác định kiểu dữ liệu bằng cách xác định trước namespace của kiểu dữ liệu này với từ khóa </a:t>
            </a:r>
            <a:r>
              <a:rPr b="0" i="0" lang="en-US" sz="2400" u="none" cap="none" strike="noStrike">
                <a:solidFill>
                  <a:srgbClr val="FF0066"/>
                </a:solidFill>
                <a:latin typeface="Arial"/>
                <a:ea typeface="Arial"/>
                <a:cs typeface="Arial"/>
                <a:sym typeface="Arial"/>
              </a:rPr>
              <a:t>using</a:t>
            </a:r>
            <a:r>
              <a:rPr b="0" i="0" lang="en-US" sz="2400" u="none" cap="none" strike="noStrike">
                <a:solidFill>
                  <a:schemeClr val="dk1"/>
                </a:solidFill>
                <a:latin typeface="Arial"/>
                <a:ea typeface="Arial"/>
                <a:cs typeface="Arial"/>
                <a:sym typeface="Arial"/>
              </a:rPr>
              <a:t> ở đầu file mã nguồn. </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VD: nếu khai báo </a:t>
            </a:r>
            <a:r>
              <a:rPr b="0" i="0" lang="en-US" sz="2400" u="none" cap="none" strike="noStrike">
                <a:solidFill>
                  <a:schemeClr val="dk1"/>
                </a:solidFill>
                <a:latin typeface="Courier New"/>
                <a:ea typeface="Courier New"/>
                <a:cs typeface="Courier New"/>
                <a:sym typeface="Courier New"/>
              </a:rPr>
              <a:t>using Qnu.COSciences.DoIT</a:t>
            </a:r>
            <a:r>
              <a:rPr b="0" i="0" lang="en-US" sz="2400" u="none" cap="none" strike="noStrike">
                <a:solidFill>
                  <a:schemeClr val="dk1"/>
                </a:solidFill>
                <a:latin typeface="Arial"/>
                <a:ea typeface="Arial"/>
                <a:cs typeface="Arial"/>
                <a:sym typeface="Arial"/>
              </a:rPr>
              <a:t> ở đầu file mã nguồn thì trong file đó, ta có thể sử dụng tên ngắn của lớp </a:t>
            </a:r>
            <a:r>
              <a:rPr b="0" i="0" lang="en-US" sz="2400" u="none" cap="none" strike="noStrike">
                <a:solidFill>
                  <a:schemeClr val="dk1"/>
                </a:solidFill>
                <a:latin typeface="Courier New"/>
                <a:ea typeface="Courier New"/>
                <a:cs typeface="Courier New"/>
                <a:sym typeface="Courier New"/>
              </a:rPr>
              <a:t>Student</a:t>
            </a:r>
            <a:r>
              <a:rPr b="0" i="0" lang="en-US" sz="2400" u="none" cap="none" strike="noStrike">
                <a:solidFill>
                  <a:schemeClr val="dk1"/>
                </a:solidFill>
                <a:latin typeface="Arial"/>
                <a:ea typeface="Arial"/>
                <a:cs typeface="Arial"/>
                <a:sym typeface="Arial"/>
              </a:rPr>
              <a:t> thay cho tên đầy đủ là </a:t>
            </a:r>
            <a:r>
              <a:rPr b="0" i="0" lang="en-US" sz="2400" u="none" cap="none" strike="noStrike">
                <a:solidFill>
                  <a:schemeClr val="dk1"/>
                </a:solidFill>
                <a:latin typeface="Courier New"/>
                <a:ea typeface="Courier New"/>
                <a:cs typeface="Courier New"/>
                <a:sym typeface="Courier New"/>
              </a:rPr>
              <a:t>Qnu.COSciences.DoIT.Student</a:t>
            </a:r>
            <a:endParaRPr/>
          </a:p>
          <a:p>
            <a:pPr indent="-325437" lvl="1" marL="669925" marR="0" rtl="0" algn="l">
              <a:lnSpc>
                <a:spcPct val="9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Lưu ý: trường hợp tên ngắn của hai kiểu dữ liệu thuộc về hai namespace cùng tham khảo là trùng nhau, khi sử dụng kiểu dữ liệu, chúng ta phải chỉ rõ với namespace cụ thể </a:t>
            </a:r>
            <a:endParaRPr/>
          </a:p>
          <a:p>
            <a:pPr indent="-350837" lvl="2" marL="1022350" marR="0" rtl="0" algn="l">
              <a:lnSpc>
                <a:spcPct val="9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Ví dụ: lớp Student được định nghĩa trong cả hai namespace Qnu.COSciences.DoiT và Qnu.COSciences.DoP; khi đó chúng ta cần xác định lớp Student bằng một cái tên dài hơn, DoIT.Student hoặc DoP.Student tùy theo từng tình huống </a:t>
            </a:r>
            <a:endParaRPr/>
          </a:p>
        </p:txBody>
      </p:sp>
      <p:sp>
        <p:nvSpPr>
          <p:cNvPr id="436" name="Shape 436"/>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40" name="Shape 440"/>
        <p:cNvGrpSpPr/>
        <p:nvPr/>
      </p:nvGrpSpPr>
      <p:grpSpPr>
        <a:xfrm>
          <a:off x="0" y="0"/>
          <a:ext cx="0" cy="0"/>
          <a:chOff x="0" y="0"/>
          <a:chExt cx="0" cy="0"/>
        </a:xfrm>
      </p:grpSpPr>
      <p:sp>
        <p:nvSpPr>
          <p:cNvPr id="441" name="Shape 44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Namespace</a:t>
            </a:r>
            <a:endParaRPr/>
          </a:p>
        </p:txBody>
      </p:sp>
      <p:sp>
        <p:nvSpPr>
          <p:cNvPr id="442" name="Shape 442"/>
          <p:cNvSpPr txBox="1"/>
          <p:nvPr>
            <p:ph idx="1" type="body"/>
          </p:nvPr>
        </p:nvSpPr>
        <p:spPr>
          <a:xfrm>
            <a:off x="228600" y="1066800"/>
            <a:ext cx="84582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300"/>
              <a:buFont typeface="Noto Sans Symbols"/>
              <a:buChar char="■"/>
            </a:pPr>
            <a:r>
              <a:rPr b="1" i="1" lang="en-US" sz="2000" u="none" cap="none" strike="noStrike">
                <a:solidFill>
                  <a:schemeClr val="dk1"/>
                </a:solidFill>
                <a:latin typeface="Arial"/>
                <a:ea typeface="Arial"/>
                <a:cs typeface="Arial"/>
                <a:sym typeface="Arial"/>
              </a:rPr>
              <a:t>Bí danh cho Namespace </a:t>
            </a:r>
            <a:endParaRPr/>
          </a:p>
          <a:p>
            <a:pPr indent="-325437" lvl="1" marL="669925" marR="0" rtl="0" algn="l">
              <a:lnSpc>
                <a:spcPct val="80000"/>
              </a:lnSpc>
              <a:spcBef>
                <a:spcPts val="360"/>
              </a:spcBef>
              <a:spcAft>
                <a:spcPts val="0"/>
              </a:spcAft>
              <a:buClr>
                <a:schemeClr val="accent2"/>
              </a:buClr>
              <a:buSzPts val="1080"/>
              <a:buFont typeface="Noto Sans Symbols"/>
              <a:buChar char="❑"/>
            </a:pPr>
            <a:r>
              <a:rPr b="1" i="0" lang="en-US" sz="1800" u="none" cap="none" strike="noStrike">
                <a:solidFill>
                  <a:schemeClr val="dk1"/>
                </a:solidFill>
                <a:latin typeface="Arial"/>
                <a:ea typeface="Arial"/>
                <a:cs typeface="Arial"/>
                <a:sym typeface="Arial"/>
              </a:rPr>
              <a:t>Một cách sử dụng khác của từ khóa using đó là gán bí danh cho các lớp đối tượng và các namespace. </a:t>
            </a:r>
            <a:endParaRPr/>
          </a:p>
          <a:p>
            <a:pPr indent="-325437" lvl="1" marL="669925" marR="0" rtl="0" algn="l">
              <a:lnSpc>
                <a:spcPct val="80000"/>
              </a:lnSpc>
              <a:spcBef>
                <a:spcPts val="360"/>
              </a:spcBef>
              <a:spcAft>
                <a:spcPts val="0"/>
              </a:spcAft>
              <a:buClr>
                <a:schemeClr val="accent2"/>
              </a:buClr>
              <a:buSzPts val="1080"/>
              <a:buFont typeface="Noto Sans Symbols"/>
              <a:buChar char="❑"/>
            </a:pPr>
            <a:r>
              <a:rPr b="1" i="0" lang="en-US" sz="1800" u="none" cap="none" strike="noStrike">
                <a:solidFill>
                  <a:schemeClr val="dk1"/>
                </a:solidFill>
                <a:latin typeface="Arial"/>
                <a:ea typeface="Arial"/>
                <a:cs typeface="Arial"/>
                <a:sym typeface="Arial"/>
              </a:rPr>
              <a:t>Cú pháp: </a:t>
            </a:r>
            <a:endParaRPr/>
          </a:p>
          <a:p>
            <a:pPr indent="-325437" lvl="1" marL="669925" marR="0" rtl="0" algn="l">
              <a:lnSpc>
                <a:spcPct val="80000"/>
              </a:lnSpc>
              <a:spcBef>
                <a:spcPts val="360"/>
              </a:spcBef>
              <a:spcAft>
                <a:spcPts val="0"/>
              </a:spcAft>
              <a:buClr>
                <a:schemeClr val="accent2"/>
              </a:buClr>
              <a:buSzPts val="1080"/>
              <a:buFont typeface="Noto Sans Symbols"/>
              <a:buNone/>
            </a:pPr>
            <a:r>
              <a:rPr b="1"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Courier New"/>
                <a:ea typeface="Courier New"/>
                <a:cs typeface="Courier New"/>
                <a:sym typeface="Courier New"/>
              </a:rPr>
              <a:t>using alias = NamespaceName;</a:t>
            </a:r>
            <a:r>
              <a:rPr b="1" i="0" lang="en-US" sz="1800" u="none" cap="none" strike="noStrike">
                <a:solidFill>
                  <a:schemeClr val="dk1"/>
                </a:solidFill>
                <a:latin typeface="Arial"/>
                <a:ea typeface="Arial"/>
                <a:cs typeface="Arial"/>
                <a:sym typeface="Arial"/>
              </a:rPr>
              <a:t> </a:t>
            </a:r>
            <a:endParaRPr/>
          </a:p>
          <a:p>
            <a:pPr indent="-325437" lvl="1" marL="669925" marR="0" rtl="0" algn="l">
              <a:lnSpc>
                <a:spcPct val="80000"/>
              </a:lnSpc>
              <a:spcBef>
                <a:spcPts val="360"/>
              </a:spcBef>
              <a:spcAft>
                <a:spcPts val="0"/>
              </a:spcAft>
              <a:buClr>
                <a:schemeClr val="accent2"/>
              </a:buClr>
              <a:buSzPts val="1080"/>
              <a:buFont typeface="Noto Sans Symbols"/>
              <a:buChar char="❑"/>
            </a:pPr>
            <a:r>
              <a:rPr b="1" i="0" lang="en-US" sz="1800" u="none" cap="none" strike="noStrike">
                <a:solidFill>
                  <a:schemeClr val="dk1"/>
                </a:solidFill>
                <a:latin typeface="Arial"/>
                <a:ea typeface="Arial"/>
                <a:cs typeface="Arial"/>
                <a:sym typeface="Arial"/>
              </a:rPr>
              <a:t>Ví dụ: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using System;</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using KhoaCNTT = Qnu.COSciences.DoIT;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class Test</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public static int Main()</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KhoaCNTT.Student nvtrung = new KhoaCNTT.Student();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Console.WriteLine(nvtrung.GetNamespace());</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return 0;</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namespace Qnu.COSciences.DoIT</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class Student</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public string GetNamespace()</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    return this.GetType().Namespace;</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	}</a:t>
            </a:r>
            <a:endParaRPr/>
          </a:p>
          <a:p>
            <a:pPr indent="-350837" lvl="2" marL="1022350" marR="0" rtl="0" algn="l">
              <a:lnSpc>
                <a:spcPct val="80000"/>
              </a:lnSpc>
              <a:spcBef>
                <a:spcPts val="320"/>
              </a:spcBef>
              <a:spcAft>
                <a:spcPts val="0"/>
              </a:spcAft>
              <a:buClr>
                <a:schemeClr val="accent1"/>
              </a:buClr>
              <a:buSzPts val="1040"/>
              <a:buFont typeface="Noto Sans Symbols"/>
              <a:buNone/>
            </a:pPr>
            <a:r>
              <a:rPr b="1" i="0" lang="en-US" sz="1600" u="none" cap="none" strike="noStrike">
                <a:solidFill>
                  <a:schemeClr val="dk1"/>
                </a:solidFill>
                <a:latin typeface="Courier New"/>
                <a:ea typeface="Courier New"/>
                <a:cs typeface="Courier New"/>
                <a:sym typeface="Courier New"/>
              </a:rPr>
              <a:t>}</a:t>
            </a:r>
            <a:endParaRPr/>
          </a:p>
        </p:txBody>
      </p:sp>
      <p:sp>
        <p:nvSpPr>
          <p:cNvPr id="443" name="Shape 443"/>
          <p:cNvSpPr txBox="1"/>
          <p:nvPr/>
        </p:nvSpPr>
        <p:spPr>
          <a:xfrm>
            <a:off x="82677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0" name="Shape 120"/>
        <p:cNvGrpSpPr/>
        <p:nvPr/>
      </p:nvGrpSpPr>
      <p:grpSpPr>
        <a:xfrm>
          <a:off x="0" y="0"/>
          <a:ext cx="0" cy="0"/>
          <a:chOff x="0" y="0"/>
          <a:chExt cx="0" cy="0"/>
        </a:xfrm>
      </p:grpSpPr>
      <p:sp>
        <p:nvSpPr>
          <p:cNvPr id="121" name="Shape 121"/>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Chương trình đầu tiên</a:t>
            </a:r>
            <a:endParaRPr/>
          </a:p>
        </p:txBody>
      </p:sp>
      <p:sp>
        <p:nvSpPr>
          <p:cNvPr id="122" name="Shape 122"/>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Gõ mã lệnh sau vào tập tin Program.cs</a:t>
            </a:r>
            <a:r>
              <a:rPr b="0" i="0" lang="en-US" sz="2200" u="none" cap="none" strike="noStrike">
                <a:solidFill>
                  <a:schemeClr val="dk1"/>
                </a:solidFill>
                <a:latin typeface="Arial"/>
                <a:ea typeface="Arial"/>
                <a:cs typeface="Arial"/>
                <a:sym typeface="Arial"/>
              </a:rPr>
              <a:t> </a:t>
            </a:r>
            <a:endParaRPr/>
          </a:p>
        </p:txBody>
      </p:sp>
      <p:sp>
        <p:nvSpPr>
          <p:cNvPr id="123" name="Shape 123"/>
          <p:cNvSpPr txBox="1"/>
          <p:nvPr/>
        </p:nvSpPr>
        <p:spPr>
          <a:xfrm>
            <a:off x="0" y="1639887"/>
            <a:ext cx="184150" cy="4000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a:solidFill>
                <a:schemeClr val="dk2"/>
              </a:solidFill>
              <a:latin typeface="Times New Roman"/>
              <a:ea typeface="Times New Roman"/>
              <a:cs typeface="Times New Roman"/>
              <a:sym typeface="Times New Roman"/>
            </a:endParaRPr>
          </a:p>
        </p:txBody>
      </p:sp>
      <p:pic>
        <p:nvPicPr>
          <p:cNvPr descr="D:\GIAO AN\C Sharp\GiaotrinhNet\Images\image009.jpg" id="124" name="Shape 124"/>
          <p:cNvPicPr preferRelativeResize="0"/>
          <p:nvPr/>
        </p:nvPicPr>
        <p:blipFill rotWithShape="1">
          <a:blip r:embed="rId3">
            <a:alphaModFix/>
          </a:blip>
          <a:srcRect b="0" l="0" r="0" t="0"/>
          <a:stretch/>
        </p:blipFill>
        <p:spPr>
          <a:xfrm>
            <a:off x="609600" y="1752600"/>
            <a:ext cx="7759700" cy="5029200"/>
          </a:xfrm>
          <a:prstGeom prst="rect">
            <a:avLst/>
          </a:prstGeom>
          <a:noFill/>
          <a:ln>
            <a:noFill/>
          </a:ln>
        </p:spPr>
      </p:pic>
      <p:sp>
        <p:nvSpPr>
          <p:cNvPr id="125" name="Shape 125"/>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9" name="Shape 129"/>
        <p:cNvGrpSpPr/>
        <p:nvPr/>
      </p:nvGrpSpPr>
      <p:grpSpPr>
        <a:xfrm>
          <a:off x="0" y="0"/>
          <a:ext cx="0" cy="0"/>
          <a:chOff x="0" y="0"/>
          <a:chExt cx="0" cy="0"/>
        </a:xfrm>
      </p:grpSpPr>
      <p:sp>
        <p:nvSpPr>
          <p:cNvPr id="130" name="Shape 130"/>
          <p:cNvSpPr txBox="1"/>
          <p:nvPr>
            <p:ph type="title"/>
          </p:nvPr>
        </p:nvSpPr>
        <p:spPr>
          <a:xfrm>
            <a:off x="228600" y="381000"/>
            <a:ext cx="8229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Chương trình đầu tiên</a:t>
            </a:r>
            <a:endParaRPr/>
          </a:p>
        </p:txBody>
      </p:sp>
      <p:sp>
        <p:nvSpPr>
          <p:cNvPr id="131" name="Shape 131"/>
          <p:cNvSpPr txBox="1"/>
          <p:nvPr>
            <p:ph idx="1" type="body"/>
          </p:nvPr>
        </p:nvSpPr>
        <p:spPr>
          <a:xfrm>
            <a:off x="228600" y="1219200"/>
            <a:ext cx="86487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Nhấn Ctrl + F5 để biên dịch và chạy chương trình. Quan sát cấu trúc thư mục của solution, cho biết sự thay đổi của nó so với khi mới được tạo ra ở bước 3 (xem thư mục bin và thư mục obj của project).</a:t>
            </a:r>
            <a:endParaRPr/>
          </a:p>
          <a:p>
            <a:pPr indent="-342900" lvl="0" marL="342900" marR="0" rtl="0" algn="l">
              <a:lnSpc>
                <a:spcPct val="100000"/>
              </a:lnSpc>
              <a:spcBef>
                <a:spcPts val="48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Thử thay đổi câu lệnh</a:t>
            </a:r>
            <a:endParaRPr/>
          </a:p>
          <a:p>
            <a:pPr indent="-342900" lvl="0" marL="34290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Courier New"/>
                <a:ea typeface="Courier New"/>
                <a:cs typeface="Courier New"/>
                <a:sym typeface="Courier New"/>
              </a:rPr>
              <a:t>float thuong = (float)x / y;</a:t>
            </a:r>
            <a:endParaRPr/>
          </a:p>
          <a:p>
            <a:pPr indent="-342900" lvl="0" marL="34290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thành</a:t>
            </a:r>
            <a:endParaRPr/>
          </a:p>
          <a:p>
            <a:pPr indent="-342900" lvl="0" marL="34290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Courier New"/>
                <a:ea typeface="Courier New"/>
                <a:cs typeface="Courier New"/>
                <a:sym typeface="Courier New"/>
              </a:rPr>
              <a:t>float thuong = x / y;</a:t>
            </a:r>
            <a:endParaRPr/>
          </a:p>
          <a:p>
            <a:pPr indent="-342900" lvl="0" marL="342900" marR="0" rtl="0" algn="l">
              <a:lnSpc>
                <a:spcPct val="100000"/>
              </a:lnSpc>
              <a:spcBef>
                <a:spcPts val="480"/>
              </a:spcBef>
              <a:spcAft>
                <a:spcPts val="0"/>
              </a:spcAft>
              <a:buClr>
                <a:schemeClr val="accent1"/>
              </a:buClr>
              <a:buSzPts val="1560"/>
              <a:buFont typeface="Noto Sans Symbols"/>
              <a:buNone/>
            </a:pPr>
            <a:r>
              <a:rPr b="0" i="0" lang="en-US" sz="2400" u="none" cap="none" strike="noStrike">
                <a:solidFill>
                  <a:schemeClr val="dk1"/>
                </a:solidFill>
                <a:latin typeface="Arial"/>
                <a:ea typeface="Arial"/>
                <a:cs typeface="Arial"/>
                <a:sym typeface="Arial"/>
              </a:rPr>
              <a:t>	rồi chạy chương trình, quan sát kết quả và rút ra kết luận.</a:t>
            </a:r>
            <a:endParaRPr/>
          </a:p>
          <a:p>
            <a:pPr indent="-243840" lvl="0" marL="342900" marR="0" rtl="0" algn="l">
              <a:spcBef>
                <a:spcPts val="480"/>
              </a:spcBef>
              <a:spcAft>
                <a:spcPts val="0"/>
              </a:spcAft>
              <a:buClr>
                <a:schemeClr val="accent1"/>
              </a:buClr>
              <a:buSzPts val="1560"/>
              <a:buFont typeface="Noto Sans Symbols"/>
              <a:buNone/>
            </a:pPr>
            <a:r>
              <a:t/>
            </a:r>
            <a:endParaRPr b="0" i="0" sz="2400" u="none" cap="none" strike="noStrike">
              <a:solidFill>
                <a:schemeClr val="dk1"/>
              </a:solidFill>
              <a:latin typeface="Arial"/>
              <a:ea typeface="Arial"/>
              <a:cs typeface="Arial"/>
              <a:sym typeface="Arial"/>
            </a:endParaRPr>
          </a:p>
        </p:txBody>
      </p:sp>
      <p:sp>
        <p:nvSpPr>
          <p:cNvPr id="132" name="Shape 132"/>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6" name="Shape 136"/>
        <p:cNvGrpSpPr/>
        <p:nvPr/>
      </p:nvGrpSpPr>
      <p:grpSpPr>
        <a:xfrm>
          <a:off x="0" y="0"/>
          <a:ext cx="0" cy="0"/>
          <a:chOff x="0" y="0"/>
          <a:chExt cx="0" cy="0"/>
        </a:xfrm>
      </p:grpSpPr>
      <p:sp>
        <p:nvSpPr>
          <p:cNvPr id="137" name="Shape 137"/>
          <p:cNvSpPr txBox="1"/>
          <p:nvPr>
            <p:ph type="title"/>
          </p:nvPr>
        </p:nvSpPr>
        <p:spPr>
          <a:xfrm>
            <a:off x="228600" y="304800"/>
            <a:ext cx="8423275"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38" name="Shape 138"/>
          <p:cNvSpPr txBox="1"/>
          <p:nvPr>
            <p:ph idx="1" type="body"/>
          </p:nvPr>
        </p:nvSpPr>
        <p:spPr>
          <a:xfrm>
            <a:off x="228600" y="1066800"/>
            <a:ext cx="8458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C# phân kiểu dữ liệu thành hai loại: kiểu dữ liệu giá trị và kiểu dữ liệu tham chiếu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Về mặt khái niệm điểm khác biệt giữa hai kiểu dữ liệu này: </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Biến kiểu dữ liệu giá trị lưu giữ trực tiếp một giá trị</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Biến kiểu tham chiếu lưu giữ tham chiếu đến một giá trị. </a:t>
            </a:r>
            <a:endParaRPr/>
          </a:p>
          <a:p>
            <a:pPr indent="-342900" lvl="0" marL="342900" marR="0" rtl="0" algn="l">
              <a:lnSpc>
                <a:spcPct val="100000"/>
              </a:lnSpc>
              <a:spcBef>
                <a:spcPts val="560"/>
              </a:spcBef>
              <a:spcAft>
                <a:spcPts val="0"/>
              </a:spcAft>
              <a:buClr>
                <a:schemeClr val="accent1"/>
              </a:buClr>
              <a:buSzPts val="1820"/>
              <a:buFont typeface="Noto Sans Symbols"/>
              <a:buChar char="■"/>
            </a:pPr>
            <a:r>
              <a:rPr b="0" i="0" lang="en-US" sz="2800" u="none" cap="none" strike="noStrike">
                <a:solidFill>
                  <a:schemeClr val="dk1"/>
                </a:solidFill>
                <a:latin typeface="Arial"/>
                <a:ea typeface="Arial"/>
                <a:cs typeface="Arial"/>
                <a:sym typeface="Arial"/>
              </a:rPr>
              <a:t>Về mặt lưu trữ vật lý, biến của hai kiểu dữ liệu này được lưu vào hai vùng nhớ khác nhau của chương trình</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Vùng nhớ stack cho biến dữ liệu kiểu giá trị</a:t>
            </a:r>
            <a:endParaRPr/>
          </a:p>
          <a:p>
            <a:pPr indent="-325437" lvl="1" marL="669925" marR="0" rtl="0" algn="l">
              <a:lnSpc>
                <a:spcPct val="100000"/>
              </a:lnSpc>
              <a:spcBef>
                <a:spcPts val="480"/>
              </a:spcBef>
              <a:spcAft>
                <a:spcPts val="0"/>
              </a:spcAft>
              <a:buClr>
                <a:schemeClr val="accent2"/>
              </a:buClr>
              <a:buSzPts val="1440"/>
              <a:buFont typeface="Noto Sans Symbols"/>
              <a:buChar char="❑"/>
            </a:pPr>
            <a:r>
              <a:rPr b="0" i="0" lang="en-US" sz="2400" u="none" cap="none" strike="noStrike">
                <a:solidFill>
                  <a:schemeClr val="dk1"/>
                </a:solidFill>
                <a:latin typeface="Arial"/>
                <a:ea typeface="Arial"/>
                <a:cs typeface="Arial"/>
                <a:sym typeface="Arial"/>
              </a:rPr>
              <a:t>Vùng nhớ heap cho biến dữ liệu kiểu tham chiếu</a:t>
            </a:r>
            <a:endParaRPr/>
          </a:p>
        </p:txBody>
      </p:sp>
      <p:sp>
        <p:nvSpPr>
          <p:cNvPr id="139" name="Shape 139"/>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3" name="Shape 143"/>
        <p:cNvGrpSpPr/>
        <p:nvPr/>
      </p:nvGrpSpPr>
      <p:grpSpPr>
        <a:xfrm>
          <a:off x="0" y="0"/>
          <a:ext cx="0" cy="0"/>
          <a:chOff x="0" y="0"/>
          <a:chExt cx="0" cy="0"/>
        </a:xfrm>
      </p:grpSpPr>
      <p:sp>
        <p:nvSpPr>
          <p:cNvPr id="144" name="Shape 144"/>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45" name="Shape 145"/>
          <p:cNvSpPr txBox="1"/>
          <p:nvPr>
            <p:ph idx="1" type="body"/>
          </p:nvPr>
        </p:nvSpPr>
        <p:spPr>
          <a:xfrm>
            <a:off x="228600" y="1295400"/>
            <a:ext cx="86487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0" i="0" lang="en-US" sz="2400" u="none" cap="none" strike="noStrike">
                <a:solidFill>
                  <a:schemeClr val="dk1"/>
                </a:solidFill>
                <a:latin typeface="Arial"/>
                <a:ea typeface="Arial"/>
                <a:cs typeface="Arial"/>
                <a:sym typeface="Arial"/>
              </a:rPr>
              <a:t>Kiểu dữ liệu giá trị được định nghĩa sẵn: bao gồm số nguyên, số dấu phẩy động, ký tự và boolean.</a:t>
            </a:r>
            <a:endParaRPr b="0" i="0" sz="2200" u="none" cap="none" strike="noStrike">
              <a:solidFill>
                <a:schemeClr val="dk1"/>
              </a:solidFill>
              <a:latin typeface="Arial"/>
              <a:ea typeface="Arial"/>
              <a:cs typeface="Arial"/>
              <a:sym typeface="Arial"/>
            </a:endParaRPr>
          </a:p>
          <a:p>
            <a:pPr indent="-243840" lvl="0" marL="342900" marR="0" rtl="0" algn="just">
              <a:lnSpc>
                <a:spcPct val="10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243840" lvl="0" marL="342900" marR="0" rtl="0" algn="l">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p:txBody>
      </p:sp>
      <p:pic>
        <p:nvPicPr>
          <p:cNvPr id="146" name="Shape 146"/>
          <p:cNvPicPr preferRelativeResize="0"/>
          <p:nvPr/>
        </p:nvPicPr>
        <p:blipFill rotWithShape="1">
          <a:blip r:embed="rId3">
            <a:alphaModFix/>
          </a:blip>
          <a:srcRect b="29455" l="19297" r="22808" t="32488"/>
          <a:stretch/>
        </p:blipFill>
        <p:spPr>
          <a:xfrm>
            <a:off x="457200" y="2359025"/>
            <a:ext cx="8229600" cy="3886200"/>
          </a:xfrm>
          <a:prstGeom prst="rect">
            <a:avLst/>
          </a:prstGeom>
          <a:noFill/>
          <a:ln>
            <a:noFill/>
          </a:ln>
        </p:spPr>
      </p:pic>
      <p:sp>
        <p:nvSpPr>
          <p:cNvPr id="147" name="Shape 147"/>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1" name="Shape 151"/>
        <p:cNvGrpSpPr/>
        <p:nvPr/>
      </p:nvGrpSpPr>
      <p:grpSpPr>
        <a:xfrm>
          <a:off x="0" y="0"/>
          <a:ext cx="0" cy="0"/>
          <a:chOff x="0" y="0"/>
          <a:chExt cx="0" cy="0"/>
        </a:xfrm>
      </p:grpSpPr>
      <p:sp>
        <p:nvSpPr>
          <p:cNvPr id="152" name="Shape 152"/>
          <p:cNvSpPr txBox="1"/>
          <p:nvPr>
            <p:ph type="title"/>
          </p:nvPr>
        </p:nvSpPr>
        <p:spPr>
          <a:xfrm>
            <a:off x="228600" y="30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mo"/>
              <a:buNone/>
            </a:pPr>
            <a:r>
              <a:rPr b="1" i="0" lang="en-US" sz="3600" u="none" cap="none" strike="noStrike">
                <a:solidFill>
                  <a:schemeClr val="dk2"/>
                </a:solidFill>
                <a:latin typeface="Arimo"/>
                <a:ea typeface="Arimo"/>
                <a:cs typeface="Arimo"/>
                <a:sym typeface="Arimo"/>
              </a:rPr>
              <a:t>Các kiểu dữ liệu định nghĩa sẵn của C#</a:t>
            </a:r>
            <a:endParaRPr/>
          </a:p>
        </p:txBody>
      </p:sp>
      <p:sp>
        <p:nvSpPr>
          <p:cNvPr id="153" name="Shape 153"/>
          <p:cNvSpPr txBox="1"/>
          <p:nvPr>
            <p:ph idx="1" type="body"/>
          </p:nvPr>
        </p:nvSpPr>
        <p:spPr>
          <a:xfrm>
            <a:off x="228600" y="1066800"/>
            <a:ext cx="8493125"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Kiểu dữ liệu giá trị được định nghĩa sẵn</a:t>
            </a:r>
            <a:r>
              <a:rPr b="1" i="0" lang="en-US" sz="2400" u="none" cap="none" strike="noStrike">
                <a:solidFill>
                  <a:schemeClr val="dk1"/>
                </a:solidFill>
                <a:latin typeface="Arial"/>
                <a:ea typeface="Arial"/>
                <a:cs typeface="Arial"/>
                <a:sym typeface="Arial"/>
              </a:rPr>
              <a:t>:</a:t>
            </a:r>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chemeClr val="accent1"/>
              </a:buClr>
              <a:buSzPts val="1560"/>
              <a:buFont typeface="Noto Sans Symbols"/>
              <a:buNone/>
            </a:pPr>
            <a:r>
              <a:t/>
            </a:r>
            <a:endParaRPr b="1" i="1"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accent1"/>
              </a:buClr>
              <a:buSzPts val="1560"/>
              <a:buFont typeface="Noto Sans Symbols"/>
              <a:buChar char="■"/>
            </a:pPr>
            <a:r>
              <a:rPr b="1" i="1" lang="en-US" sz="2400" u="none" cap="none" strike="noStrike">
                <a:solidFill>
                  <a:schemeClr val="dk1"/>
                </a:solidFill>
                <a:latin typeface="Arial"/>
                <a:ea typeface="Arial"/>
                <a:cs typeface="Arial"/>
                <a:sym typeface="Arial"/>
              </a:rPr>
              <a:t>Kiểu boolean</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Tương ứng với </a:t>
            </a:r>
            <a:r>
              <a:rPr b="1" i="0" lang="en-US" sz="2000" u="none" cap="none" strike="noStrike">
                <a:solidFill>
                  <a:schemeClr val="dk1"/>
                </a:solidFill>
                <a:latin typeface="Arial"/>
                <a:ea typeface="Arial"/>
                <a:cs typeface="Arial"/>
                <a:sym typeface="Arial"/>
              </a:rPr>
              <a:t>System.Boolean</a:t>
            </a:r>
            <a:r>
              <a:rPr b="0" i="0" lang="en-US" sz="2000" u="none" cap="none" strike="noStrike">
                <a:solidFill>
                  <a:schemeClr val="dk1"/>
                </a:solidFill>
                <a:latin typeface="Arial"/>
                <a:ea typeface="Arial"/>
                <a:cs typeface="Arial"/>
                <a:sym typeface="Arial"/>
              </a:rPr>
              <a:t> trong CTS, C# có kiểu dữ liệu bool, có thể nhận một trong hai giá trị true hoặc false.</a:t>
            </a:r>
            <a:endParaRPr/>
          </a:p>
          <a:p>
            <a:pPr indent="-325437" lvl="1" marL="669925" marR="0" rtl="0" algn="l">
              <a:lnSpc>
                <a:spcPct val="100000"/>
              </a:lnSpc>
              <a:spcBef>
                <a:spcPts val="400"/>
              </a:spcBef>
              <a:spcAft>
                <a:spcPts val="0"/>
              </a:spcAft>
              <a:buClr>
                <a:schemeClr val="accent2"/>
              </a:buClr>
              <a:buSzPts val="1200"/>
              <a:buFont typeface="Noto Sans Symbols"/>
              <a:buChar char="❑"/>
            </a:pPr>
            <a:r>
              <a:rPr b="0" i="0" lang="en-US" sz="2000" u="none" cap="none" strike="noStrike">
                <a:solidFill>
                  <a:schemeClr val="dk1"/>
                </a:solidFill>
                <a:latin typeface="Arial"/>
                <a:ea typeface="Arial"/>
                <a:cs typeface="Arial"/>
                <a:sym typeface="Arial"/>
              </a:rPr>
              <a:t>Lưu ý: kiểu </a:t>
            </a:r>
            <a:r>
              <a:rPr b="1" i="0" lang="en-US" sz="2000" u="none" cap="none" strike="noStrike">
                <a:solidFill>
                  <a:schemeClr val="dk1"/>
                </a:solidFill>
                <a:latin typeface="Arial"/>
                <a:ea typeface="Arial"/>
                <a:cs typeface="Arial"/>
                <a:sym typeface="Arial"/>
              </a:rPr>
              <a:t>bool</a:t>
            </a:r>
            <a:r>
              <a:rPr b="0" i="0" lang="en-US" sz="2000" u="none" cap="none" strike="noStrike">
                <a:solidFill>
                  <a:schemeClr val="dk1"/>
                </a:solidFill>
                <a:latin typeface="Arial"/>
                <a:ea typeface="Arial"/>
                <a:cs typeface="Arial"/>
                <a:sym typeface="Arial"/>
              </a:rPr>
              <a:t> không được nhận các giá trị nguyên như một số ngôn ngữ (C, C++).</a:t>
            </a:r>
            <a:endParaRPr/>
          </a:p>
          <a:p>
            <a:pPr indent="-260350" lvl="0" marL="342900" marR="0" rtl="0" algn="l">
              <a:spcBef>
                <a:spcPts val="400"/>
              </a:spcBef>
              <a:spcAft>
                <a:spcPts val="0"/>
              </a:spcAft>
              <a:buClr>
                <a:schemeClr val="accent1"/>
              </a:buClr>
              <a:buSzPts val="1300"/>
              <a:buFont typeface="Noto Sans Symbols"/>
              <a:buNone/>
            </a:pPr>
            <a:r>
              <a:t/>
            </a:r>
            <a:endParaRPr b="0" i="0" sz="2000" u="none" cap="none" strike="noStrike">
              <a:solidFill>
                <a:schemeClr val="dk1"/>
              </a:solidFill>
              <a:latin typeface="Arial"/>
              <a:ea typeface="Arial"/>
              <a:cs typeface="Arial"/>
              <a:sym typeface="Arial"/>
            </a:endParaRPr>
          </a:p>
        </p:txBody>
      </p:sp>
      <p:pic>
        <p:nvPicPr>
          <p:cNvPr id="154" name="Shape 154"/>
          <p:cNvPicPr preferRelativeResize="0"/>
          <p:nvPr/>
        </p:nvPicPr>
        <p:blipFill rotWithShape="1">
          <a:blip r:embed="rId3">
            <a:alphaModFix/>
          </a:blip>
          <a:srcRect b="51732" l="22909" r="18637" t="29702"/>
          <a:stretch/>
        </p:blipFill>
        <p:spPr>
          <a:xfrm>
            <a:off x="773112" y="1524000"/>
            <a:ext cx="8018462" cy="1543050"/>
          </a:xfrm>
          <a:prstGeom prst="rect">
            <a:avLst/>
          </a:prstGeom>
          <a:noFill/>
          <a:ln>
            <a:noFill/>
          </a:ln>
        </p:spPr>
      </p:pic>
      <p:pic>
        <p:nvPicPr>
          <p:cNvPr id="155" name="Shape 155"/>
          <p:cNvPicPr preferRelativeResize="0"/>
          <p:nvPr/>
        </p:nvPicPr>
        <p:blipFill rotWithShape="1">
          <a:blip r:embed="rId3">
            <a:alphaModFix/>
          </a:blip>
          <a:srcRect b="35148" l="22909" r="18637" t="48018"/>
          <a:stretch/>
        </p:blipFill>
        <p:spPr>
          <a:xfrm>
            <a:off x="914400" y="3046412"/>
            <a:ext cx="7877175" cy="1373187"/>
          </a:xfrm>
          <a:prstGeom prst="rect">
            <a:avLst/>
          </a:prstGeom>
          <a:noFill/>
          <a:ln>
            <a:noFill/>
          </a:ln>
        </p:spPr>
      </p:pic>
      <p:sp>
        <p:nvSpPr>
          <p:cNvPr id="156" name="Shape 156"/>
          <p:cNvSpPr txBox="1"/>
          <p:nvPr/>
        </p:nvSpPr>
        <p:spPr>
          <a:xfrm>
            <a:off x="8229600" y="6461125"/>
            <a:ext cx="533400" cy="3206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600"/>
              <a:buFont typeface="Impact"/>
              <a:buNone/>
            </a:pPr>
            <a:fld id="{00000000-1234-1234-1234-123412341234}" type="slidenum">
              <a:rPr b="0" i="0" lang="en-US" sz="1600" u="none">
                <a:solidFill>
                  <a:schemeClr val="lt1"/>
                </a:solidFill>
                <a:latin typeface="Impact"/>
                <a:ea typeface="Impact"/>
                <a:cs typeface="Impact"/>
                <a:sym typeface="Impact"/>
              </a:rPr>
              <a:t>‹#›</a:t>
            </a:fld>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