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0" r:id="rId4"/>
    <p:sldMasterId id="2147483661" r:id="rId5"/>
    <p:sldMasterId id="214748366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Lst>
  <p:sldSz cy="6858000" cx="9144000"/>
  <p:notesSz cx="9601200" cy="73152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8FB425CD-6614-47C8-A46C-6C264F4F0AB3}">
  <a:tblStyle styleId="{8FB425CD-6614-47C8-A46C-6C264F4F0AB3}"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slide" Target="slides/slide66.xml"/><Relationship Id="rId72" Type="http://schemas.openxmlformats.org/officeDocument/2006/relationships/slide" Target="slides/slide65.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71" Type="http://schemas.openxmlformats.org/officeDocument/2006/relationships/slide" Target="slides/slide64.xml"/><Relationship Id="rId70" Type="http://schemas.openxmlformats.org/officeDocument/2006/relationships/slide" Target="slides/slide63.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slide" Target="slides/slide55.xml"/><Relationship Id="rId61" Type="http://schemas.openxmlformats.org/officeDocument/2006/relationships/slide" Target="slides/slide54.xml"/><Relationship Id="rId20" Type="http://schemas.openxmlformats.org/officeDocument/2006/relationships/slide" Target="slides/slide13.xml"/><Relationship Id="rId64" Type="http://schemas.openxmlformats.org/officeDocument/2006/relationships/slide" Target="slides/slide57.xml"/><Relationship Id="rId63" Type="http://schemas.openxmlformats.org/officeDocument/2006/relationships/slide" Target="slides/slide56.xml"/><Relationship Id="rId22" Type="http://schemas.openxmlformats.org/officeDocument/2006/relationships/slide" Target="slides/slide15.xml"/><Relationship Id="rId66" Type="http://schemas.openxmlformats.org/officeDocument/2006/relationships/slide" Target="slides/slide59.xml"/><Relationship Id="rId21" Type="http://schemas.openxmlformats.org/officeDocument/2006/relationships/slide" Target="slides/slide14.xml"/><Relationship Id="rId65" Type="http://schemas.openxmlformats.org/officeDocument/2006/relationships/slide" Target="slides/slide58.xml"/><Relationship Id="rId24" Type="http://schemas.openxmlformats.org/officeDocument/2006/relationships/slide" Target="slides/slide17.xml"/><Relationship Id="rId68" Type="http://schemas.openxmlformats.org/officeDocument/2006/relationships/slide" Target="slides/slide61.xml"/><Relationship Id="rId23" Type="http://schemas.openxmlformats.org/officeDocument/2006/relationships/slide" Target="slides/slide16.xml"/><Relationship Id="rId67" Type="http://schemas.openxmlformats.org/officeDocument/2006/relationships/slide" Target="slides/slide60.xml"/><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slide" Target="slides/slide62.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4160837" cy="365125"/>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9pPr>
          </a:lstStyle>
          <a:p/>
        </p:txBody>
      </p:sp>
      <p:sp>
        <p:nvSpPr>
          <p:cNvPr id="4" name="Shape 4"/>
          <p:cNvSpPr txBox="1"/>
          <p:nvPr>
            <p:ph idx="10" type="dt"/>
          </p:nvPr>
        </p:nvSpPr>
        <p:spPr>
          <a:xfrm>
            <a:off x="5438775" y="0"/>
            <a:ext cx="4160837" cy="365125"/>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9pPr>
          </a:lstStyle>
          <a:p/>
        </p:txBody>
      </p:sp>
      <p:sp>
        <p:nvSpPr>
          <p:cNvPr id="5" name="Shape 5"/>
          <p:cNvSpPr/>
          <p:nvPr>
            <p:ph idx="3" type="sldImg"/>
          </p:nvPr>
        </p:nvSpPr>
        <p:spPr>
          <a:xfrm>
            <a:off x="2973387" y="549275"/>
            <a:ext cx="3654425" cy="2741612"/>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med" w="med" type="none"/>
            <a:tailEnd len="med" w="med" type="none"/>
          </a:ln>
        </p:spPr>
      </p:sp>
      <p:sp>
        <p:nvSpPr>
          <p:cNvPr id="6" name="Shape 6"/>
          <p:cNvSpPr txBox="1"/>
          <p:nvPr>
            <p:ph idx="1" type="body"/>
          </p:nvPr>
        </p:nvSpPr>
        <p:spPr>
          <a:xfrm>
            <a:off x="960437" y="3475037"/>
            <a:ext cx="7680325" cy="3290887"/>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Shape 7"/>
          <p:cNvSpPr txBox="1"/>
          <p:nvPr>
            <p:ph idx="11" type="ftr"/>
          </p:nvPr>
        </p:nvSpPr>
        <p:spPr>
          <a:xfrm>
            <a:off x="0" y="6948487"/>
            <a:ext cx="4160837" cy="365125"/>
          </a:xfrm>
          <a:prstGeom prst="rect">
            <a:avLst/>
          </a:prstGeom>
          <a:noFill/>
          <a:ln>
            <a:noFill/>
          </a:ln>
        </p:spPr>
        <p:txBody>
          <a:bodyPr anchorCtr="0" anchor="b" bIns="91425" lIns="91425" spcFirstLastPara="1" rIns="91425" wrap="square" tIns="91425"/>
          <a:lstStyle>
            <a:lvl1pPr indent="0" lvl="0" marL="0"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9pPr>
          </a:lstStyle>
          <a:p/>
        </p:txBody>
      </p:sp>
      <p:sp>
        <p:nvSpPr>
          <p:cNvPr id="8" name="Shape 8"/>
          <p:cNvSpPr txBox="1"/>
          <p:nvPr>
            <p:ph idx="12" type="sldNum"/>
          </p:nvPr>
        </p:nvSpPr>
        <p:spPr>
          <a:xfrm>
            <a:off x="5438775" y="6948487"/>
            <a:ext cx="4160837" cy="365125"/>
          </a:xfrm>
          <a:prstGeom prst="rect">
            <a:avLst/>
          </a:prstGeom>
          <a:noFill/>
          <a:ln>
            <a:noFill/>
          </a:ln>
        </p:spPr>
        <p:txBody>
          <a:bodyPr anchorCtr="0" anchor="b" bIns="49500" lIns="99025" spcFirstLastPara="1" rIns="99025" wrap="square" tIns="495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txBox="1"/>
          <p:nvPr>
            <p:ph idx="1" type="body"/>
          </p:nvPr>
        </p:nvSpPr>
        <p:spPr>
          <a:xfrm>
            <a:off x="960437" y="3475037"/>
            <a:ext cx="7680325" cy="32908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89" name="Shape 89"/>
          <p:cNvSpPr/>
          <p:nvPr>
            <p:ph idx="2" type="sldImg"/>
          </p:nvPr>
        </p:nvSpPr>
        <p:spPr>
          <a:xfrm>
            <a:off x="2973387" y="549275"/>
            <a:ext cx="3654425" cy="27416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Shape 194"/>
          <p:cNvSpPr txBox="1"/>
          <p:nvPr>
            <p:ph idx="1" type="body"/>
          </p:nvPr>
        </p:nvSpPr>
        <p:spPr>
          <a:xfrm>
            <a:off x="960437" y="3475037"/>
            <a:ext cx="7680325" cy="32908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95" name="Shape 195"/>
          <p:cNvSpPr/>
          <p:nvPr>
            <p:ph idx="2" type="sldImg"/>
          </p:nvPr>
        </p:nvSpPr>
        <p:spPr>
          <a:xfrm>
            <a:off x="2973387" y="549275"/>
            <a:ext cx="3654425" cy="27416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Shape 213"/>
          <p:cNvSpPr txBox="1"/>
          <p:nvPr>
            <p:ph idx="1" type="body"/>
          </p:nvPr>
        </p:nvSpPr>
        <p:spPr>
          <a:xfrm>
            <a:off x="960437" y="3475037"/>
            <a:ext cx="7680325" cy="32908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14" name="Shape 214"/>
          <p:cNvSpPr/>
          <p:nvPr>
            <p:ph idx="2" type="sldImg"/>
          </p:nvPr>
        </p:nvSpPr>
        <p:spPr>
          <a:xfrm>
            <a:off x="2973387" y="549275"/>
            <a:ext cx="3654425" cy="27416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Shape 224"/>
          <p:cNvSpPr txBox="1"/>
          <p:nvPr>
            <p:ph idx="1" type="body"/>
          </p:nvPr>
        </p:nvSpPr>
        <p:spPr>
          <a:xfrm>
            <a:off x="960437" y="3475037"/>
            <a:ext cx="7680325" cy="32908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25" name="Shape 225"/>
          <p:cNvSpPr/>
          <p:nvPr>
            <p:ph idx="2" type="sldImg"/>
          </p:nvPr>
        </p:nvSpPr>
        <p:spPr>
          <a:xfrm>
            <a:off x="2973387" y="549275"/>
            <a:ext cx="3654425" cy="27416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Shape 233"/>
          <p:cNvSpPr txBox="1"/>
          <p:nvPr>
            <p:ph idx="1" type="body"/>
          </p:nvPr>
        </p:nvSpPr>
        <p:spPr>
          <a:xfrm>
            <a:off x="960437" y="3475037"/>
            <a:ext cx="7680325" cy="32908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34" name="Shape 234"/>
          <p:cNvSpPr/>
          <p:nvPr>
            <p:ph idx="2" type="sldImg"/>
          </p:nvPr>
        </p:nvSpPr>
        <p:spPr>
          <a:xfrm>
            <a:off x="2973387" y="549275"/>
            <a:ext cx="3654425" cy="27416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Shape 245"/>
          <p:cNvSpPr txBox="1"/>
          <p:nvPr>
            <p:ph idx="1" type="body"/>
          </p:nvPr>
        </p:nvSpPr>
        <p:spPr>
          <a:xfrm>
            <a:off x="960437" y="3475037"/>
            <a:ext cx="7680325" cy="32908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46" name="Shape 246"/>
          <p:cNvSpPr/>
          <p:nvPr>
            <p:ph idx="2" type="sldImg"/>
          </p:nvPr>
        </p:nvSpPr>
        <p:spPr>
          <a:xfrm>
            <a:off x="2973387" y="549275"/>
            <a:ext cx="3654425" cy="27416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Shape 253"/>
          <p:cNvSpPr txBox="1"/>
          <p:nvPr>
            <p:ph idx="1" type="body"/>
          </p:nvPr>
        </p:nvSpPr>
        <p:spPr>
          <a:xfrm>
            <a:off x="960437" y="3475037"/>
            <a:ext cx="7680325" cy="32908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54" name="Shape 254"/>
          <p:cNvSpPr/>
          <p:nvPr>
            <p:ph idx="2" type="sldImg"/>
          </p:nvPr>
        </p:nvSpPr>
        <p:spPr>
          <a:xfrm>
            <a:off x="2973387" y="549275"/>
            <a:ext cx="3654425" cy="27416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Shape 260"/>
          <p:cNvSpPr txBox="1"/>
          <p:nvPr>
            <p:ph idx="1" type="body"/>
          </p:nvPr>
        </p:nvSpPr>
        <p:spPr>
          <a:xfrm>
            <a:off x="960437" y="3475037"/>
            <a:ext cx="7680325" cy="32908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61" name="Shape 261"/>
          <p:cNvSpPr/>
          <p:nvPr>
            <p:ph idx="2" type="sldImg"/>
          </p:nvPr>
        </p:nvSpPr>
        <p:spPr>
          <a:xfrm>
            <a:off x="2973387" y="549275"/>
            <a:ext cx="3654425" cy="27416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Shape 271"/>
          <p:cNvSpPr txBox="1"/>
          <p:nvPr>
            <p:ph idx="1" type="body"/>
          </p:nvPr>
        </p:nvSpPr>
        <p:spPr>
          <a:xfrm>
            <a:off x="960437" y="3475037"/>
            <a:ext cx="7680325" cy="32908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72" name="Shape 272"/>
          <p:cNvSpPr/>
          <p:nvPr>
            <p:ph idx="2" type="sldImg"/>
          </p:nvPr>
        </p:nvSpPr>
        <p:spPr>
          <a:xfrm>
            <a:off x="2973387" y="549275"/>
            <a:ext cx="3654425" cy="27416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Shape 294"/>
          <p:cNvSpPr txBox="1"/>
          <p:nvPr>
            <p:ph idx="1" type="body"/>
          </p:nvPr>
        </p:nvSpPr>
        <p:spPr>
          <a:xfrm>
            <a:off x="960437" y="3475037"/>
            <a:ext cx="7680325" cy="32908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95" name="Shape 295"/>
          <p:cNvSpPr/>
          <p:nvPr>
            <p:ph idx="2" type="sldImg"/>
          </p:nvPr>
        </p:nvSpPr>
        <p:spPr>
          <a:xfrm>
            <a:off x="2973387" y="549275"/>
            <a:ext cx="3654425" cy="27416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Shape 302"/>
          <p:cNvSpPr txBox="1"/>
          <p:nvPr>
            <p:ph idx="1" type="body"/>
          </p:nvPr>
        </p:nvSpPr>
        <p:spPr>
          <a:xfrm>
            <a:off x="960437" y="3475037"/>
            <a:ext cx="7680325" cy="32908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03" name="Shape 303"/>
          <p:cNvSpPr/>
          <p:nvPr>
            <p:ph idx="2" type="sldImg"/>
          </p:nvPr>
        </p:nvSpPr>
        <p:spPr>
          <a:xfrm>
            <a:off x="2973387" y="549275"/>
            <a:ext cx="3654425" cy="27416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txBox="1"/>
          <p:nvPr>
            <p:ph idx="1" type="body"/>
          </p:nvPr>
        </p:nvSpPr>
        <p:spPr>
          <a:xfrm>
            <a:off x="960437" y="3475037"/>
            <a:ext cx="7680325" cy="32908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97" name="Shape 97"/>
          <p:cNvSpPr/>
          <p:nvPr>
            <p:ph idx="2" type="sldImg"/>
          </p:nvPr>
        </p:nvSpPr>
        <p:spPr>
          <a:xfrm>
            <a:off x="2973387" y="549275"/>
            <a:ext cx="3654425" cy="27416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Shape 346"/>
          <p:cNvSpPr txBox="1"/>
          <p:nvPr>
            <p:ph idx="1" type="body"/>
          </p:nvPr>
        </p:nvSpPr>
        <p:spPr>
          <a:xfrm>
            <a:off x="960437" y="3475037"/>
            <a:ext cx="7680325" cy="32908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47" name="Shape 347"/>
          <p:cNvSpPr/>
          <p:nvPr>
            <p:ph idx="2" type="sldImg"/>
          </p:nvPr>
        </p:nvSpPr>
        <p:spPr>
          <a:xfrm>
            <a:off x="2973387" y="549275"/>
            <a:ext cx="3654425" cy="27416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Shape 353"/>
          <p:cNvSpPr txBox="1"/>
          <p:nvPr>
            <p:ph idx="1" type="body"/>
          </p:nvPr>
        </p:nvSpPr>
        <p:spPr>
          <a:xfrm>
            <a:off x="960437" y="3475037"/>
            <a:ext cx="7680325" cy="32908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54" name="Shape 354"/>
          <p:cNvSpPr/>
          <p:nvPr>
            <p:ph idx="2" type="sldImg"/>
          </p:nvPr>
        </p:nvSpPr>
        <p:spPr>
          <a:xfrm>
            <a:off x="2973387" y="549275"/>
            <a:ext cx="3654425" cy="27416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Shape 362"/>
          <p:cNvSpPr txBox="1"/>
          <p:nvPr>
            <p:ph idx="1" type="body"/>
          </p:nvPr>
        </p:nvSpPr>
        <p:spPr>
          <a:xfrm>
            <a:off x="960437" y="3475037"/>
            <a:ext cx="7680325" cy="32908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63" name="Shape 363"/>
          <p:cNvSpPr/>
          <p:nvPr>
            <p:ph idx="2" type="sldImg"/>
          </p:nvPr>
        </p:nvSpPr>
        <p:spPr>
          <a:xfrm>
            <a:off x="2973387" y="549275"/>
            <a:ext cx="3654425" cy="27416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Shape 376"/>
          <p:cNvSpPr txBox="1"/>
          <p:nvPr>
            <p:ph idx="1" type="body"/>
          </p:nvPr>
        </p:nvSpPr>
        <p:spPr>
          <a:xfrm>
            <a:off x="960437" y="3475037"/>
            <a:ext cx="7680325" cy="32908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77" name="Shape 377"/>
          <p:cNvSpPr/>
          <p:nvPr>
            <p:ph idx="2" type="sldImg"/>
          </p:nvPr>
        </p:nvSpPr>
        <p:spPr>
          <a:xfrm>
            <a:off x="2973387" y="549275"/>
            <a:ext cx="3654425" cy="27416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 name="Shape 386"/>
        <p:cNvGrpSpPr/>
        <p:nvPr/>
      </p:nvGrpSpPr>
      <p:grpSpPr>
        <a:xfrm>
          <a:off x="0" y="0"/>
          <a:ext cx="0" cy="0"/>
          <a:chOff x="0" y="0"/>
          <a:chExt cx="0" cy="0"/>
        </a:xfrm>
      </p:grpSpPr>
      <p:sp>
        <p:nvSpPr>
          <p:cNvPr id="387" name="Shape 387"/>
          <p:cNvSpPr txBox="1"/>
          <p:nvPr>
            <p:ph idx="1" type="body"/>
          </p:nvPr>
        </p:nvSpPr>
        <p:spPr>
          <a:xfrm>
            <a:off x="960437" y="3475037"/>
            <a:ext cx="7680325" cy="32908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88" name="Shape 388"/>
          <p:cNvSpPr/>
          <p:nvPr>
            <p:ph idx="2" type="sldImg"/>
          </p:nvPr>
        </p:nvSpPr>
        <p:spPr>
          <a:xfrm>
            <a:off x="2973387" y="549275"/>
            <a:ext cx="3654425" cy="27416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3" name="Shape 403"/>
        <p:cNvGrpSpPr/>
        <p:nvPr/>
      </p:nvGrpSpPr>
      <p:grpSpPr>
        <a:xfrm>
          <a:off x="0" y="0"/>
          <a:ext cx="0" cy="0"/>
          <a:chOff x="0" y="0"/>
          <a:chExt cx="0" cy="0"/>
        </a:xfrm>
      </p:grpSpPr>
      <p:sp>
        <p:nvSpPr>
          <p:cNvPr id="404" name="Shape 404"/>
          <p:cNvSpPr txBox="1"/>
          <p:nvPr>
            <p:ph idx="1" type="body"/>
          </p:nvPr>
        </p:nvSpPr>
        <p:spPr>
          <a:xfrm>
            <a:off x="960437" y="3475037"/>
            <a:ext cx="7680325" cy="32908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05" name="Shape 405"/>
          <p:cNvSpPr/>
          <p:nvPr>
            <p:ph idx="2" type="sldImg"/>
          </p:nvPr>
        </p:nvSpPr>
        <p:spPr>
          <a:xfrm>
            <a:off x="2973387" y="549275"/>
            <a:ext cx="3654425" cy="27416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2" name="Shape 412"/>
        <p:cNvGrpSpPr/>
        <p:nvPr/>
      </p:nvGrpSpPr>
      <p:grpSpPr>
        <a:xfrm>
          <a:off x="0" y="0"/>
          <a:ext cx="0" cy="0"/>
          <a:chOff x="0" y="0"/>
          <a:chExt cx="0" cy="0"/>
        </a:xfrm>
      </p:grpSpPr>
      <p:sp>
        <p:nvSpPr>
          <p:cNvPr id="413" name="Shape 413"/>
          <p:cNvSpPr txBox="1"/>
          <p:nvPr>
            <p:ph idx="1" type="body"/>
          </p:nvPr>
        </p:nvSpPr>
        <p:spPr>
          <a:xfrm>
            <a:off x="960437" y="3475037"/>
            <a:ext cx="7680325" cy="32908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14" name="Shape 414"/>
          <p:cNvSpPr/>
          <p:nvPr>
            <p:ph idx="2" type="sldImg"/>
          </p:nvPr>
        </p:nvSpPr>
        <p:spPr>
          <a:xfrm>
            <a:off x="2973387" y="549275"/>
            <a:ext cx="3654425" cy="27416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4" name="Shape 424"/>
        <p:cNvGrpSpPr/>
        <p:nvPr/>
      </p:nvGrpSpPr>
      <p:grpSpPr>
        <a:xfrm>
          <a:off x="0" y="0"/>
          <a:ext cx="0" cy="0"/>
          <a:chOff x="0" y="0"/>
          <a:chExt cx="0" cy="0"/>
        </a:xfrm>
      </p:grpSpPr>
      <p:sp>
        <p:nvSpPr>
          <p:cNvPr id="425" name="Shape 425"/>
          <p:cNvSpPr txBox="1"/>
          <p:nvPr>
            <p:ph idx="1" type="body"/>
          </p:nvPr>
        </p:nvSpPr>
        <p:spPr>
          <a:xfrm>
            <a:off x="960437" y="3475037"/>
            <a:ext cx="7680325" cy="32908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26" name="Shape 426"/>
          <p:cNvSpPr/>
          <p:nvPr>
            <p:ph idx="2" type="sldImg"/>
          </p:nvPr>
        </p:nvSpPr>
        <p:spPr>
          <a:xfrm>
            <a:off x="2973387" y="549275"/>
            <a:ext cx="3654425" cy="27416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7" name="Shape 437"/>
        <p:cNvGrpSpPr/>
        <p:nvPr/>
      </p:nvGrpSpPr>
      <p:grpSpPr>
        <a:xfrm>
          <a:off x="0" y="0"/>
          <a:ext cx="0" cy="0"/>
          <a:chOff x="0" y="0"/>
          <a:chExt cx="0" cy="0"/>
        </a:xfrm>
      </p:grpSpPr>
      <p:sp>
        <p:nvSpPr>
          <p:cNvPr id="438" name="Shape 438"/>
          <p:cNvSpPr txBox="1"/>
          <p:nvPr>
            <p:ph idx="1" type="body"/>
          </p:nvPr>
        </p:nvSpPr>
        <p:spPr>
          <a:xfrm>
            <a:off x="960437" y="3475037"/>
            <a:ext cx="7680325" cy="32908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39" name="Shape 439"/>
          <p:cNvSpPr/>
          <p:nvPr>
            <p:ph idx="2" type="sldImg"/>
          </p:nvPr>
        </p:nvSpPr>
        <p:spPr>
          <a:xfrm>
            <a:off x="2973387" y="549275"/>
            <a:ext cx="3654425" cy="27416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9" name="Shape 449"/>
        <p:cNvGrpSpPr/>
        <p:nvPr/>
      </p:nvGrpSpPr>
      <p:grpSpPr>
        <a:xfrm>
          <a:off x="0" y="0"/>
          <a:ext cx="0" cy="0"/>
          <a:chOff x="0" y="0"/>
          <a:chExt cx="0" cy="0"/>
        </a:xfrm>
      </p:grpSpPr>
      <p:sp>
        <p:nvSpPr>
          <p:cNvPr id="450" name="Shape 450"/>
          <p:cNvSpPr txBox="1"/>
          <p:nvPr>
            <p:ph idx="1" type="body"/>
          </p:nvPr>
        </p:nvSpPr>
        <p:spPr>
          <a:xfrm>
            <a:off x="960437" y="3475037"/>
            <a:ext cx="7680325" cy="32908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51" name="Shape 451"/>
          <p:cNvSpPr/>
          <p:nvPr>
            <p:ph idx="2" type="sldImg"/>
          </p:nvPr>
        </p:nvSpPr>
        <p:spPr>
          <a:xfrm>
            <a:off x="2973387" y="549275"/>
            <a:ext cx="3654425" cy="27416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Shape 103"/>
          <p:cNvSpPr txBox="1"/>
          <p:nvPr>
            <p:ph idx="1" type="body"/>
          </p:nvPr>
        </p:nvSpPr>
        <p:spPr>
          <a:xfrm>
            <a:off x="960437" y="3475037"/>
            <a:ext cx="7680325" cy="32908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04" name="Shape 104"/>
          <p:cNvSpPr/>
          <p:nvPr>
            <p:ph idx="2" type="sldImg"/>
          </p:nvPr>
        </p:nvSpPr>
        <p:spPr>
          <a:xfrm>
            <a:off x="2973387" y="549275"/>
            <a:ext cx="3654425" cy="27416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7" name="Shape 467"/>
        <p:cNvGrpSpPr/>
        <p:nvPr/>
      </p:nvGrpSpPr>
      <p:grpSpPr>
        <a:xfrm>
          <a:off x="0" y="0"/>
          <a:ext cx="0" cy="0"/>
          <a:chOff x="0" y="0"/>
          <a:chExt cx="0" cy="0"/>
        </a:xfrm>
      </p:grpSpPr>
      <p:sp>
        <p:nvSpPr>
          <p:cNvPr id="468" name="Shape 468"/>
          <p:cNvSpPr txBox="1"/>
          <p:nvPr>
            <p:ph idx="1" type="body"/>
          </p:nvPr>
        </p:nvSpPr>
        <p:spPr>
          <a:xfrm>
            <a:off x="960437" y="3475037"/>
            <a:ext cx="7680325" cy="32908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69" name="Shape 469"/>
          <p:cNvSpPr/>
          <p:nvPr>
            <p:ph idx="2" type="sldImg"/>
          </p:nvPr>
        </p:nvSpPr>
        <p:spPr>
          <a:xfrm>
            <a:off x="2973387" y="549275"/>
            <a:ext cx="3654425" cy="27416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3" name="Shape 483"/>
        <p:cNvGrpSpPr/>
        <p:nvPr/>
      </p:nvGrpSpPr>
      <p:grpSpPr>
        <a:xfrm>
          <a:off x="0" y="0"/>
          <a:ext cx="0" cy="0"/>
          <a:chOff x="0" y="0"/>
          <a:chExt cx="0" cy="0"/>
        </a:xfrm>
      </p:grpSpPr>
      <p:sp>
        <p:nvSpPr>
          <p:cNvPr id="484" name="Shape 484"/>
          <p:cNvSpPr txBox="1"/>
          <p:nvPr>
            <p:ph idx="1" type="body"/>
          </p:nvPr>
        </p:nvSpPr>
        <p:spPr>
          <a:xfrm>
            <a:off x="960437" y="3475037"/>
            <a:ext cx="7680325" cy="32908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85" name="Shape 485"/>
          <p:cNvSpPr/>
          <p:nvPr>
            <p:ph idx="2" type="sldImg"/>
          </p:nvPr>
        </p:nvSpPr>
        <p:spPr>
          <a:xfrm>
            <a:off x="2973387" y="549275"/>
            <a:ext cx="3654425" cy="27416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8" name="Shape 498"/>
        <p:cNvGrpSpPr/>
        <p:nvPr/>
      </p:nvGrpSpPr>
      <p:grpSpPr>
        <a:xfrm>
          <a:off x="0" y="0"/>
          <a:ext cx="0" cy="0"/>
          <a:chOff x="0" y="0"/>
          <a:chExt cx="0" cy="0"/>
        </a:xfrm>
      </p:grpSpPr>
      <p:sp>
        <p:nvSpPr>
          <p:cNvPr id="499" name="Shape 499"/>
          <p:cNvSpPr txBox="1"/>
          <p:nvPr>
            <p:ph idx="1" type="body"/>
          </p:nvPr>
        </p:nvSpPr>
        <p:spPr>
          <a:xfrm>
            <a:off x="960437" y="3475037"/>
            <a:ext cx="7680325" cy="32908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00" name="Shape 500"/>
          <p:cNvSpPr/>
          <p:nvPr>
            <p:ph idx="2" type="sldImg"/>
          </p:nvPr>
        </p:nvSpPr>
        <p:spPr>
          <a:xfrm>
            <a:off x="2973387" y="549275"/>
            <a:ext cx="3654425" cy="27416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0" name="Shape 510"/>
        <p:cNvGrpSpPr/>
        <p:nvPr/>
      </p:nvGrpSpPr>
      <p:grpSpPr>
        <a:xfrm>
          <a:off x="0" y="0"/>
          <a:ext cx="0" cy="0"/>
          <a:chOff x="0" y="0"/>
          <a:chExt cx="0" cy="0"/>
        </a:xfrm>
      </p:grpSpPr>
      <p:sp>
        <p:nvSpPr>
          <p:cNvPr id="511" name="Shape 511"/>
          <p:cNvSpPr txBox="1"/>
          <p:nvPr>
            <p:ph idx="1" type="body"/>
          </p:nvPr>
        </p:nvSpPr>
        <p:spPr>
          <a:xfrm>
            <a:off x="960437" y="3475037"/>
            <a:ext cx="7680325" cy="32908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12" name="Shape 512"/>
          <p:cNvSpPr/>
          <p:nvPr>
            <p:ph idx="2" type="sldImg"/>
          </p:nvPr>
        </p:nvSpPr>
        <p:spPr>
          <a:xfrm>
            <a:off x="2973387" y="549275"/>
            <a:ext cx="3654425" cy="27416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1" name="Shape 521"/>
        <p:cNvGrpSpPr/>
        <p:nvPr/>
      </p:nvGrpSpPr>
      <p:grpSpPr>
        <a:xfrm>
          <a:off x="0" y="0"/>
          <a:ext cx="0" cy="0"/>
          <a:chOff x="0" y="0"/>
          <a:chExt cx="0" cy="0"/>
        </a:xfrm>
      </p:grpSpPr>
      <p:sp>
        <p:nvSpPr>
          <p:cNvPr id="522" name="Shape 522"/>
          <p:cNvSpPr txBox="1"/>
          <p:nvPr>
            <p:ph idx="1" type="body"/>
          </p:nvPr>
        </p:nvSpPr>
        <p:spPr>
          <a:xfrm>
            <a:off x="960437" y="3475037"/>
            <a:ext cx="7680325" cy="32908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23" name="Shape 523"/>
          <p:cNvSpPr/>
          <p:nvPr>
            <p:ph idx="2" type="sldImg"/>
          </p:nvPr>
        </p:nvSpPr>
        <p:spPr>
          <a:xfrm>
            <a:off x="2973387" y="549275"/>
            <a:ext cx="3654425" cy="27416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8" name="Shape 528"/>
        <p:cNvGrpSpPr/>
        <p:nvPr/>
      </p:nvGrpSpPr>
      <p:grpSpPr>
        <a:xfrm>
          <a:off x="0" y="0"/>
          <a:ext cx="0" cy="0"/>
          <a:chOff x="0" y="0"/>
          <a:chExt cx="0" cy="0"/>
        </a:xfrm>
      </p:grpSpPr>
      <p:sp>
        <p:nvSpPr>
          <p:cNvPr id="529" name="Shape 529"/>
          <p:cNvSpPr txBox="1"/>
          <p:nvPr>
            <p:ph idx="1" type="body"/>
          </p:nvPr>
        </p:nvSpPr>
        <p:spPr>
          <a:xfrm>
            <a:off x="960437" y="3475037"/>
            <a:ext cx="7680325" cy="32908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30" name="Shape 530"/>
          <p:cNvSpPr/>
          <p:nvPr>
            <p:ph idx="2" type="sldImg"/>
          </p:nvPr>
        </p:nvSpPr>
        <p:spPr>
          <a:xfrm>
            <a:off x="2973387" y="549275"/>
            <a:ext cx="3654425" cy="27416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4" name="Shape 544"/>
        <p:cNvGrpSpPr/>
        <p:nvPr/>
      </p:nvGrpSpPr>
      <p:grpSpPr>
        <a:xfrm>
          <a:off x="0" y="0"/>
          <a:ext cx="0" cy="0"/>
          <a:chOff x="0" y="0"/>
          <a:chExt cx="0" cy="0"/>
        </a:xfrm>
      </p:grpSpPr>
      <p:sp>
        <p:nvSpPr>
          <p:cNvPr id="545" name="Shape 545"/>
          <p:cNvSpPr txBox="1"/>
          <p:nvPr>
            <p:ph idx="1" type="body"/>
          </p:nvPr>
        </p:nvSpPr>
        <p:spPr>
          <a:xfrm>
            <a:off x="960437" y="3475037"/>
            <a:ext cx="7680325" cy="32908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46" name="Shape 546"/>
          <p:cNvSpPr/>
          <p:nvPr>
            <p:ph idx="2" type="sldImg"/>
          </p:nvPr>
        </p:nvSpPr>
        <p:spPr>
          <a:xfrm>
            <a:off x="2973387" y="549275"/>
            <a:ext cx="3654425" cy="27416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8" name="Shape 558"/>
        <p:cNvGrpSpPr/>
        <p:nvPr/>
      </p:nvGrpSpPr>
      <p:grpSpPr>
        <a:xfrm>
          <a:off x="0" y="0"/>
          <a:ext cx="0" cy="0"/>
          <a:chOff x="0" y="0"/>
          <a:chExt cx="0" cy="0"/>
        </a:xfrm>
      </p:grpSpPr>
      <p:sp>
        <p:nvSpPr>
          <p:cNvPr id="559" name="Shape 559"/>
          <p:cNvSpPr txBox="1"/>
          <p:nvPr>
            <p:ph idx="1" type="body"/>
          </p:nvPr>
        </p:nvSpPr>
        <p:spPr>
          <a:xfrm>
            <a:off x="960437" y="3475037"/>
            <a:ext cx="7680325" cy="32908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60" name="Shape 560"/>
          <p:cNvSpPr/>
          <p:nvPr>
            <p:ph idx="2" type="sldImg"/>
          </p:nvPr>
        </p:nvSpPr>
        <p:spPr>
          <a:xfrm>
            <a:off x="2973387" y="549275"/>
            <a:ext cx="3654425" cy="27416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2" name="Shape 572"/>
        <p:cNvGrpSpPr/>
        <p:nvPr/>
      </p:nvGrpSpPr>
      <p:grpSpPr>
        <a:xfrm>
          <a:off x="0" y="0"/>
          <a:ext cx="0" cy="0"/>
          <a:chOff x="0" y="0"/>
          <a:chExt cx="0" cy="0"/>
        </a:xfrm>
      </p:grpSpPr>
      <p:sp>
        <p:nvSpPr>
          <p:cNvPr id="573" name="Shape 573"/>
          <p:cNvSpPr txBox="1"/>
          <p:nvPr>
            <p:ph idx="1" type="body"/>
          </p:nvPr>
        </p:nvSpPr>
        <p:spPr>
          <a:xfrm>
            <a:off x="960437" y="3475037"/>
            <a:ext cx="7680325" cy="32908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74" name="Shape 574"/>
          <p:cNvSpPr/>
          <p:nvPr>
            <p:ph idx="2" type="sldImg"/>
          </p:nvPr>
        </p:nvSpPr>
        <p:spPr>
          <a:xfrm>
            <a:off x="2973387" y="549275"/>
            <a:ext cx="3654425" cy="27416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3" name="Shape 583"/>
        <p:cNvGrpSpPr/>
        <p:nvPr/>
      </p:nvGrpSpPr>
      <p:grpSpPr>
        <a:xfrm>
          <a:off x="0" y="0"/>
          <a:ext cx="0" cy="0"/>
          <a:chOff x="0" y="0"/>
          <a:chExt cx="0" cy="0"/>
        </a:xfrm>
      </p:grpSpPr>
      <p:sp>
        <p:nvSpPr>
          <p:cNvPr id="584" name="Shape 584"/>
          <p:cNvSpPr txBox="1"/>
          <p:nvPr>
            <p:ph idx="1" type="body"/>
          </p:nvPr>
        </p:nvSpPr>
        <p:spPr>
          <a:xfrm>
            <a:off x="960437" y="3475037"/>
            <a:ext cx="7680325" cy="32908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85" name="Shape 585"/>
          <p:cNvSpPr/>
          <p:nvPr>
            <p:ph idx="2" type="sldImg"/>
          </p:nvPr>
        </p:nvSpPr>
        <p:spPr>
          <a:xfrm>
            <a:off x="2973387" y="549275"/>
            <a:ext cx="3654425" cy="27416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txBox="1"/>
          <p:nvPr>
            <p:ph idx="1" type="body"/>
          </p:nvPr>
        </p:nvSpPr>
        <p:spPr>
          <a:xfrm>
            <a:off x="960437" y="3475037"/>
            <a:ext cx="7680325" cy="32908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ph idx="2" type="sldImg"/>
          </p:nvPr>
        </p:nvSpPr>
        <p:spPr>
          <a:xfrm>
            <a:off x="2973387" y="549275"/>
            <a:ext cx="3654425" cy="27416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0" name="Shape 590"/>
        <p:cNvGrpSpPr/>
        <p:nvPr/>
      </p:nvGrpSpPr>
      <p:grpSpPr>
        <a:xfrm>
          <a:off x="0" y="0"/>
          <a:ext cx="0" cy="0"/>
          <a:chOff x="0" y="0"/>
          <a:chExt cx="0" cy="0"/>
        </a:xfrm>
      </p:grpSpPr>
      <p:sp>
        <p:nvSpPr>
          <p:cNvPr id="591" name="Shape 591"/>
          <p:cNvSpPr txBox="1"/>
          <p:nvPr>
            <p:ph idx="1" type="body"/>
          </p:nvPr>
        </p:nvSpPr>
        <p:spPr>
          <a:xfrm>
            <a:off x="960437" y="3475037"/>
            <a:ext cx="7680325" cy="32908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92" name="Shape 592"/>
          <p:cNvSpPr/>
          <p:nvPr>
            <p:ph idx="2" type="sldImg"/>
          </p:nvPr>
        </p:nvSpPr>
        <p:spPr>
          <a:xfrm>
            <a:off x="2973387" y="549275"/>
            <a:ext cx="3654425" cy="27416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3" name="Shape 603"/>
        <p:cNvGrpSpPr/>
        <p:nvPr/>
      </p:nvGrpSpPr>
      <p:grpSpPr>
        <a:xfrm>
          <a:off x="0" y="0"/>
          <a:ext cx="0" cy="0"/>
          <a:chOff x="0" y="0"/>
          <a:chExt cx="0" cy="0"/>
        </a:xfrm>
      </p:grpSpPr>
      <p:sp>
        <p:nvSpPr>
          <p:cNvPr id="604" name="Shape 604"/>
          <p:cNvSpPr txBox="1"/>
          <p:nvPr>
            <p:ph idx="1" type="body"/>
          </p:nvPr>
        </p:nvSpPr>
        <p:spPr>
          <a:xfrm>
            <a:off x="960437" y="3475037"/>
            <a:ext cx="7680325" cy="32908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605" name="Shape 605"/>
          <p:cNvSpPr/>
          <p:nvPr>
            <p:ph idx="2" type="sldImg"/>
          </p:nvPr>
        </p:nvSpPr>
        <p:spPr>
          <a:xfrm>
            <a:off x="2973387" y="549275"/>
            <a:ext cx="3654425" cy="27416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3" name="Shape 613"/>
        <p:cNvGrpSpPr/>
        <p:nvPr/>
      </p:nvGrpSpPr>
      <p:grpSpPr>
        <a:xfrm>
          <a:off x="0" y="0"/>
          <a:ext cx="0" cy="0"/>
          <a:chOff x="0" y="0"/>
          <a:chExt cx="0" cy="0"/>
        </a:xfrm>
      </p:grpSpPr>
      <p:sp>
        <p:nvSpPr>
          <p:cNvPr id="614" name="Shape 614"/>
          <p:cNvSpPr txBox="1"/>
          <p:nvPr>
            <p:ph idx="1" type="body"/>
          </p:nvPr>
        </p:nvSpPr>
        <p:spPr>
          <a:xfrm>
            <a:off x="960437" y="3475037"/>
            <a:ext cx="7680325" cy="32908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615" name="Shape 615"/>
          <p:cNvSpPr/>
          <p:nvPr>
            <p:ph idx="2" type="sldImg"/>
          </p:nvPr>
        </p:nvSpPr>
        <p:spPr>
          <a:xfrm>
            <a:off x="2973387" y="549275"/>
            <a:ext cx="3654425" cy="27416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0" name="Shape 620"/>
        <p:cNvGrpSpPr/>
        <p:nvPr/>
      </p:nvGrpSpPr>
      <p:grpSpPr>
        <a:xfrm>
          <a:off x="0" y="0"/>
          <a:ext cx="0" cy="0"/>
          <a:chOff x="0" y="0"/>
          <a:chExt cx="0" cy="0"/>
        </a:xfrm>
      </p:grpSpPr>
      <p:sp>
        <p:nvSpPr>
          <p:cNvPr id="621" name="Shape 621"/>
          <p:cNvSpPr txBox="1"/>
          <p:nvPr>
            <p:ph idx="1" type="body"/>
          </p:nvPr>
        </p:nvSpPr>
        <p:spPr>
          <a:xfrm>
            <a:off x="960437" y="3475037"/>
            <a:ext cx="7680325" cy="32908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622" name="Shape 622"/>
          <p:cNvSpPr/>
          <p:nvPr>
            <p:ph idx="2" type="sldImg"/>
          </p:nvPr>
        </p:nvSpPr>
        <p:spPr>
          <a:xfrm>
            <a:off x="2973387" y="549275"/>
            <a:ext cx="3654425" cy="27416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0" name="Shape 630"/>
        <p:cNvGrpSpPr/>
        <p:nvPr/>
      </p:nvGrpSpPr>
      <p:grpSpPr>
        <a:xfrm>
          <a:off x="0" y="0"/>
          <a:ext cx="0" cy="0"/>
          <a:chOff x="0" y="0"/>
          <a:chExt cx="0" cy="0"/>
        </a:xfrm>
      </p:grpSpPr>
      <p:sp>
        <p:nvSpPr>
          <p:cNvPr id="631" name="Shape 631"/>
          <p:cNvSpPr txBox="1"/>
          <p:nvPr>
            <p:ph idx="1" type="body"/>
          </p:nvPr>
        </p:nvSpPr>
        <p:spPr>
          <a:xfrm>
            <a:off x="960437" y="3475037"/>
            <a:ext cx="7680325" cy="32908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632" name="Shape 632"/>
          <p:cNvSpPr/>
          <p:nvPr>
            <p:ph idx="2" type="sldImg"/>
          </p:nvPr>
        </p:nvSpPr>
        <p:spPr>
          <a:xfrm>
            <a:off x="2973387" y="549275"/>
            <a:ext cx="3654425" cy="27416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5" name="Shape 645"/>
        <p:cNvGrpSpPr/>
        <p:nvPr/>
      </p:nvGrpSpPr>
      <p:grpSpPr>
        <a:xfrm>
          <a:off x="0" y="0"/>
          <a:ext cx="0" cy="0"/>
          <a:chOff x="0" y="0"/>
          <a:chExt cx="0" cy="0"/>
        </a:xfrm>
      </p:grpSpPr>
      <p:sp>
        <p:nvSpPr>
          <p:cNvPr id="646" name="Shape 646"/>
          <p:cNvSpPr txBox="1"/>
          <p:nvPr>
            <p:ph idx="1" type="body"/>
          </p:nvPr>
        </p:nvSpPr>
        <p:spPr>
          <a:xfrm>
            <a:off x="960437" y="3475037"/>
            <a:ext cx="7680325" cy="32908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647" name="Shape 647"/>
          <p:cNvSpPr/>
          <p:nvPr>
            <p:ph idx="2" type="sldImg"/>
          </p:nvPr>
        </p:nvSpPr>
        <p:spPr>
          <a:xfrm>
            <a:off x="2973387" y="549275"/>
            <a:ext cx="3654425" cy="27416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7" name="Shape 657"/>
        <p:cNvGrpSpPr/>
        <p:nvPr/>
      </p:nvGrpSpPr>
      <p:grpSpPr>
        <a:xfrm>
          <a:off x="0" y="0"/>
          <a:ext cx="0" cy="0"/>
          <a:chOff x="0" y="0"/>
          <a:chExt cx="0" cy="0"/>
        </a:xfrm>
      </p:grpSpPr>
      <p:sp>
        <p:nvSpPr>
          <p:cNvPr id="658" name="Shape 658"/>
          <p:cNvSpPr txBox="1"/>
          <p:nvPr>
            <p:ph idx="1" type="body"/>
          </p:nvPr>
        </p:nvSpPr>
        <p:spPr>
          <a:xfrm>
            <a:off x="960437" y="3475037"/>
            <a:ext cx="7680325" cy="32908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659" name="Shape 659"/>
          <p:cNvSpPr/>
          <p:nvPr>
            <p:ph idx="2" type="sldImg"/>
          </p:nvPr>
        </p:nvSpPr>
        <p:spPr>
          <a:xfrm>
            <a:off x="2973387" y="549275"/>
            <a:ext cx="3654425" cy="27416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4" name="Shape 664"/>
        <p:cNvGrpSpPr/>
        <p:nvPr/>
      </p:nvGrpSpPr>
      <p:grpSpPr>
        <a:xfrm>
          <a:off x="0" y="0"/>
          <a:ext cx="0" cy="0"/>
          <a:chOff x="0" y="0"/>
          <a:chExt cx="0" cy="0"/>
        </a:xfrm>
      </p:grpSpPr>
      <p:sp>
        <p:nvSpPr>
          <p:cNvPr id="665" name="Shape 665"/>
          <p:cNvSpPr txBox="1"/>
          <p:nvPr>
            <p:ph idx="1" type="body"/>
          </p:nvPr>
        </p:nvSpPr>
        <p:spPr>
          <a:xfrm>
            <a:off x="960437" y="3475037"/>
            <a:ext cx="7680325" cy="32908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666" name="Shape 666"/>
          <p:cNvSpPr/>
          <p:nvPr>
            <p:ph idx="2" type="sldImg"/>
          </p:nvPr>
        </p:nvSpPr>
        <p:spPr>
          <a:xfrm>
            <a:off x="2973387" y="549275"/>
            <a:ext cx="3654425" cy="27416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2" name="Shape 672"/>
        <p:cNvGrpSpPr/>
        <p:nvPr/>
      </p:nvGrpSpPr>
      <p:grpSpPr>
        <a:xfrm>
          <a:off x="0" y="0"/>
          <a:ext cx="0" cy="0"/>
          <a:chOff x="0" y="0"/>
          <a:chExt cx="0" cy="0"/>
        </a:xfrm>
      </p:grpSpPr>
      <p:sp>
        <p:nvSpPr>
          <p:cNvPr id="673" name="Shape 673"/>
          <p:cNvSpPr txBox="1"/>
          <p:nvPr>
            <p:ph idx="1" type="body"/>
          </p:nvPr>
        </p:nvSpPr>
        <p:spPr>
          <a:xfrm>
            <a:off x="960437" y="3475037"/>
            <a:ext cx="7680325" cy="32908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674" name="Shape 674"/>
          <p:cNvSpPr/>
          <p:nvPr>
            <p:ph idx="2" type="sldImg"/>
          </p:nvPr>
        </p:nvSpPr>
        <p:spPr>
          <a:xfrm>
            <a:off x="2973387" y="549275"/>
            <a:ext cx="3654425" cy="27416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9" name="Shape 679"/>
        <p:cNvGrpSpPr/>
        <p:nvPr/>
      </p:nvGrpSpPr>
      <p:grpSpPr>
        <a:xfrm>
          <a:off x="0" y="0"/>
          <a:ext cx="0" cy="0"/>
          <a:chOff x="0" y="0"/>
          <a:chExt cx="0" cy="0"/>
        </a:xfrm>
      </p:grpSpPr>
      <p:sp>
        <p:nvSpPr>
          <p:cNvPr id="680" name="Shape 680"/>
          <p:cNvSpPr txBox="1"/>
          <p:nvPr>
            <p:ph idx="1" type="body"/>
          </p:nvPr>
        </p:nvSpPr>
        <p:spPr>
          <a:xfrm>
            <a:off x="960437" y="3475037"/>
            <a:ext cx="7680325" cy="32908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681" name="Shape 681"/>
          <p:cNvSpPr/>
          <p:nvPr>
            <p:ph idx="2" type="sldImg"/>
          </p:nvPr>
        </p:nvSpPr>
        <p:spPr>
          <a:xfrm>
            <a:off x="2973387" y="549275"/>
            <a:ext cx="3654425" cy="27416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txBox="1"/>
          <p:nvPr>
            <p:ph idx="1" type="body"/>
          </p:nvPr>
        </p:nvSpPr>
        <p:spPr>
          <a:xfrm>
            <a:off x="960437" y="3475037"/>
            <a:ext cx="7680325" cy="32908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29" name="Shape 129"/>
          <p:cNvSpPr/>
          <p:nvPr>
            <p:ph idx="2" type="sldImg"/>
          </p:nvPr>
        </p:nvSpPr>
        <p:spPr>
          <a:xfrm>
            <a:off x="2973387" y="549275"/>
            <a:ext cx="3654425" cy="27416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7" name="Shape 687"/>
        <p:cNvGrpSpPr/>
        <p:nvPr/>
      </p:nvGrpSpPr>
      <p:grpSpPr>
        <a:xfrm>
          <a:off x="0" y="0"/>
          <a:ext cx="0" cy="0"/>
          <a:chOff x="0" y="0"/>
          <a:chExt cx="0" cy="0"/>
        </a:xfrm>
      </p:grpSpPr>
      <p:sp>
        <p:nvSpPr>
          <p:cNvPr id="688" name="Shape 688"/>
          <p:cNvSpPr txBox="1"/>
          <p:nvPr>
            <p:ph idx="1" type="body"/>
          </p:nvPr>
        </p:nvSpPr>
        <p:spPr>
          <a:xfrm>
            <a:off x="960437" y="3475037"/>
            <a:ext cx="7680325" cy="32908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689" name="Shape 689"/>
          <p:cNvSpPr/>
          <p:nvPr>
            <p:ph idx="2" type="sldImg"/>
          </p:nvPr>
        </p:nvSpPr>
        <p:spPr>
          <a:xfrm>
            <a:off x="2973387" y="549275"/>
            <a:ext cx="3654425" cy="27416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4" name="Shape 694"/>
        <p:cNvGrpSpPr/>
        <p:nvPr/>
      </p:nvGrpSpPr>
      <p:grpSpPr>
        <a:xfrm>
          <a:off x="0" y="0"/>
          <a:ext cx="0" cy="0"/>
          <a:chOff x="0" y="0"/>
          <a:chExt cx="0" cy="0"/>
        </a:xfrm>
      </p:grpSpPr>
      <p:sp>
        <p:nvSpPr>
          <p:cNvPr id="695" name="Shape 695"/>
          <p:cNvSpPr txBox="1"/>
          <p:nvPr>
            <p:ph idx="1" type="body"/>
          </p:nvPr>
        </p:nvSpPr>
        <p:spPr>
          <a:xfrm>
            <a:off x="960437" y="3475037"/>
            <a:ext cx="7680325" cy="32908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696" name="Shape 696"/>
          <p:cNvSpPr/>
          <p:nvPr>
            <p:ph idx="2" type="sldImg"/>
          </p:nvPr>
        </p:nvSpPr>
        <p:spPr>
          <a:xfrm>
            <a:off x="2973387" y="549275"/>
            <a:ext cx="3654425" cy="27416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1" name="Shape 701"/>
        <p:cNvGrpSpPr/>
        <p:nvPr/>
      </p:nvGrpSpPr>
      <p:grpSpPr>
        <a:xfrm>
          <a:off x="0" y="0"/>
          <a:ext cx="0" cy="0"/>
          <a:chOff x="0" y="0"/>
          <a:chExt cx="0" cy="0"/>
        </a:xfrm>
      </p:grpSpPr>
      <p:sp>
        <p:nvSpPr>
          <p:cNvPr id="702" name="Shape 702"/>
          <p:cNvSpPr txBox="1"/>
          <p:nvPr>
            <p:ph idx="1" type="body"/>
          </p:nvPr>
        </p:nvSpPr>
        <p:spPr>
          <a:xfrm>
            <a:off x="960437" y="3475037"/>
            <a:ext cx="7680325" cy="32908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703" name="Shape 703"/>
          <p:cNvSpPr/>
          <p:nvPr>
            <p:ph idx="2" type="sldImg"/>
          </p:nvPr>
        </p:nvSpPr>
        <p:spPr>
          <a:xfrm>
            <a:off x="2973387" y="549275"/>
            <a:ext cx="3654425" cy="27416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9" name="Shape 709"/>
        <p:cNvGrpSpPr/>
        <p:nvPr/>
      </p:nvGrpSpPr>
      <p:grpSpPr>
        <a:xfrm>
          <a:off x="0" y="0"/>
          <a:ext cx="0" cy="0"/>
          <a:chOff x="0" y="0"/>
          <a:chExt cx="0" cy="0"/>
        </a:xfrm>
      </p:grpSpPr>
      <p:sp>
        <p:nvSpPr>
          <p:cNvPr id="710" name="Shape 710"/>
          <p:cNvSpPr txBox="1"/>
          <p:nvPr>
            <p:ph idx="1" type="body"/>
          </p:nvPr>
        </p:nvSpPr>
        <p:spPr>
          <a:xfrm>
            <a:off x="960437" y="3475037"/>
            <a:ext cx="7680325" cy="32908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711" name="Shape 711"/>
          <p:cNvSpPr/>
          <p:nvPr>
            <p:ph idx="2" type="sldImg"/>
          </p:nvPr>
        </p:nvSpPr>
        <p:spPr>
          <a:xfrm>
            <a:off x="2973387" y="549275"/>
            <a:ext cx="3654425" cy="27416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6" name="Shape 716"/>
        <p:cNvGrpSpPr/>
        <p:nvPr/>
      </p:nvGrpSpPr>
      <p:grpSpPr>
        <a:xfrm>
          <a:off x="0" y="0"/>
          <a:ext cx="0" cy="0"/>
          <a:chOff x="0" y="0"/>
          <a:chExt cx="0" cy="0"/>
        </a:xfrm>
      </p:grpSpPr>
      <p:sp>
        <p:nvSpPr>
          <p:cNvPr id="717" name="Shape 717"/>
          <p:cNvSpPr txBox="1"/>
          <p:nvPr>
            <p:ph idx="1" type="body"/>
          </p:nvPr>
        </p:nvSpPr>
        <p:spPr>
          <a:xfrm>
            <a:off x="960437" y="3475037"/>
            <a:ext cx="7680325" cy="32908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718" name="Shape 718"/>
          <p:cNvSpPr/>
          <p:nvPr>
            <p:ph idx="2" type="sldImg"/>
          </p:nvPr>
        </p:nvSpPr>
        <p:spPr>
          <a:xfrm>
            <a:off x="2973387" y="549275"/>
            <a:ext cx="3654425" cy="27416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3" name="Shape 723"/>
        <p:cNvGrpSpPr/>
        <p:nvPr/>
      </p:nvGrpSpPr>
      <p:grpSpPr>
        <a:xfrm>
          <a:off x="0" y="0"/>
          <a:ext cx="0" cy="0"/>
          <a:chOff x="0" y="0"/>
          <a:chExt cx="0" cy="0"/>
        </a:xfrm>
      </p:grpSpPr>
      <p:sp>
        <p:nvSpPr>
          <p:cNvPr id="724" name="Shape 724"/>
          <p:cNvSpPr txBox="1"/>
          <p:nvPr>
            <p:ph idx="1" type="body"/>
          </p:nvPr>
        </p:nvSpPr>
        <p:spPr>
          <a:xfrm>
            <a:off x="960437" y="3475037"/>
            <a:ext cx="7680325" cy="32908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725" name="Shape 725"/>
          <p:cNvSpPr/>
          <p:nvPr>
            <p:ph idx="2" type="sldImg"/>
          </p:nvPr>
        </p:nvSpPr>
        <p:spPr>
          <a:xfrm>
            <a:off x="2973387" y="549275"/>
            <a:ext cx="3654425" cy="27416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0" name="Shape 730"/>
        <p:cNvGrpSpPr/>
        <p:nvPr/>
      </p:nvGrpSpPr>
      <p:grpSpPr>
        <a:xfrm>
          <a:off x="0" y="0"/>
          <a:ext cx="0" cy="0"/>
          <a:chOff x="0" y="0"/>
          <a:chExt cx="0" cy="0"/>
        </a:xfrm>
      </p:grpSpPr>
      <p:sp>
        <p:nvSpPr>
          <p:cNvPr id="731" name="Shape 731"/>
          <p:cNvSpPr txBox="1"/>
          <p:nvPr>
            <p:ph idx="1" type="body"/>
          </p:nvPr>
        </p:nvSpPr>
        <p:spPr>
          <a:xfrm>
            <a:off x="960437" y="3475037"/>
            <a:ext cx="7680325" cy="32908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732" name="Shape 732"/>
          <p:cNvSpPr/>
          <p:nvPr>
            <p:ph idx="2" type="sldImg"/>
          </p:nvPr>
        </p:nvSpPr>
        <p:spPr>
          <a:xfrm>
            <a:off x="2973387" y="549275"/>
            <a:ext cx="3654425" cy="27416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7" name="Shape 737"/>
        <p:cNvGrpSpPr/>
        <p:nvPr/>
      </p:nvGrpSpPr>
      <p:grpSpPr>
        <a:xfrm>
          <a:off x="0" y="0"/>
          <a:ext cx="0" cy="0"/>
          <a:chOff x="0" y="0"/>
          <a:chExt cx="0" cy="0"/>
        </a:xfrm>
      </p:grpSpPr>
      <p:sp>
        <p:nvSpPr>
          <p:cNvPr id="738" name="Shape 738"/>
          <p:cNvSpPr txBox="1"/>
          <p:nvPr>
            <p:ph idx="1" type="body"/>
          </p:nvPr>
        </p:nvSpPr>
        <p:spPr>
          <a:xfrm>
            <a:off x="960437" y="3475037"/>
            <a:ext cx="7680325" cy="32908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739" name="Shape 739"/>
          <p:cNvSpPr/>
          <p:nvPr>
            <p:ph idx="2" type="sldImg"/>
          </p:nvPr>
        </p:nvSpPr>
        <p:spPr>
          <a:xfrm>
            <a:off x="2973387" y="549275"/>
            <a:ext cx="3654425" cy="27416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4" name="Shape 744"/>
        <p:cNvGrpSpPr/>
        <p:nvPr/>
      </p:nvGrpSpPr>
      <p:grpSpPr>
        <a:xfrm>
          <a:off x="0" y="0"/>
          <a:ext cx="0" cy="0"/>
          <a:chOff x="0" y="0"/>
          <a:chExt cx="0" cy="0"/>
        </a:xfrm>
      </p:grpSpPr>
      <p:sp>
        <p:nvSpPr>
          <p:cNvPr id="745" name="Shape 745"/>
          <p:cNvSpPr txBox="1"/>
          <p:nvPr>
            <p:ph idx="1" type="body"/>
          </p:nvPr>
        </p:nvSpPr>
        <p:spPr>
          <a:xfrm>
            <a:off x="960437" y="3475037"/>
            <a:ext cx="7680325" cy="32908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746" name="Shape 746"/>
          <p:cNvSpPr/>
          <p:nvPr>
            <p:ph idx="2" type="sldImg"/>
          </p:nvPr>
        </p:nvSpPr>
        <p:spPr>
          <a:xfrm>
            <a:off x="2973387" y="549275"/>
            <a:ext cx="3654425" cy="27416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1" name="Shape 751"/>
        <p:cNvGrpSpPr/>
        <p:nvPr/>
      </p:nvGrpSpPr>
      <p:grpSpPr>
        <a:xfrm>
          <a:off x="0" y="0"/>
          <a:ext cx="0" cy="0"/>
          <a:chOff x="0" y="0"/>
          <a:chExt cx="0" cy="0"/>
        </a:xfrm>
      </p:grpSpPr>
      <p:sp>
        <p:nvSpPr>
          <p:cNvPr id="752" name="Shape 752"/>
          <p:cNvSpPr txBox="1"/>
          <p:nvPr>
            <p:ph idx="1" type="body"/>
          </p:nvPr>
        </p:nvSpPr>
        <p:spPr>
          <a:xfrm>
            <a:off x="960437" y="3475037"/>
            <a:ext cx="7680325" cy="32908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753" name="Shape 753"/>
          <p:cNvSpPr/>
          <p:nvPr>
            <p:ph idx="2" type="sldImg"/>
          </p:nvPr>
        </p:nvSpPr>
        <p:spPr>
          <a:xfrm>
            <a:off x="2973387" y="549275"/>
            <a:ext cx="3654425" cy="27416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txBox="1"/>
          <p:nvPr>
            <p:ph idx="1" type="body"/>
          </p:nvPr>
        </p:nvSpPr>
        <p:spPr>
          <a:xfrm>
            <a:off x="960437" y="3475037"/>
            <a:ext cx="7680325" cy="32908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36" name="Shape 136"/>
          <p:cNvSpPr/>
          <p:nvPr>
            <p:ph idx="2" type="sldImg"/>
          </p:nvPr>
        </p:nvSpPr>
        <p:spPr>
          <a:xfrm>
            <a:off x="2973387" y="549275"/>
            <a:ext cx="3654425" cy="27416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0" name="Shape 760"/>
        <p:cNvGrpSpPr/>
        <p:nvPr/>
      </p:nvGrpSpPr>
      <p:grpSpPr>
        <a:xfrm>
          <a:off x="0" y="0"/>
          <a:ext cx="0" cy="0"/>
          <a:chOff x="0" y="0"/>
          <a:chExt cx="0" cy="0"/>
        </a:xfrm>
      </p:grpSpPr>
      <p:sp>
        <p:nvSpPr>
          <p:cNvPr id="761" name="Shape 761"/>
          <p:cNvSpPr txBox="1"/>
          <p:nvPr>
            <p:ph idx="1" type="body"/>
          </p:nvPr>
        </p:nvSpPr>
        <p:spPr>
          <a:xfrm>
            <a:off x="960437" y="3475037"/>
            <a:ext cx="7680325" cy="32908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762" name="Shape 762"/>
          <p:cNvSpPr/>
          <p:nvPr>
            <p:ph idx="2" type="sldImg"/>
          </p:nvPr>
        </p:nvSpPr>
        <p:spPr>
          <a:xfrm>
            <a:off x="2973387" y="549275"/>
            <a:ext cx="3654425" cy="27416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7" name="Shape 767"/>
        <p:cNvGrpSpPr/>
        <p:nvPr/>
      </p:nvGrpSpPr>
      <p:grpSpPr>
        <a:xfrm>
          <a:off x="0" y="0"/>
          <a:ext cx="0" cy="0"/>
          <a:chOff x="0" y="0"/>
          <a:chExt cx="0" cy="0"/>
        </a:xfrm>
      </p:grpSpPr>
      <p:sp>
        <p:nvSpPr>
          <p:cNvPr id="768" name="Shape 768"/>
          <p:cNvSpPr txBox="1"/>
          <p:nvPr>
            <p:ph idx="1" type="body"/>
          </p:nvPr>
        </p:nvSpPr>
        <p:spPr>
          <a:xfrm>
            <a:off x="960437" y="3475037"/>
            <a:ext cx="7680325" cy="32908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769" name="Shape 769"/>
          <p:cNvSpPr/>
          <p:nvPr>
            <p:ph idx="2" type="sldImg"/>
          </p:nvPr>
        </p:nvSpPr>
        <p:spPr>
          <a:xfrm>
            <a:off x="2973387" y="549275"/>
            <a:ext cx="3654425" cy="27416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4" name="Shape 774"/>
        <p:cNvGrpSpPr/>
        <p:nvPr/>
      </p:nvGrpSpPr>
      <p:grpSpPr>
        <a:xfrm>
          <a:off x="0" y="0"/>
          <a:ext cx="0" cy="0"/>
          <a:chOff x="0" y="0"/>
          <a:chExt cx="0" cy="0"/>
        </a:xfrm>
      </p:grpSpPr>
      <p:sp>
        <p:nvSpPr>
          <p:cNvPr id="775" name="Shape 775"/>
          <p:cNvSpPr txBox="1"/>
          <p:nvPr>
            <p:ph idx="1" type="body"/>
          </p:nvPr>
        </p:nvSpPr>
        <p:spPr>
          <a:xfrm>
            <a:off x="960437" y="3475037"/>
            <a:ext cx="7680325" cy="32908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776" name="Shape 776"/>
          <p:cNvSpPr/>
          <p:nvPr>
            <p:ph idx="2" type="sldImg"/>
          </p:nvPr>
        </p:nvSpPr>
        <p:spPr>
          <a:xfrm>
            <a:off x="2973387" y="549275"/>
            <a:ext cx="3654425" cy="27416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1" name="Shape 781"/>
        <p:cNvGrpSpPr/>
        <p:nvPr/>
      </p:nvGrpSpPr>
      <p:grpSpPr>
        <a:xfrm>
          <a:off x="0" y="0"/>
          <a:ext cx="0" cy="0"/>
          <a:chOff x="0" y="0"/>
          <a:chExt cx="0" cy="0"/>
        </a:xfrm>
      </p:grpSpPr>
      <p:sp>
        <p:nvSpPr>
          <p:cNvPr id="782" name="Shape 782"/>
          <p:cNvSpPr txBox="1"/>
          <p:nvPr>
            <p:ph idx="1" type="body"/>
          </p:nvPr>
        </p:nvSpPr>
        <p:spPr>
          <a:xfrm>
            <a:off x="960437" y="3475037"/>
            <a:ext cx="7680325" cy="32908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783" name="Shape 783"/>
          <p:cNvSpPr/>
          <p:nvPr>
            <p:ph idx="2" type="sldImg"/>
          </p:nvPr>
        </p:nvSpPr>
        <p:spPr>
          <a:xfrm>
            <a:off x="2973387" y="549275"/>
            <a:ext cx="3654425" cy="27416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8" name="Shape 788"/>
        <p:cNvGrpSpPr/>
        <p:nvPr/>
      </p:nvGrpSpPr>
      <p:grpSpPr>
        <a:xfrm>
          <a:off x="0" y="0"/>
          <a:ext cx="0" cy="0"/>
          <a:chOff x="0" y="0"/>
          <a:chExt cx="0" cy="0"/>
        </a:xfrm>
      </p:grpSpPr>
      <p:sp>
        <p:nvSpPr>
          <p:cNvPr id="789" name="Shape 789"/>
          <p:cNvSpPr txBox="1"/>
          <p:nvPr>
            <p:ph idx="1" type="body"/>
          </p:nvPr>
        </p:nvSpPr>
        <p:spPr>
          <a:xfrm>
            <a:off x="960437" y="3475037"/>
            <a:ext cx="7680325" cy="32908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790" name="Shape 790"/>
          <p:cNvSpPr/>
          <p:nvPr>
            <p:ph idx="2" type="sldImg"/>
          </p:nvPr>
        </p:nvSpPr>
        <p:spPr>
          <a:xfrm>
            <a:off x="2973387" y="549275"/>
            <a:ext cx="3654425" cy="27416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5" name="Shape 795"/>
        <p:cNvGrpSpPr/>
        <p:nvPr/>
      </p:nvGrpSpPr>
      <p:grpSpPr>
        <a:xfrm>
          <a:off x="0" y="0"/>
          <a:ext cx="0" cy="0"/>
          <a:chOff x="0" y="0"/>
          <a:chExt cx="0" cy="0"/>
        </a:xfrm>
      </p:grpSpPr>
      <p:sp>
        <p:nvSpPr>
          <p:cNvPr id="796" name="Shape 796"/>
          <p:cNvSpPr txBox="1"/>
          <p:nvPr>
            <p:ph idx="1" type="body"/>
          </p:nvPr>
        </p:nvSpPr>
        <p:spPr>
          <a:xfrm>
            <a:off x="960437" y="3475037"/>
            <a:ext cx="7680325" cy="32908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797" name="Shape 797"/>
          <p:cNvSpPr/>
          <p:nvPr>
            <p:ph idx="2" type="sldImg"/>
          </p:nvPr>
        </p:nvSpPr>
        <p:spPr>
          <a:xfrm>
            <a:off x="2973387" y="549275"/>
            <a:ext cx="3654425" cy="27416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2" name="Shape 802"/>
        <p:cNvGrpSpPr/>
        <p:nvPr/>
      </p:nvGrpSpPr>
      <p:grpSpPr>
        <a:xfrm>
          <a:off x="0" y="0"/>
          <a:ext cx="0" cy="0"/>
          <a:chOff x="0" y="0"/>
          <a:chExt cx="0" cy="0"/>
        </a:xfrm>
      </p:grpSpPr>
      <p:sp>
        <p:nvSpPr>
          <p:cNvPr id="803" name="Shape 803"/>
          <p:cNvSpPr txBox="1"/>
          <p:nvPr>
            <p:ph idx="1" type="body"/>
          </p:nvPr>
        </p:nvSpPr>
        <p:spPr>
          <a:xfrm>
            <a:off x="960437" y="3475037"/>
            <a:ext cx="7680325" cy="32908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804" name="Shape 804"/>
          <p:cNvSpPr/>
          <p:nvPr>
            <p:ph idx="2" type="sldImg"/>
          </p:nvPr>
        </p:nvSpPr>
        <p:spPr>
          <a:xfrm>
            <a:off x="2973387" y="549275"/>
            <a:ext cx="3654425" cy="27416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txBox="1"/>
          <p:nvPr>
            <p:ph idx="1" type="body"/>
          </p:nvPr>
        </p:nvSpPr>
        <p:spPr>
          <a:xfrm>
            <a:off x="960437" y="3475037"/>
            <a:ext cx="7680325" cy="32908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43" name="Shape 143"/>
          <p:cNvSpPr/>
          <p:nvPr>
            <p:ph idx="2" type="sldImg"/>
          </p:nvPr>
        </p:nvSpPr>
        <p:spPr>
          <a:xfrm>
            <a:off x="2973387" y="549275"/>
            <a:ext cx="3654425" cy="27416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txBox="1"/>
          <p:nvPr>
            <p:ph idx="1" type="body"/>
          </p:nvPr>
        </p:nvSpPr>
        <p:spPr>
          <a:xfrm>
            <a:off x="960437" y="3475037"/>
            <a:ext cx="7680325" cy="32908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55" name="Shape 155"/>
          <p:cNvSpPr/>
          <p:nvPr>
            <p:ph idx="2" type="sldImg"/>
          </p:nvPr>
        </p:nvSpPr>
        <p:spPr>
          <a:xfrm>
            <a:off x="2973387" y="549275"/>
            <a:ext cx="3654425" cy="27416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Shape 164"/>
          <p:cNvSpPr txBox="1"/>
          <p:nvPr>
            <p:ph idx="1" type="body"/>
          </p:nvPr>
        </p:nvSpPr>
        <p:spPr>
          <a:xfrm>
            <a:off x="960437" y="3475037"/>
            <a:ext cx="7680325" cy="32908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65" name="Shape 165"/>
          <p:cNvSpPr/>
          <p:nvPr>
            <p:ph idx="2" type="sldImg"/>
          </p:nvPr>
        </p:nvSpPr>
        <p:spPr>
          <a:xfrm>
            <a:off x="2973387" y="549275"/>
            <a:ext cx="3654425" cy="27416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17" name="Shape 17"/>
        <p:cNvGrpSpPr/>
        <p:nvPr/>
      </p:nvGrpSpPr>
      <p:grpSpPr>
        <a:xfrm>
          <a:off x="0" y="0"/>
          <a:ext cx="0" cy="0"/>
          <a:chOff x="0" y="0"/>
          <a:chExt cx="0" cy="0"/>
        </a:xfrm>
      </p:grpSpPr>
      <p:sp>
        <p:nvSpPr>
          <p:cNvPr id="18" name="Shape 18"/>
          <p:cNvSpPr txBox="1"/>
          <p:nvPr>
            <p:ph type="ctrTitle"/>
          </p:nvPr>
        </p:nvSpPr>
        <p:spPr>
          <a:xfrm>
            <a:off x="914400" y="1524000"/>
            <a:ext cx="7623175" cy="17526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1" i="0" sz="4400" u="none" cap="none" strike="noStrike">
                <a:solidFill>
                  <a:schemeClr val="dk2"/>
                </a:solidFill>
                <a:latin typeface="Arimo"/>
                <a:ea typeface="Arimo"/>
                <a:cs typeface="Arimo"/>
                <a:sym typeface="Arimo"/>
              </a:defRPr>
            </a:lvl1pPr>
            <a:lvl2pPr indent="0" lvl="1"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2pPr>
            <a:lvl3pPr indent="0" lvl="2"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3pPr>
            <a:lvl4pPr indent="0" lvl="3"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4pPr>
            <a:lvl5pPr indent="0" lvl="4"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5pPr>
            <a:lvl6pPr indent="0" lvl="5" marL="4572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6pPr>
            <a:lvl7pPr indent="0" lvl="6" marL="9144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7pPr>
            <a:lvl8pPr indent="0" lvl="7" marL="13716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8pPr>
            <a:lvl9pPr indent="0" lvl="8" marL="18288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9pPr>
          </a:lstStyle>
          <a:p/>
        </p:txBody>
      </p:sp>
      <p:sp>
        <p:nvSpPr>
          <p:cNvPr id="19" name="Shape 19"/>
          <p:cNvSpPr txBox="1"/>
          <p:nvPr>
            <p:ph idx="1" type="subTitle"/>
          </p:nvPr>
        </p:nvSpPr>
        <p:spPr>
          <a:xfrm>
            <a:off x="1981200" y="3962400"/>
            <a:ext cx="6553200" cy="1752600"/>
          </a:xfrm>
          <a:prstGeom prst="rect">
            <a:avLst/>
          </a:prstGeom>
          <a:noFill/>
          <a:ln>
            <a:noFill/>
          </a:ln>
        </p:spPr>
        <p:txBody>
          <a:bodyPr anchorCtr="0" anchor="t" bIns="91425" lIns="91425" spcFirstLastPara="1" rIns="91425" wrap="square" tIns="91425"/>
          <a:lstStyle>
            <a:lvl1pPr indent="0" lvl="0" marL="0" marR="0" rtl="0" algn="l">
              <a:spcBef>
                <a:spcPts val="420"/>
              </a:spcBef>
              <a:spcAft>
                <a:spcPts val="0"/>
              </a:spcAft>
              <a:buClr>
                <a:schemeClr val="accent1"/>
              </a:buClr>
              <a:buSzPts val="1365"/>
              <a:buFont typeface="Noto Sans Symbols"/>
              <a:buNone/>
              <a:defRPr b="1" i="0" sz="2100" u="none" cap="none" strike="noStrike">
                <a:solidFill>
                  <a:schemeClr val="accent2"/>
                </a:solidFill>
                <a:latin typeface="Arial"/>
                <a:ea typeface="Arial"/>
                <a:cs typeface="Arial"/>
                <a:sym typeface="Arial"/>
              </a:defRPr>
            </a:lvl1pPr>
            <a:lvl2pPr indent="-325438" lvl="1" marL="669925" marR="0" rtl="0" algn="l">
              <a:spcBef>
                <a:spcPts val="400"/>
              </a:spcBef>
              <a:spcAft>
                <a:spcPts val="0"/>
              </a:spcAft>
              <a:buClr>
                <a:schemeClr val="accent2"/>
              </a:buClr>
              <a:buSzPts val="1200"/>
              <a:buFont typeface="Noto Sans Symbols"/>
              <a:buChar char="❑"/>
              <a:defRPr b="1" i="0" sz="2000" u="none" cap="none" strike="noStrike">
                <a:solidFill>
                  <a:schemeClr val="accent2"/>
                </a:solidFill>
                <a:latin typeface="Arial"/>
                <a:ea typeface="Arial"/>
                <a:cs typeface="Arial"/>
                <a:sym typeface="Arial"/>
              </a:defRPr>
            </a:lvl2pPr>
            <a:lvl3pPr indent="-350838" lvl="2" marL="1022350" marR="0" rtl="0" algn="l">
              <a:spcBef>
                <a:spcPts val="360"/>
              </a:spcBef>
              <a:spcAft>
                <a:spcPts val="0"/>
              </a:spcAft>
              <a:buClr>
                <a:schemeClr val="accent1"/>
              </a:buClr>
              <a:buSzPts val="1170"/>
              <a:buFont typeface="Noto Sans Symbols"/>
              <a:buChar char="■"/>
              <a:defRPr b="1" i="0" sz="1800" u="none" cap="none" strike="noStrike">
                <a:solidFill>
                  <a:schemeClr val="accent2"/>
                </a:solidFill>
                <a:latin typeface="Arial"/>
                <a:ea typeface="Arial"/>
                <a:cs typeface="Arial"/>
                <a:sym typeface="Arial"/>
              </a:defRPr>
            </a:lvl3pPr>
            <a:lvl4pPr indent="-315913" lvl="3" marL="1339850" marR="0" rtl="0" algn="l">
              <a:spcBef>
                <a:spcPts val="320"/>
              </a:spcBef>
              <a:spcAft>
                <a:spcPts val="0"/>
              </a:spcAft>
              <a:buClr>
                <a:schemeClr val="accent2"/>
              </a:buClr>
              <a:buSzPts val="1120"/>
              <a:buFont typeface="Noto Sans Symbols"/>
              <a:buChar char="❑"/>
              <a:defRPr b="1" i="0" sz="1600" u="none" cap="none" strike="noStrike">
                <a:solidFill>
                  <a:schemeClr val="accent2"/>
                </a:solidFill>
                <a:latin typeface="Arial"/>
                <a:ea typeface="Arial"/>
                <a:cs typeface="Arial"/>
                <a:sym typeface="Arial"/>
              </a:defRPr>
            </a:lvl4pPr>
            <a:lvl5pPr indent="-339725" lvl="4" marL="1681163"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5pPr>
            <a:lvl6pPr indent="-339725" lvl="5" marL="2138363"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6pPr>
            <a:lvl7pPr indent="-339725" lvl="6" marL="2595563"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7pPr>
            <a:lvl8pPr indent="-339725" lvl="7" marL="3052763"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8pPr>
            <a:lvl9pPr indent="-339724" lvl="8" marL="3509963"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9pPr>
          </a:lstStyle>
          <a:p/>
        </p:txBody>
      </p:sp>
      <p:sp>
        <p:nvSpPr>
          <p:cNvPr id="20" name="Shape 20"/>
          <p:cNvSpPr txBox="1"/>
          <p:nvPr>
            <p:ph idx="10" type="dt"/>
          </p:nvPr>
        </p:nvSpPr>
        <p:spPr>
          <a:xfrm>
            <a:off x="457200" y="6243637"/>
            <a:ext cx="2133600" cy="457200"/>
          </a:xfrm>
          <a:prstGeom prst="rect">
            <a:avLst/>
          </a:prstGeom>
          <a:noFill/>
          <a:ln>
            <a:noFill/>
          </a:ln>
        </p:spPr>
        <p:txBody>
          <a:bodyPr anchorCtr="0" anchor="b" bIns="91425" lIns="91425" spcFirstLastPara="1" rIns="91425" wrap="square" tIns="91425"/>
          <a:lstStyle>
            <a:lvl1pPr indent="0" lvl="0" marL="0" marR="0" rtl="0" algn="l">
              <a:lnSpc>
                <a:spcPct val="100000"/>
              </a:lnSpc>
              <a:spcBef>
                <a:spcPts val="0"/>
              </a:spcBef>
              <a:spcAft>
                <a:spcPts val="0"/>
              </a:spcAft>
              <a:buSzPts val="1400"/>
              <a:buNone/>
              <a:defRPr b="1" i="0" sz="2000" u="none">
                <a:solidFill>
                  <a:schemeClr val="dk2"/>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9pPr>
          </a:lstStyle>
          <a:p/>
        </p:txBody>
      </p:sp>
      <p:sp>
        <p:nvSpPr>
          <p:cNvPr id="21" name="Shape 21"/>
          <p:cNvSpPr txBox="1"/>
          <p:nvPr>
            <p:ph idx="11" type="ftr"/>
          </p:nvPr>
        </p:nvSpPr>
        <p:spPr>
          <a:xfrm>
            <a:off x="3124200" y="6243637"/>
            <a:ext cx="2895600" cy="457200"/>
          </a:xfrm>
          <a:prstGeom prst="rect">
            <a:avLst/>
          </a:prstGeom>
          <a:noFill/>
          <a:ln>
            <a:noFill/>
          </a:ln>
        </p:spPr>
        <p:txBody>
          <a:bodyPr anchorCtr="0" anchor="b" bIns="91425" lIns="91425" spcFirstLastPara="1" rIns="91425" wrap="square" tIns="91425"/>
          <a:lstStyle>
            <a:lvl1pPr indent="0" lvl="0" marL="0" marR="0" rtl="0" algn="l">
              <a:lnSpc>
                <a:spcPct val="100000"/>
              </a:lnSpc>
              <a:spcBef>
                <a:spcPts val="0"/>
              </a:spcBef>
              <a:spcAft>
                <a:spcPts val="0"/>
              </a:spcAft>
              <a:buSzPts val="1400"/>
              <a:buNone/>
              <a:defRPr b="1" i="0" sz="2000" u="none">
                <a:solidFill>
                  <a:schemeClr val="dk2"/>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9pPr>
          </a:lstStyle>
          <a:p/>
        </p:txBody>
      </p:sp>
      <p:sp>
        <p:nvSpPr>
          <p:cNvPr id="22" name="Shape 22"/>
          <p:cNvSpPr txBox="1"/>
          <p:nvPr>
            <p:ph idx="12" type="sldNum"/>
          </p:nvPr>
        </p:nvSpPr>
        <p:spPr>
          <a:xfrm>
            <a:off x="6553200" y="6243637"/>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200"/>
              <a:buFont typeface="Source Sans Pro Black"/>
              <a:buNone/>
            </a:pPr>
            <a:fld id="{00000000-1234-1234-1234-123412341234}" type="slidenum">
              <a:rPr b="1" i="0" lang="en-US" sz="1200" u="none">
                <a:solidFill>
                  <a:schemeClr val="lt1"/>
                </a:solidFill>
                <a:latin typeface="Source Sans Pro Black"/>
                <a:ea typeface="Source Sans Pro Black"/>
                <a:cs typeface="Source Sans Pro Black"/>
                <a:sym typeface="Source Sans Pro Black"/>
              </a:rPr>
              <a:t>‹#›</a:t>
            </a:fld>
            <a:endParaRPr/>
          </a:p>
        </p:txBody>
      </p:sp>
    </p:spTree>
  </p:cSld>
  <p:clrMapOvr>
    <a:masterClrMapping/>
  </p:clrMapOvr>
  <p:transition>
    <p:push/>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71" name="Shape 71"/>
        <p:cNvGrpSpPr/>
        <p:nvPr/>
      </p:nvGrpSpPr>
      <p:grpSpPr>
        <a:xfrm>
          <a:off x="0" y="0"/>
          <a:ext cx="0" cy="0"/>
          <a:chOff x="0" y="0"/>
          <a:chExt cx="0" cy="0"/>
        </a:xfrm>
      </p:grpSpPr>
      <p:sp>
        <p:nvSpPr>
          <p:cNvPr id="72" name="Shape 72"/>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1pPr>
            <a:lvl2pPr indent="0" lvl="1"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2pPr>
            <a:lvl3pPr indent="0" lvl="2"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3pPr>
            <a:lvl4pPr indent="0" lvl="3"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4pPr>
            <a:lvl5pPr indent="0" lvl="4"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5pPr>
            <a:lvl6pPr indent="0" lvl="5" marL="4572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6pPr>
            <a:lvl7pPr indent="0" lvl="6" marL="9144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7pPr>
            <a:lvl8pPr indent="0" lvl="7" marL="13716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8pPr>
            <a:lvl9pPr indent="0" lvl="8" marL="18288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9pPr>
          </a:lstStyle>
          <a:p/>
        </p:txBody>
      </p:sp>
      <p:sp>
        <p:nvSpPr>
          <p:cNvPr id="73" name="Shape 73"/>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accent1"/>
              </a:buClr>
              <a:buSzPts val="1560"/>
              <a:buFont typeface="Noto Sans Symbols"/>
              <a:buNone/>
              <a:defRPr b="1" i="0" sz="2400" u="none" cap="none" strike="noStrike">
                <a:solidFill>
                  <a:schemeClr val="accent2"/>
                </a:solidFill>
                <a:latin typeface="Arial"/>
                <a:ea typeface="Arial"/>
                <a:cs typeface="Arial"/>
                <a:sym typeface="Arial"/>
              </a:defRPr>
            </a:lvl1pPr>
            <a:lvl2pPr indent="-228600" lvl="1" marL="914400" marR="0" rtl="0" algn="l">
              <a:spcBef>
                <a:spcPts val="400"/>
              </a:spcBef>
              <a:spcAft>
                <a:spcPts val="0"/>
              </a:spcAft>
              <a:buClr>
                <a:schemeClr val="accent2"/>
              </a:buClr>
              <a:buSzPts val="1200"/>
              <a:buFont typeface="Noto Sans Symbols"/>
              <a:buNone/>
              <a:defRPr b="1" i="0" sz="2000" u="none" cap="none" strike="noStrike">
                <a:solidFill>
                  <a:schemeClr val="accent2"/>
                </a:solidFill>
                <a:latin typeface="Arial"/>
                <a:ea typeface="Arial"/>
                <a:cs typeface="Arial"/>
                <a:sym typeface="Arial"/>
              </a:defRPr>
            </a:lvl2pPr>
            <a:lvl3pPr indent="-228600" lvl="2" marL="1371600" marR="0" rtl="0" algn="l">
              <a:spcBef>
                <a:spcPts val="360"/>
              </a:spcBef>
              <a:spcAft>
                <a:spcPts val="0"/>
              </a:spcAft>
              <a:buClr>
                <a:schemeClr val="accent1"/>
              </a:buClr>
              <a:buSzPts val="1170"/>
              <a:buFont typeface="Noto Sans Symbols"/>
              <a:buNone/>
              <a:defRPr b="1" i="0" sz="1800" u="none" cap="none" strike="noStrike">
                <a:solidFill>
                  <a:schemeClr val="accent2"/>
                </a:solidFill>
                <a:latin typeface="Arial"/>
                <a:ea typeface="Arial"/>
                <a:cs typeface="Arial"/>
                <a:sym typeface="Arial"/>
              </a:defRPr>
            </a:lvl3pPr>
            <a:lvl4pPr indent="-228600" lvl="3" marL="1828800" marR="0" rtl="0" algn="l">
              <a:spcBef>
                <a:spcPts val="320"/>
              </a:spcBef>
              <a:spcAft>
                <a:spcPts val="0"/>
              </a:spcAft>
              <a:buClr>
                <a:schemeClr val="accent2"/>
              </a:buClr>
              <a:buSzPts val="1120"/>
              <a:buFont typeface="Noto Sans Symbols"/>
              <a:buNone/>
              <a:defRPr b="1" i="0" sz="1600" u="none" cap="none" strike="noStrike">
                <a:solidFill>
                  <a:schemeClr val="accent2"/>
                </a:solidFill>
                <a:latin typeface="Arial"/>
                <a:ea typeface="Arial"/>
                <a:cs typeface="Arial"/>
                <a:sym typeface="Arial"/>
              </a:defRPr>
            </a:lvl4pPr>
            <a:lvl5pPr indent="-228600" lvl="4" marL="2286000" marR="0" rtl="0" algn="l">
              <a:spcBef>
                <a:spcPts val="320"/>
              </a:spcBef>
              <a:spcAft>
                <a:spcPts val="0"/>
              </a:spcAft>
              <a:buClr>
                <a:schemeClr val="accent1"/>
              </a:buClr>
              <a:buSzPts val="1200"/>
              <a:buFont typeface="Noto Sans Symbols"/>
              <a:buNone/>
              <a:defRPr b="1" i="0" sz="1600" u="none" cap="none" strike="noStrike">
                <a:solidFill>
                  <a:schemeClr val="accent2"/>
                </a:solidFill>
                <a:latin typeface="Arial"/>
                <a:ea typeface="Arial"/>
                <a:cs typeface="Arial"/>
                <a:sym typeface="Arial"/>
              </a:defRPr>
            </a:lvl5pPr>
            <a:lvl6pPr indent="-228600" lvl="5" marL="2743200" marR="0" rtl="0" algn="l">
              <a:spcBef>
                <a:spcPts val="320"/>
              </a:spcBef>
              <a:spcAft>
                <a:spcPts val="0"/>
              </a:spcAft>
              <a:buClr>
                <a:schemeClr val="accent1"/>
              </a:buClr>
              <a:buSzPts val="1200"/>
              <a:buFont typeface="Noto Sans Symbols"/>
              <a:buNone/>
              <a:defRPr b="1" i="0" sz="1600" u="none" cap="none" strike="noStrike">
                <a:solidFill>
                  <a:schemeClr val="accent2"/>
                </a:solidFill>
                <a:latin typeface="Arial"/>
                <a:ea typeface="Arial"/>
                <a:cs typeface="Arial"/>
                <a:sym typeface="Arial"/>
              </a:defRPr>
            </a:lvl6pPr>
            <a:lvl7pPr indent="-228600" lvl="6" marL="3200400" marR="0" rtl="0" algn="l">
              <a:spcBef>
                <a:spcPts val="320"/>
              </a:spcBef>
              <a:spcAft>
                <a:spcPts val="0"/>
              </a:spcAft>
              <a:buClr>
                <a:schemeClr val="accent1"/>
              </a:buClr>
              <a:buSzPts val="1200"/>
              <a:buFont typeface="Noto Sans Symbols"/>
              <a:buNone/>
              <a:defRPr b="1" i="0" sz="1600" u="none" cap="none" strike="noStrike">
                <a:solidFill>
                  <a:schemeClr val="accent2"/>
                </a:solidFill>
                <a:latin typeface="Arial"/>
                <a:ea typeface="Arial"/>
                <a:cs typeface="Arial"/>
                <a:sym typeface="Arial"/>
              </a:defRPr>
            </a:lvl7pPr>
            <a:lvl8pPr indent="-228600" lvl="7" marL="3657600" marR="0" rtl="0" algn="l">
              <a:spcBef>
                <a:spcPts val="320"/>
              </a:spcBef>
              <a:spcAft>
                <a:spcPts val="0"/>
              </a:spcAft>
              <a:buClr>
                <a:schemeClr val="accent1"/>
              </a:buClr>
              <a:buSzPts val="1200"/>
              <a:buFont typeface="Noto Sans Symbols"/>
              <a:buNone/>
              <a:defRPr b="1" i="0" sz="1600" u="none" cap="none" strike="noStrike">
                <a:solidFill>
                  <a:schemeClr val="accent2"/>
                </a:solidFill>
                <a:latin typeface="Arial"/>
                <a:ea typeface="Arial"/>
                <a:cs typeface="Arial"/>
                <a:sym typeface="Arial"/>
              </a:defRPr>
            </a:lvl8pPr>
            <a:lvl9pPr indent="-228600" lvl="8" marL="4114800" marR="0" rtl="0" algn="l">
              <a:spcBef>
                <a:spcPts val="320"/>
              </a:spcBef>
              <a:spcAft>
                <a:spcPts val="0"/>
              </a:spcAft>
              <a:buClr>
                <a:schemeClr val="accent1"/>
              </a:buClr>
              <a:buSzPts val="1200"/>
              <a:buFont typeface="Noto Sans Symbols"/>
              <a:buNone/>
              <a:defRPr b="1" i="0" sz="1600" u="none" cap="none" strike="noStrike">
                <a:solidFill>
                  <a:schemeClr val="accent2"/>
                </a:solidFill>
                <a:latin typeface="Arial"/>
                <a:ea typeface="Arial"/>
                <a:cs typeface="Arial"/>
                <a:sym typeface="Arial"/>
              </a:defRPr>
            </a:lvl9pPr>
          </a:lstStyle>
          <a:p/>
        </p:txBody>
      </p:sp>
      <p:sp>
        <p:nvSpPr>
          <p:cNvPr id="74" name="Shape 74"/>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lstStyle>
            <a:lvl1pPr indent="-327660" lvl="0" marL="457200" marR="0" rtl="0" algn="l">
              <a:spcBef>
                <a:spcPts val="480"/>
              </a:spcBef>
              <a:spcAft>
                <a:spcPts val="0"/>
              </a:spcAft>
              <a:buClr>
                <a:schemeClr val="accent1"/>
              </a:buClr>
              <a:buSzPts val="1560"/>
              <a:buFont typeface="Noto Sans Symbols"/>
              <a:buChar char="■"/>
              <a:defRPr b="1" i="0" sz="2400" u="none" cap="none" strike="noStrike">
                <a:solidFill>
                  <a:schemeClr val="accent2"/>
                </a:solidFill>
                <a:latin typeface="Arial"/>
                <a:ea typeface="Arial"/>
                <a:cs typeface="Arial"/>
                <a:sym typeface="Arial"/>
              </a:defRPr>
            </a:lvl1pPr>
            <a:lvl2pPr indent="-304800" lvl="1" marL="914400" marR="0" rtl="0" algn="l">
              <a:spcBef>
                <a:spcPts val="400"/>
              </a:spcBef>
              <a:spcAft>
                <a:spcPts val="0"/>
              </a:spcAft>
              <a:buClr>
                <a:schemeClr val="accent2"/>
              </a:buClr>
              <a:buSzPts val="1200"/>
              <a:buFont typeface="Noto Sans Symbols"/>
              <a:buChar char="❑"/>
              <a:defRPr b="1" i="0" sz="2000" u="none" cap="none" strike="noStrike">
                <a:solidFill>
                  <a:schemeClr val="accent2"/>
                </a:solidFill>
                <a:latin typeface="Arial"/>
                <a:ea typeface="Arial"/>
                <a:cs typeface="Arial"/>
                <a:sym typeface="Arial"/>
              </a:defRPr>
            </a:lvl2pPr>
            <a:lvl3pPr indent="-302894" lvl="2" marL="1371600" marR="0" rtl="0" algn="l">
              <a:spcBef>
                <a:spcPts val="360"/>
              </a:spcBef>
              <a:spcAft>
                <a:spcPts val="0"/>
              </a:spcAft>
              <a:buClr>
                <a:schemeClr val="accent1"/>
              </a:buClr>
              <a:buSzPts val="1170"/>
              <a:buFont typeface="Noto Sans Symbols"/>
              <a:buChar char="■"/>
              <a:defRPr b="1" i="0" sz="1800" u="none" cap="none" strike="noStrike">
                <a:solidFill>
                  <a:schemeClr val="accent2"/>
                </a:solidFill>
                <a:latin typeface="Arial"/>
                <a:ea typeface="Arial"/>
                <a:cs typeface="Arial"/>
                <a:sym typeface="Arial"/>
              </a:defRPr>
            </a:lvl3pPr>
            <a:lvl4pPr indent="-299719" lvl="3" marL="1828800" marR="0" rtl="0" algn="l">
              <a:spcBef>
                <a:spcPts val="320"/>
              </a:spcBef>
              <a:spcAft>
                <a:spcPts val="0"/>
              </a:spcAft>
              <a:buClr>
                <a:schemeClr val="accent2"/>
              </a:buClr>
              <a:buSzPts val="1120"/>
              <a:buFont typeface="Noto Sans Symbols"/>
              <a:buChar char="❑"/>
              <a:defRPr b="1" i="0" sz="1600" u="none" cap="none" strike="noStrike">
                <a:solidFill>
                  <a:schemeClr val="accent2"/>
                </a:solidFill>
                <a:latin typeface="Arial"/>
                <a:ea typeface="Arial"/>
                <a:cs typeface="Arial"/>
                <a:sym typeface="Arial"/>
              </a:defRPr>
            </a:lvl4pPr>
            <a:lvl5pPr indent="-304800" lvl="4" marL="2286000" marR="0" rtl="0" algn="l">
              <a:spcBef>
                <a:spcPts val="320"/>
              </a:spcBef>
              <a:spcAft>
                <a:spcPts val="0"/>
              </a:spcAft>
              <a:buClr>
                <a:schemeClr val="accent1"/>
              </a:buClr>
              <a:buSzPts val="1200"/>
              <a:buFont typeface="Noto Sans Symbols"/>
              <a:buChar char="▪"/>
              <a:defRPr b="1" i="0" sz="1600" u="none" cap="none" strike="noStrike">
                <a:solidFill>
                  <a:schemeClr val="accent2"/>
                </a:solidFill>
                <a:latin typeface="Arial"/>
                <a:ea typeface="Arial"/>
                <a:cs typeface="Arial"/>
                <a:sym typeface="Arial"/>
              </a:defRPr>
            </a:lvl5pPr>
            <a:lvl6pPr indent="-304800" lvl="5" marL="2743200" marR="0" rtl="0" algn="l">
              <a:spcBef>
                <a:spcPts val="320"/>
              </a:spcBef>
              <a:spcAft>
                <a:spcPts val="0"/>
              </a:spcAft>
              <a:buClr>
                <a:schemeClr val="accent1"/>
              </a:buClr>
              <a:buSzPts val="1200"/>
              <a:buFont typeface="Noto Sans Symbols"/>
              <a:buChar char="▪"/>
              <a:defRPr b="1" i="0" sz="1600" u="none" cap="none" strike="noStrike">
                <a:solidFill>
                  <a:schemeClr val="accent2"/>
                </a:solidFill>
                <a:latin typeface="Arial"/>
                <a:ea typeface="Arial"/>
                <a:cs typeface="Arial"/>
                <a:sym typeface="Arial"/>
              </a:defRPr>
            </a:lvl6pPr>
            <a:lvl7pPr indent="-304800" lvl="6" marL="3200400" marR="0" rtl="0" algn="l">
              <a:spcBef>
                <a:spcPts val="320"/>
              </a:spcBef>
              <a:spcAft>
                <a:spcPts val="0"/>
              </a:spcAft>
              <a:buClr>
                <a:schemeClr val="accent1"/>
              </a:buClr>
              <a:buSzPts val="1200"/>
              <a:buFont typeface="Noto Sans Symbols"/>
              <a:buChar char="▪"/>
              <a:defRPr b="1" i="0" sz="1600" u="none" cap="none" strike="noStrike">
                <a:solidFill>
                  <a:schemeClr val="accent2"/>
                </a:solidFill>
                <a:latin typeface="Arial"/>
                <a:ea typeface="Arial"/>
                <a:cs typeface="Arial"/>
                <a:sym typeface="Arial"/>
              </a:defRPr>
            </a:lvl7pPr>
            <a:lvl8pPr indent="-304800" lvl="7" marL="3657600" marR="0" rtl="0" algn="l">
              <a:spcBef>
                <a:spcPts val="320"/>
              </a:spcBef>
              <a:spcAft>
                <a:spcPts val="0"/>
              </a:spcAft>
              <a:buClr>
                <a:schemeClr val="accent1"/>
              </a:buClr>
              <a:buSzPts val="1200"/>
              <a:buFont typeface="Noto Sans Symbols"/>
              <a:buChar char="▪"/>
              <a:defRPr b="1" i="0" sz="1600" u="none" cap="none" strike="noStrike">
                <a:solidFill>
                  <a:schemeClr val="accent2"/>
                </a:solidFill>
                <a:latin typeface="Arial"/>
                <a:ea typeface="Arial"/>
                <a:cs typeface="Arial"/>
                <a:sym typeface="Arial"/>
              </a:defRPr>
            </a:lvl8pPr>
            <a:lvl9pPr indent="-304800" lvl="8" marL="4114800" marR="0" rtl="0" algn="l">
              <a:spcBef>
                <a:spcPts val="320"/>
              </a:spcBef>
              <a:spcAft>
                <a:spcPts val="0"/>
              </a:spcAft>
              <a:buClr>
                <a:schemeClr val="accent1"/>
              </a:buClr>
              <a:buSzPts val="1200"/>
              <a:buFont typeface="Noto Sans Symbols"/>
              <a:buChar char="▪"/>
              <a:defRPr b="1" i="0" sz="1600" u="none" cap="none" strike="noStrike">
                <a:solidFill>
                  <a:schemeClr val="accent2"/>
                </a:solidFill>
                <a:latin typeface="Arial"/>
                <a:ea typeface="Arial"/>
                <a:cs typeface="Arial"/>
                <a:sym typeface="Arial"/>
              </a:defRPr>
            </a:lvl9pPr>
          </a:lstStyle>
          <a:p/>
        </p:txBody>
      </p:sp>
      <p:sp>
        <p:nvSpPr>
          <p:cNvPr id="75" name="Shape 75"/>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accent1"/>
              </a:buClr>
              <a:buSzPts val="1560"/>
              <a:buFont typeface="Noto Sans Symbols"/>
              <a:buNone/>
              <a:defRPr b="1" i="0" sz="2400" u="none" cap="none" strike="noStrike">
                <a:solidFill>
                  <a:schemeClr val="accent2"/>
                </a:solidFill>
                <a:latin typeface="Arial"/>
                <a:ea typeface="Arial"/>
                <a:cs typeface="Arial"/>
                <a:sym typeface="Arial"/>
              </a:defRPr>
            </a:lvl1pPr>
            <a:lvl2pPr indent="-228600" lvl="1" marL="914400" marR="0" rtl="0" algn="l">
              <a:spcBef>
                <a:spcPts val="400"/>
              </a:spcBef>
              <a:spcAft>
                <a:spcPts val="0"/>
              </a:spcAft>
              <a:buClr>
                <a:schemeClr val="accent2"/>
              </a:buClr>
              <a:buSzPts val="1200"/>
              <a:buFont typeface="Noto Sans Symbols"/>
              <a:buNone/>
              <a:defRPr b="1" i="0" sz="2000" u="none" cap="none" strike="noStrike">
                <a:solidFill>
                  <a:schemeClr val="accent2"/>
                </a:solidFill>
                <a:latin typeface="Arial"/>
                <a:ea typeface="Arial"/>
                <a:cs typeface="Arial"/>
                <a:sym typeface="Arial"/>
              </a:defRPr>
            </a:lvl2pPr>
            <a:lvl3pPr indent="-228600" lvl="2" marL="1371600" marR="0" rtl="0" algn="l">
              <a:spcBef>
                <a:spcPts val="360"/>
              </a:spcBef>
              <a:spcAft>
                <a:spcPts val="0"/>
              </a:spcAft>
              <a:buClr>
                <a:schemeClr val="accent1"/>
              </a:buClr>
              <a:buSzPts val="1170"/>
              <a:buFont typeface="Noto Sans Symbols"/>
              <a:buNone/>
              <a:defRPr b="1" i="0" sz="1800" u="none" cap="none" strike="noStrike">
                <a:solidFill>
                  <a:schemeClr val="accent2"/>
                </a:solidFill>
                <a:latin typeface="Arial"/>
                <a:ea typeface="Arial"/>
                <a:cs typeface="Arial"/>
                <a:sym typeface="Arial"/>
              </a:defRPr>
            </a:lvl3pPr>
            <a:lvl4pPr indent="-228600" lvl="3" marL="1828800" marR="0" rtl="0" algn="l">
              <a:spcBef>
                <a:spcPts val="320"/>
              </a:spcBef>
              <a:spcAft>
                <a:spcPts val="0"/>
              </a:spcAft>
              <a:buClr>
                <a:schemeClr val="accent2"/>
              </a:buClr>
              <a:buSzPts val="1120"/>
              <a:buFont typeface="Noto Sans Symbols"/>
              <a:buNone/>
              <a:defRPr b="1" i="0" sz="1600" u="none" cap="none" strike="noStrike">
                <a:solidFill>
                  <a:schemeClr val="accent2"/>
                </a:solidFill>
                <a:latin typeface="Arial"/>
                <a:ea typeface="Arial"/>
                <a:cs typeface="Arial"/>
                <a:sym typeface="Arial"/>
              </a:defRPr>
            </a:lvl4pPr>
            <a:lvl5pPr indent="-228600" lvl="4" marL="2286000" marR="0" rtl="0" algn="l">
              <a:spcBef>
                <a:spcPts val="320"/>
              </a:spcBef>
              <a:spcAft>
                <a:spcPts val="0"/>
              </a:spcAft>
              <a:buClr>
                <a:schemeClr val="accent1"/>
              </a:buClr>
              <a:buSzPts val="1200"/>
              <a:buFont typeface="Noto Sans Symbols"/>
              <a:buNone/>
              <a:defRPr b="1" i="0" sz="1600" u="none" cap="none" strike="noStrike">
                <a:solidFill>
                  <a:schemeClr val="accent2"/>
                </a:solidFill>
                <a:latin typeface="Arial"/>
                <a:ea typeface="Arial"/>
                <a:cs typeface="Arial"/>
                <a:sym typeface="Arial"/>
              </a:defRPr>
            </a:lvl5pPr>
            <a:lvl6pPr indent="-228600" lvl="5" marL="2743200" marR="0" rtl="0" algn="l">
              <a:spcBef>
                <a:spcPts val="320"/>
              </a:spcBef>
              <a:spcAft>
                <a:spcPts val="0"/>
              </a:spcAft>
              <a:buClr>
                <a:schemeClr val="accent1"/>
              </a:buClr>
              <a:buSzPts val="1200"/>
              <a:buFont typeface="Noto Sans Symbols"/>
              <a:buNone/>
              <a:defRPr b="1" i="0" sz="1600" u="none" cap="none" strike="noStrike">
                <a:solidFill>
                  <a:schemeClr val="accent2"/>
                </a:solidFill>
                <a:latin typeface="Arial"/>
                <a:ea typeface="Arial"/>
                <a:cs typeface="Arial"/>
                <a:sym typeface="Arial"/>
              </a:defRPr>
            </a:lvl6pPr>
            <a:lvl7pPr indent="-228600" lvl="6" marL="3200400" marR="0" rtl="0" algn="l">
              <a:spcBef>
                <a:spcPts val="320"/>
              </a:spcBef>
              <a:spcAft>
                <a:spcPts val="0"/>
              </a:spcAft>
              <a:buClr>
                <a:schemeClr val="accent1"/>
              </a:buClr>
              <a:buSzPts val="1200"/>
              <a:buFont typeface="Noto Sans Symbols"/>
              <a:buNone/>
              <a:defRPr b="1" i="0" sz="1600" u="none" cap="none" strike="noStrike">
                <a:solidFill>
                  <a:schemeClr val="accent2"/>
                </a:solidFill>
                <a:latin typeface="Arial"/>
                <a:ea typeface="Arial"/>
                <a:cs typeface="Arial"/>
                <a:sym typeface="Arial"/>
              </a:defRPr>
            </a:lvl7pPr>
            <a:lvl8pPr indent="-228600" lvl="7" marL="3657600" marR="0" rtl="0" algn="l">
              <a:spcBef>
                <a:spcPts val="320"/>
              </a:spcBef>
              <a:spcAft>
                <a:spcPts val="0"/>
              </a:spcAft>
              <a:buClr>
                <a:schemeClr val="accent1"/>
              </a:buClr>
              <a:buSzPts val="1200"/>
              <a:buFont typeface="Noto Sans Symbols"/>
              <a:buNone/>
              <a:defRPr b="1" i="0" sz="1600" u="none" cap="none" strike="noStrike">
                <a:solidFill>
                  <a:schemeClr val="accent2"/>
                </a:solidFill>
                <a:latin typeface="Arial"/>
                <a:ea typeface="Arial"/>
                <a:cs typeface="Arial"/>
                <a:sym typeface="Arial"/>
              </a:defRPr>
            </a:lvl8pPr>
            <a:lvl9pPr indent="-228600" lvl="8" marL="4114800" marR="0" rtl="0" algn="l">
              <a:spcBef>
                <a:spcPts val="320"/>
              </a:spcBef>
              <a:spcAft>
                <a:spcPts val="0"/>
              </a:spcAft>
              <a:buClr>
                <a:schemeClr val="accent1"/>
              </a:buClr>
              <a:buSzPts val="1200"/>
              <a:buFont typeface="Noto Sans Symbols"/>
              <a:buNone/>
              <a:defRPr b="1" i="0" sz="1600" u="none" cap="none" strike="noStrike">
                <a:solidFill>
                  <a:schemeClr val="accent2"/>
                </a:solidFill>
                <a:latin typeface="Arial"/>
                <a:ea typeface="Arial"/>
                <a:cs typeface="Arial"/>
                <a:sym typeface="Arial"/>
              </a:defRPr>
            </a:lvl9pPr>
          </a:lstStyle>
          <a:p/>
        </p:txBody>
      </p:sp>
      <p:sp>
        <p:nvSpPr>
          <p:cNvPr id="76" name="Shape 76"/>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lstStyle>
            <a:lvl1pPr indent="-327660" lvl="0" marL="457200" marR="0" rtl="0" algn="l">
              <a:spcBef>
                <a:spcPts val="480"/>
              </a:spcBef>
              <a:spcAft>
                <a:spcPts val="0"/>
              </a:spcAft>
              <a:buClr>
                <a:schemeClr val="accent1"/>
              </a:buClr>
              <a:buSzPts val="1560"/>
              <a:buFont typeface="Noto Sans Symbols"/>
              <a:buChar char="■"/>
              <a:defRPr b="1" i="0" sz="2400" u="none" cap="none" strike="noStrike">
                <a:solidFill>
                  <a:schemeClr val="accent2"/>
                </a:solidFill>
                <a:latin typeface="Arial"/>
                <a:ea typeface="Arial"/>
                <a:cs typeface="Arial"/>
                <a:sym typeface="Arial"/>
              </a:defRPr>
            </a:lvl1pPr>
            <a:lvl2pPr indent="-304800" lvl="1" marL="914400" marR="0" rtl="0" algn="l">
              <a:spcBef>
                <a:spcPts val="400"/>
              </a:spcBef>
              <a:spcAft>
                <a:spcPts val="0"/>
              </a:spcAft>
              <a:buClr>
                <a:schemeClr val="accent2"/>
              </a:buClr>
              <a:buSzPts val="1200"/>
              <a:buFont typeface="Noto Sans Symbols"/>
              <a:buChar char="❑"/>
              <a:defRPr b="1" i="0" sz="2000" u="none" cap="none" strike="noStrike">
                <a:solidFill>
                  <a:schemeClr val="accent2"/>
                </a:solidFill>
                <a:latin typeface="Arial"/>
                <a:ea typeface="Arial"/>
                <a:cs typeface="Arial"/>
                <a:sym typeface="Arial"/>
              </a:defRPr>
            </a:lvl2pPr>
            <a:lvl3pPr indent="-302894" lvl="2" marL="1371600" marR="0" rtl="0" algn="l">
              <a:spcBef>
                <a:spcPts val="360"/>
              </a:spcBef>
              <a:spcAft>
                <a:spcPts val="0"/>
              </a:spcAft>
              <a:buClr>
                <a:schemeClr val="accent1"/>
              </a:buClr>
              <a:buSzPts val="1170"/>
              <a:buFont typeface="Noto Sans Symbols"/>
              <a:buChar char="■"/>
              <a:defRPr b="1" i="0" sz="1800" u="none" cap="none" strike="noStrike">
                <a:solidFill>
                  <a:schemeClr val="accent2"/>
                </a:solidFill>
                <a:latin typeface="Arial"/>
                <a:ea typeface="Arial"/>
                <a:cs typeface="Arial"/>
                <a:sym typeface="Arial"/>
              </a:defRPr>
            </a:lvl3pPr>
            <a:lvl4pPr indent="-299719" lvl="3" marL="1828800" marR="0" rtl="0" algn="l">
              <a:spcBef>
                <a:spcPts val="320"/>
              </a:spcBef>
              <a:spcAft>
                <a:spcPts val="0"/>
              </a:spcAft>
              <a:buClr>
                <a:schemeClr val="accent2"/>
              </a:buClr>
              <a:buSzPts val="1120"/>
              <a:buFont typeface="Noto Sans Symbols"/>
              <a:buChar char="❑"/>
              <a:defRPr b="1" i="0" sz="1600" u="none" cap="none" strike="noStrike">
                <a:solidFill>
                  <a:schemeClr val="accent2"/>
                </a:solidFill>
                <a:latin typeface="Arial"/>
                <a:ea typeface="Arial"/>
                <a:cs typeface="Arial"/>
                <a:sym typeface="Arial"/>
              </a:defRPr>
            </a:lvl4pPr>
            <a:lvl5pPr indent="-304800" lvl="4" marL="2286000" marR="0" rtl="0" algn="l">
              <a:spcBef>
                <a:spcPts val="320"/>
              </a:spcBef>
              <a:spcAft>
                <a:spcPts val="0"/>
              </a:spcAft>
              <a:buClr>
                <a:schemeClr val="accent1"/>
              </a:buClr>
              <a:buSzPts val="1200"/>
              <a:buFont typeface="Noto Sans Symbols"/>
              <a:buChar char="▪"/>
              <a:defRPr b="1" i="0" sz="1600" u="none" cap="none" strike="noStrike">
                <a:solidFill>
                  <a:schemeClr val="accent2"/>
                </a:solidFill>
                <a:latin typeface="Arial"/>
                <a:ea typeface="Arial"/>
                <a:cs typeface="Arial"/>
                <a:sym typeface="Arial"/>
              </a:defRPr>
            </a:lvl5pPr>
            <a:lvl6pPr indent="-304800" lvl="5" marL="2743200" marR="0" rtl="0" algn="l">
              <a:spcBef>
                <a:spcPts val="320"/>
              </a:spcBef>
              <a:spcAft>
                <a:spcPts val="0"/>
              </a:spcAft>
              <a:buClr>
                <a:schemeClr val="accent1"/>
              </a:buClr>
              <a:buSzPts val="1200"/>
              <a:buFont typeface="Noto Sans Symbols"/>
              <a:buChar char="▪"/>
              <a:defRPr b="1" i="0" sz="1600" u="none" cap="none" strike="noStrike">
                <a:solidFill>
                  <a:schemeClr val="accent2"/>
                </a:solidFill>
                <a:latin typeface="Arial"/>
                <a:ea typeface="Arial"/>
                <a:cs typeface="Arial"/>
                <a:sym typeface="Arial"/>
              </a:defRPr>
            </a:lvl6pPr>
            <a:lvl7pPr indent="-304800" lvl="6" marL="3200400" marR="0" rtl="0" algn="l">
              <a:spcBef>
                <a:spcPts val="320"/>
              </a:spcBef>
              <a:spcAft>
                <a:spcPts val="0"/>
              </a:spcAft>
              <a:buClr>
                <a:schemeClr val="accent1"/>
              </a:buClr>
              <a:buSzPts val="1200"/>
              <a:buFont typeface="Noto Sans Symbols"/>
              <a:buChar char="▪"/>
              <a:defRPr b="1" i="0" sz="1600" u="none" cap="none" strike="noStrike">
                <a:solidFill>
                  <a:schemeClr val="accent2"/>
                </a:solidFill>
                <a:latin typeface="Arial"/>
                <a:ea typeface="Arial"/>
                <a:cs typeface="Arial"/>
                <a:sym typeface="Arial"/>
              </a:defRPr>
            </a:lvl7pPr>
            <a:lvl8pPr indent="-304800" lvl="7" marL="3657600" marR="0" rtl="0" algn="l">
              <a:spcBef>
                <a:spcPts val="320"/>
              </a:spcBef>
              <a:spcAft>
                <a:spcPts val="0"/>
              </a:spcAft>
              <a:buClr>
                <a:schemeClr val="accent1"/>
              </a:buClr>
              <a:buSzPts val="1200"/>
              <a:buFont typeface="Noto Sans Symbols"/>
              <a:buChar char="▪"/>
              <a:defRPr b="1" i="0" sz="1600" u="none" cap="none" strike="noStrike">
                <a:solidFill>
                  <a:schemeClr val="accent2"/>
                </a:solidFill>
                <a:latin typeface="Arial"/>
                <a:ea typeface="Arial"/>
                <a:cs typeface="Arial"/>
                <a:sym typeface="Arial"/>
              </a:defRPr>
            </a:lvl8pPr>
            <a:lvl9pPr indent="-304800" lvl="8" marL="4114800" marR="0" rtl="0" algn="l">
              <a:spcBef>
                <a:spcPts val="320"/>
              </a:spcBef>
              <a:spcAft>
                <a:spcPts val="0"/>
              </a:spcAft>
              <a:buClr>
                <a:schemeClr val="accent1"/>
              </a:buClr>
              <a:buSzPts val="1200"/>
              <a:buFont typeface="Noto Sans Symbols"/>
              <a:buChar char="▪"/>
              <a:defRPr b="1" i="0" sz="1600" u="none" cap="none" strike="noStrike">
                <a:solidFill>
                  <a:schemeClr val="accent2"/>
                </a:solidFill>
                <a:latin typeface="Arial"/>
                <a:ea typeface="Arial"/>
                <a:cs typeface="Arial"/>
                <a:sym typeface="Arial"/>
              </a:defRPr>
            </a:lvl9pPr>
          </a:lstStyle>
          <a:p/>
        </p:txBody>
      </p:sp>
      <p:sp>
        <p:nvSpPr>
          <p:cNvPr id="77" name="Shape 77"/>
          <p:cNvSpPr txBox="1"/>
          <p:nvPr>
            <p:ph idx="12" type="sldNum"/>
          </p:nvPr>
        </p:nvSpPr>
        <p:spPr>
          <a:xfrm>
            <a:off x="8229600" y="6438900"/>
            <a:ext cx="571500" cy="330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p:push/>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78" name="Shape 78"/>
        <p:cNvGrpSpPr/>
        <p:nvPr/>
      </p:nvGrpSpPr>
      <p:grpSpPr>
        <a:xfrm>
          <a:off x="0" y="0"/>
          <a:ext cx="0" cy="0"/>
          <a:chOff x="0" y="0"/>
          <a:chExt cx="0" cy="0"/>
        </a:xfrm>
      </p:grpSpPr>
      <p:sp>
        <p:nvSpPr>
          <p:cNvPr id="79" name="Shape 79"/>
          <p:cNvSpPr txBox="1"/>
          <p:nvPr>
            <p:ph type="title"/>
          </p:nvPr>
        </p:nvSpPr>
        <p:spPr>
          <a:xfrm>
            <a:off x="228600" y="381000"/>
            <a:ext cx="8229600" cy="5334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1pPr>
            <a:lvl2pPr indent="0" lvl="1"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2pPr>
            <a:lvl3pPr indent="0" lvl="2"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3pPr>
            <a:lvl4pPr indent="0" lvl="3"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4pPr>
            <a:lvl5pPr indent="0" lvl="4"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5pPr>
            <a:lvl6pPr indent="0" lvl="5" marL="4572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6pPr>
            <a:lvl7pPr indent="0" lvl="6" marL="9144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7pPr>
            <a:lvl8pPr indent="0" lvl="7" marL="13716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8pPr>
            <a:lvl9pPr indent="0" lvl="8" marL="18288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9pPr>
          </a:lstStyle>
          <a:p/>
        </p:txBody>
      </p:sp>
      <p:sp>
        <p:nvSpPr>
          <p:cNvPr id="80" name="Shape 80"/>
          <p:cNvSpPr txBox="1"/>
          <p:nvPr>
            <p:ph idx="1" type="body"/>
          </p:nvPr>
        </p:nvSpPr>
        <p:spPr>
          <a:xfrm>
            <a:off x="457200" y="1295400"/>
            <a:ext cx="4038600" cy="4876800"/>
          </a:xfrm>
          <a:prstGeom prst="rect">
            <a:avLst/>
          </a:prstGeom>
          <a:noFill/>
          <a:ln>
            <a:noFill/>
          </a:ln>
        </p:spPr>
        <p:txBody>
          <a:bodyPr anchorCtr="0" anchor="t" bIns="91425" lIns="91425" spcFirstLastPara="1" rIns="91425" wrap="square" tIns="91425"/>
          <a:lstStyle>
            <a:lvl1pPr indent="-344170" lvl="0" marL="457200" marR="0" rtl="0" algn="l">
              <a:spcBef>
                <a:spcPts val="560"/>
              </a:spcBef>
              <a:spcAft>
                <a:spcPts val="0"/>
              </a:spcAft>
              <a:buClr>
                <a:schemeClr val="accent1"/>
              </a:buClr>
              <a:buSzPts val="1820"/>
              <a:buFont typeface="Noto Sans Symbols"/>
              <a:buChar char="■"/>
              <a:defRPr b="1" i="0" sz="2800" u="none" cap="none" strike="noStrike">
                <a:solidFill>
                  <a:schemeClr val="accent2"/>
                </a:solidFill>
                <a:latin typeface="Arial"/>
                <a:ea typeface="Arial"/>
                <a:cs typeface="Arial"/>
                <a:sym typeface="Arial"/>
              </a:defRPr>
            </a:lvl1pPr>
            <a:lvl2pPr indent="-320040" lvl="1" marL="914400" marR="0" rtl="0" algn="l">
              <a:spcBef>
                <a:spcPts val="480"/>
              </a:spcBef>
              <a:spcAft>
                <a:spcPts val="0"/>
              </a:spcAft>
              <a:buClr>
                <a:schemeClr val="accent2"/>
              </a:buClr>
              <a:buSzPts val="1440"/>
              <a:buFont typeface="Noto Sans Symbols"/>
              <a:buChar char="❑"/>
              <a:defRPr b="1" i="0" sz="2400" u="none" cap="none" strike="noStrike">
                <a:solidFill>
                  <a:schemeClr val="accent2"/>
                </a:solidFill>
                <a:latin typeface="Arial"/>
                <a:ea typeface="Arial"/>
                <a:cs typeface="Arial"/>
                <a:sym typeface="Arial"/>
              </a:defRPr>
            </a:lvl2pPr>
            <a:lvl3pPr indent="-311150" lvl="2" marL="1371600" marR="0" rtl="0" algn="l">
              <a:spcBef>
                <a:spcPts val="400"/>
              </a:spcBef>
              <a:spcAft>
                <a:spcPts val="0"/>
              </a:spcAft>
              <a:buClr>
                <a:schemeClr val="accent1"/>
              </a:buClr>
              <a:buSzPts val="1300"/>
              <a:buFont typeface="Noto Sans Symbols"/>
              <a:buChar char="■"/>
              <a:defRPr b="1" i="0" sz="2000" u="none" cap="none" strike="noStrike">
                <a:solidFill>
                  <a:schemeClr val="accent2"/>
                </a:solidFill>
                <a:latin typeface="Arial"/>
                <a:ea typeface="Arial"/>
                <a:cs typeface="Arial"/>
                <a:sym typeface="Arial"/>
              </a:defRPr>
            </a:lvl3pPr>
            <a:lvl4pPr indent="-308610" lvl="3" marL="1828800" marR="0" rtl="0" algn="l">
              <a:spcBef>
                <a:spcPts val="360"/>
              </a:spcBef>
              <a:spcAft>
                <a:spcPts val="0"/>
              </a:spcAft>
              <a:buClr>
                <a:schemeClr val="accent2"/>
              </a:buClr>
              <a:buSzPts val="1260"/>
              <a:buFont typeface="Noto Sans Symbols"/>
              <a:buChar char="❑"/>
              <a:defRPr b="1" i="0" sz="1800" u="none" cap="none" strike="noStrike">
                <a:solidFill>
                  <a:schemeClr val="accent2"/>
                </a:solidFill>
                <a:latin typeface="Arial"/>
                <a:ea typeface="Arial"/>
                <a:cs typeface="Arial"/>
                <a:sym typeface="Arial"/>
              </a:defRPr>
            </a:lvl4pPr>
            <a:lvl5pPr indent="-314325" lvl="4" marL="2286000" marR="0" rtl="0" algn="l">
              <a:spcBef>
                <a:spcPts val="360"/>
              </a:spcBef>
              <a:spcAft>
                <a:spcPts val="0"/>
              </a:spcAft>
              <a:buClr>
                <a:schemeClr val="accent1"/>
              </a:buClr>
              <a:buSzPts val="1350"/>
              <a:buFont typeface="Noto Sans Symbols"/>
              <a:buChar char="▪"/>
              <a:defRPr b="1" i="0" sz="1800" u="none" cap="none" strike="noStrike">
                <a:solidFill>
                  <a:schemeClr val="accent2"/>
                </a:solidFill>
                <a:latin typeface="Arial"/>
                <a:ea typeface="Arial"/>
                <a:cs typeface="Arial"/>
                <a:sym typeface="Arial"/>
              </a:defRPr>
            </a:lvl5pPr>
            <a:lvl6pPr indent="-314325" lvl="5" marL="2743200" marR="0" rtl="0" algn="l">
              <a:spcBef>
                <a:spcPts val="360"/>
              </a:spcBef>
              <a:spcAft>
                <a:spcPts val="0"/>
              </a:spcAft>
              <a:buClr>
                <a:schemeClr val="accent1"/>
              </a:buClr>
              <a:buSzPts val="1350"/>
              <a:buFont typeface="Noto Sans Symbols"/>
              <a:buChar char="▪"/>
              <a:defRPr b="1" i="0" sz="1800" u="none" cap="none" strike="noStrike">
                <a:solidFill>
                  <a:schemeClr val="accent2"/>
                </a:solidFill>
                <a:latin typeface="Arial"/>
                <a:ea typeface="Arial"/>
                <a:cs typeface="Arial"/>
                <a:sym typeface="Arial"/>
              </a:defRPr>
            </a:lvl6pPr>
            <a:lvl7pPr indent="-314325" lvl="6" marL="3200400" marR="0" rtl="0" algn="l">
              <a:spcBef>
                <a:spcPts val="360"/>
              </a:spcBef>
              <a:spcAft>
                <a:spcPts val="0"/>
              </a:spcAft>
              <a:buClr>
                <a:schemeClr val="accent1"/>
              </a:buClr>
              <a:buSzPts val="1350"/>
              <a:buFont typeface="Noto Sans Symbols"/>
              <a:buChar char="▪"/>
              <a:defRPr b="1" i="0" sz="1800" u="none" cap="none" strike="noStrike">
                <a:solidFill>
                  <a:schemeClr val="accent2"/>
                </a:solidFill>
                <a:latin typeface="Arial"/>
                <a:ea typeface="Arial"/>
                <a:cs typeface="Arial"/>
                <a:sym typeface="Arial"/>
              </a:defRPr>
            </a:lvl7pPr>
            <a:lvl8pPr indent="-314325" lvl="7" marL="3657600" marR="0" rtl="0" algn="l">
              <a:spcBef>
                <a:spcPts val="360"/>
              </a:spcBef>
              <a:spcAft>
                <a:spcPts val="0"/>
              </a:spcAft>
              <a:buClr>
                <a:schemeClr val="accent1"/>
              </a:buClr>
              <a:buSzPts val="1350"/>
              <a:buFont typeface="Noto Sans Symbols"/>
              <a:buChar char="▪"/>
              <a:defRPr b="1" i="0" sz="1800" u="none" cap="none" strike="noStrike">
                <a:solidFill>
                  <a:schemeClr val="accent2"/>
                </a:solidFill>
                <a:latin typeface="Arial"/>
                <a:ea typeface="Arial"/>
                <a:cs typeface="Arial"/>
                <a:sym typeface="Arial"/>
              </a:defRPr>
            </a:lvl8pPr>
            <a:lvl9pPr indent="-314325" lvl="8" marL="4114800" marR="0" rtl="0" algn="l">
              <a:spcBef>
                <a:spcPts val="360"/>
              </a:spcBef>
              <a:spcAft>
                <a:spcPts val="0"/>
              </a:spcAft>
              <a:buClr>
                <a:schemeClr val="accent1"/>
              </a:buClr>
              <a:buSzPts val="1350"/>
              <a:buFont typeface="Noto Sans Symbols"/>
              <a:buChar char="▪"/>
              <a:defRPr b="1" i="0" sz="1800" u="none" cap="none" strike="noStrike">
                <a:solidFill>
                  <a:schemeClr val="accent2"/>
                </a:solidFill>
                <a:latin typeface="Arial"/>
                <a:ea typeface="Arial"/>
                <a:cs typeface="Arial"/>
                <a:sym typeface="Arial"/>
              </a:defRPr>
            </a:lvl9pPr>
          </a:lstStyle>
          <a:p/>
        </p:txBody>
      </p:sp>
      <p:sp>
        <p:nvSpPr>
          <p:cNvPr id="81" name="Shape 81"/>
          <p:cNvSpPr txBox="1"/>
          <p:nvPr>
            <p:ph idx="2" type="body"/>
          </p:nvPr>
        </p:nvSpPr>
        <p:spPr>
          <a:xfrm>
            <a:off x="4648200" y="1295400"/>
            <a:ext cx="4038600" cy="4876800"/>
          </a:xfrm>
          <a:prstGeom prst="rect">
            <a:avLst/>
          </a:prstGeom>
          <a:noFill/>
          <a:ln>
            <a:noFill/>
          </a:ln>
        </p:spPr>
        <p:txBody>
          <a:bodyPr anchorCtr="0" anchor="t" bIns="91425" lIns="91425" spcFirstLastPara="1" rIns="91425" wrap="square" tIns="91425"/>
          <a:lstStyle>
            <a:lvl1pPr indent="-344170" lvl="0" marL="457200" marR="0" rtl="0" algn="l">
              <a:spcBef>
                <a:spcPts val="560"/>
              </a:spcBef>
              <a:spcAft>
                <a:spcPts val="0"/>
              </a:spcAft>
              <a:buClr>
                <a:schemeClr val="accent1"/>
              </a:buClr>
              <a:buSzPts val="1820"/>
              <a:buFont typeface="Noto Sans Symbols"/>
              <a:buChar char="■"/>
              <a:defRPr b="1" i="0" sz="2800" u="none" cap="none" strike="noStrike">
                <a:solidFill>
                  <a:schemeClr val="accent2"/>
                </a:solidFill>
                <a:latin typeface="Arial"/>
                <a:ea typeface="Arial"/>
                <a:cs typeface="Arial"/>
                <a:sym typeface="Arial"/>
              </a:defRPr>
            </a:lvl1pPr>
            <a:lvl2pPr indent="-320040" lvl="1" marL="914400" marR="0" rtl="0" algn="l">
              <a:spcBef>
                <a:spcPts val="480"/>
              </a:spcBef>
              <a:spcAft>
                <a:spcPts val="0"/>
              </a:spcAft>
              <a:buClr>
                <a:schemeClr val="accent2"/>
              </a:buClr>
              <a:buSzPts val="1440"/>
              <a:buFont typeface="Noto Sans Symbols"/>
              <a:buChar char="❑"/>
              <a:defRPr b="1" i="0" sz="2400" u="none" cap="none" strike="noStrike">
                <a:solidFill>
                  <a:schemeClr val="accent2"/>
                </a:solidFill>
                <a:latin typeface="Arial"/>
                <a:ea typeface="Arial"/>
                <a:cs typeface="Arial"/>
                <a:sym typeface="Arial"/>
              </a:defRPr>
            </a:lvl2pPr>
            <a:lvl3pPr indent="-311150" lvl="2" marL="1371600" marR="0" rtl="0" algn="l">
              <a:spcBef>
                <a:spcPts val="400"/>
              </a:spcBef>
              <a:spcAft>
                <a:spcPts val="0"/>
              </a:spcAft>
              <a:buClr>
                <a:schemeClr val="accent1"/>
              </a:buClr>
              <a:buSzPts val="1300"/>
              <a:buFont typeface="Noto Sans Symbols"/>
              <a:buChar char="■"/>
              <a:defRPr b="1" i="0" sz="2000" u="none" cap="none" strike="noStrike">
                <a:solidFill>
                  <a:schemeClr val="accent2"/>
                </a:solidFill>
                <a:latin typeface="Arial"/>
                <a:ea typeface="Arial"/>
                <a:cs typeface="Arial"/>
                <a:sym typeface="Arial"/>
              </a:defRPr>
            </a:lvl3pPr>
            <a:lvl4pPr indent="-308610" lvl="3" marL="1828800" marR="0" rtl="0" algn="l">
              <a:spcBef>
                <a:spcPts val="360"/>
              </a:spcBef>
              <a:spcAft>
                <a:spcPts val="0"/>
              </a:spcAft>
              <a:buClr>
                <a:schemeClr val="accent2"/>
              </a:buClr>
              <a:buSzPts val="1260"/>
              <a:buFont typeface="Noto Sans Symbols"/>
              <a:buChar char="❑"/>
              <a:defRPr b="1" i="0" sz="1800" u="none" cap="none" strike="noStrike">
                <a:solidFill>
                  <a:schemeClr val="accent2"/>
                </a:solidFill>
                <a:latin typeface="Arial"/>
                <a:ea typeface="Arial"/>
                <a:cs typeface="Arial"/>
                <a:sym typeface="Arial"/>
              </a:defRPr>
            </a:lvl4pPr>
            <a:lvl5pPr indent="-314325" lvl="4" marL="2286000" marR="0" rtl="0" algn="l">
              <a:spcBef>
                <a:spcPts val="360"/>
              </a:spcBef>
              <a:spcAft>
                <a:spcPts val="0"/>
              </a:spcAft>
              <a:buClr>
                <a:schemeClr val="accent1"/>
              </a:buClr>
              <a:buSzPts val="1350"/>
              <a:buFont typeface="Noto Sans Symbols"/>
              <a:buChar char="▪"/>
              <a:defRPr b="1" i="0" sz="1800" u="none" cap="none" strike="noStrike">
                <a:solidFill>
                  <a:schemeClr val="accent2"/>
                </a:solidFill>
                <a:latin typeface="Arial"/>
                <a:ea typeface="Arial"/>
                <a:cs typeface="Arial"/>
                <a:sym typeface="Arial"/>
              </a:defRPr>
            </a:lvl5pPr>
            <a:lvl6pPr indent="-314325" lvl="5" marL="2743200" marR="0" rtl="0" algn="l">
              <a:spcBef>
                <a:spcPts val="360"/>
              </a:spcBef>
              <a:spcAft>
                <a:spcPts val="0"/>
              </a:spcAft>
              <a:buClr>
                <a:schemeClr val="accent1"/>
              </a:buClr>
              <a:buSzPts val="1350"/>
              <a:buFont typeface="Noto Sans Symbols"/>
              <a:buChar char="▪"/>
              <a:defRPr b="1" i="0" sz="1800" u="none" cap="none" strike="noStrike">
                <a:solidFill>
                  <a:schemeClr val="accent2"/>
                </a:solidFill>
                <a:latin typeface="Arial"/>
                <a:ea typeface="Arial"/>
                <a:cs typeface="Arial"/>
                <a:sym typeface="Arial"/>
              </a:defRPr>
            </a:lvl6pPr>
            <a:lvl7pPr indent="-314325" lvl="6" marL="3200400" marR="0" rtl="0" algn="l">
              <a:spcBef>
                <a:spcPts val="360"/>
              </a:spcBef>
              <a:spcAft>
                <a:spcPts val="0"/>
              </a:spcAft>
              <a:buClr>
                <a:schemeClr val="accent1"/>
              </a:buClr>
              <a:buSzPts val="1350"/>
              <a:buFont typeface="Noto Sans Symbols"/>
              <a:buChar char="▪"/>
              <a:defRPr b="1" i="0" sz="1800" u="none" cap="none" strike="noStrike">
                <a:solidFill>
                  <a:schemeClr val="accent2"/>
                </a:solidFill>
                <a:latin typeface="Arial"/>
                <a:ea typeface="Arial"/>
                <a:cs typeface="Arial"/>
                <a:sym typeface="Arial"/>
              </a:defRPr>
            </a:lvl7pPr>
            <a:lvl8pPr indent="-314325" lvl="7" marL="3657600" marR="0" rtl="0" algn="l">
              <a:spcBef>
                <a:spcPts val="360"/>
              </a:spcBef>
              <a:spcAft>
                <a:spcPts val="0"/>
              </a:spcAft>
              <a:buClr>
                <a:schemeClr val="accent1"/>
              </a:buClr>
              <a:buSzPts val="1350"/>
              <a:buFont typeface="Noto Sans Symbols"/>
              <a:buChar char="▪"/>
              <a:defRPr b="1" i="0" sz="1800" u="none" cap="none" strike="noStrike">
                <a:solidFill>
                  <a:schemeClr val="accent2"/>
                </a:solidFill>
                <a:latin typeface="Arial"/>
                <a:ea typeface="Arial"/>
                <a:cs typeface="Arial"/>
                <a:sym typeface="Arial"/>
              </a:defRPr>
            </a:lvl8pPr>
            <a:lvl9pPr indent="-314325" lvl="8" marL="4114800" marR="0" rtl="0" algn="l">
              <a:spcBef>
                <a:spcPts val="360"/>
              </a:spcBef>
              <a:spcAft>
                <a:spcPts val="0"/>
              </a:spcAft>
              <a:buClr>
                <a:schemeClr val="accent1"/>
              </a:buClr>
              <a:buSzPts val="1350"/>
              <a:buFont typeface="Noto Sans Symbols"/>
              <a:buChar char="▪"/>
              <a:defRPr b="1" i="0" sz="1800" u="none" cap="none" strike="noStrike">
                <a:solidFill>
                  <a:schemeClr val="accent2"/>
                </a:solidFill>
                <a:latin typeface="Arial"/>
                <a:ea typeface="Arial"/>
                <a:cs typeface="Arial"/>
                <a:sym typeface="Arial"/>
              </a:defRPr>
            </a:lvl9pPr>
          </a:lstStyle>
          <a:p/>
        </p:txBody>
      </p:sp>
      <p:sp>
        <p:nvSpPr>
          <p:cNvPr id="82" name="Shape 82"/>
          <p:cNvSpPr txBox="1"/>
          <p:nvPr>
            <p:ph idx="12" type="sldNum"/>
          </p:nvPr>
        </p:nvSpPr>
        <p:spPr>
          <a:xfrm>
            <a:off x="8229600" y="6438900"/>
            <a:ext cx="571500" cy="330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p:push/>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83" name="Shape 83"/>
        <p:cNvGrpSpPr/>
        <p:nvPr/>
      </p:nvGrpSpPr>
      <p:grpSpPr>
        <a:xfrm>
          <a:off x="0" y="0"/>
          <a:ext cx="0" cy="0"/>
          <a:chOff x="0" y="0"/>
          <a:chExt cx="0" cy="0"/>
        </a:xfrm>
      </p:grpSpPr>
      <p:sp>
        <p:nvSpPr>
          <p:cNvPr id="84" name="Shape 84"/>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1" i="0" sz="4000" u="none" cap="none" strike="noStrike">
                <a:solidFill>
                  <a:schemeClr val="dk2"/>
                </a:solidFill>
                <a:latin typeface="Arimo"/>
                <a:ea typeface="Arimo"/>
                <a:cs typeface="Arimo"/>
                <a:sym typeface="Arimo"/>
              </a:defRPr>
            </a:lvl1pPr>
            <a:lvl2pPr indent="0" lvl="1"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2pPr>
            <a:lvl3pPr indent="0" lvl="2"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3pPr>
            <a:lvl4pPr indent="0" lvl="3"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4pPr>
            <a:lvl5pPr indent="0" lvl="4"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5pPr>
            <a:lvl6pPr indent="0" lvl="5" marL="4572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6pPr>
            <a:lvl7pPr indent="0" lvl="6" marL="9144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7pPr>
            <a:lvl8pPr indent="0" lvl="7" marL="13716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8pPr>
            <a:lvl9pPr indent="0" lvl="8" marL="18288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9pPr>
          </a:lstStyle>
          <a:p/>
        </p:txBody>
      </p:sp>
      <p:sp>
        <p:nvSpPr>
          <p:cNvPr id="85" name="Shape 85"/>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lstStyle>
            <a:lvl1pPr indent="-228600" lvl="0" marL="457200" marR="0" rtl="0" algn="l">
              <a:spcBef>
                <a:spcPts val="400"/>
              </a:spcBef>
              <a:spcAft>
                <a:spcPts val="0"/>
              </a:spcAft>
              <a:buClr>
                <a:schemeClr val="accent1"/>
              </a:buClr>
              <a:buSzPts val="1300"/>
              <a:buFont typeface="Noto Sans Symbols"/>
              <a:buNone/>
              <a:defRPr b="1" i="0" sz="2000" u="none" cap="none" strike="noStrike">
                <a:solidFill>
                  <a:schemeClr val="accent2"/>
                </a:solidFill>
                <a:latin typeface="Arial"/>
                <a:ea typeface="Arial"/>
                <a:cs typeface="Arial"/>
                <a:sym typeface="Arial"/>
              </a:defRPr>
            </a:lvl1pPr>
            <a:lvl2pPr indent="-228600" lvl="1" marL="914400" marR="0" rtl="0" algn="l">
              <a:spcBef>
                <a:spcPts val="360"/>
              </a:spcBef>
              <a:spcAft>
                <a:spcPts val="0"/>
              </a:spcAft>
              <a:buClr>
                <a:schemeClr val="accent2"/>
              </a:buClr>
              <a:buSzPts val="1080"/>
              <a:buFont typeface="Noto Sans Symbols"/>
              <a:buNone/>
              <a:defRPr b="1" i="0" sz="1800" u="none" cap="none" strike="noStrike">
                <a:solidFill>
                  <a:schemeClr val="accent2"/>
                </a:solidFill>
                <a:latin typeface="Arial"/>
                <a:ea typeface="Arial"/>
                <a:cs typeface="Arial"/>
                <a:sym typeface="Arial"/>
              </a:defRPr>
            </a:lvl2pPr>
            <a:lvl3pPr indent="-228600" lvl="2" marL="1371600" marR="0" rtl="0" algn="l">
              <a:spcBef>
                <a:spcPts val="320"/>
              </a:spcBef>
              <a:spcAft>
                <a:spcPts val="0"/>
              </a:spcAft>
              <a:buClr>
                <a:schemeClr val="accent1"/>
              </a:buClr>
              <a:buSzPts val="1040"/>
              <a:buFont typeface="Noto Sans Symbols"/>
              <a:buNone/>
              <a:defRPr b="1" i="0" sz="1600" u="none" cap="none" strike="noStrike">
                <a:solidFill>
                  <a:schemeClr val="accent2"/>
                </a:solidFill>
                <a:latin typeface="Arial"/>
                <a:ea typeface="Arial"/>
                <a:cs typeface="Arial"/>
                <a:sym typeface="Arial"/>
              </a:defRPr>
            </a:lvl3pPr>
            <a:lvl4pPr indent="-228600" lvl="3" marL="1828800" marR="0" rtl="0" algn="l">
              <a:spcBef>
                <a:spcPts val="280"/>
              </a:spcBef>
              <a:spcAft>
                <a:spcPts val="0"/>
              </a:spcAft>
              <a:buClr>
                <a:schemeClr val="accent2"/>
              </a:buClr>
              <a:buSzPts val="980"/>
              <a:buFont typeface="Noto Sans Symbols"/>
              <a:buNone/>
              <a:defRPr b="1" i="0" sz="1400" u="none" cap="none" strike="noStrike">
                <a:solidFill>
                  <a:schemeClr val="accent2"/>
                </a:solidFill>
                <a:latin typeface="Arial"/>
                <a:ea typeface="Arial"/>
                <a:cs typeface="Arial"/>
                <a:sym typeface="Arial"/>
              </a:defRPr>
            </a:lvl4pPr>
            <a:lvl5pPr indent="-228600" lvl="4" marL="2286000" marR="0" rtl="0" algn="l">
              <a:spcBef>
                <a:spcPts val="280"/>
              </a:spcBef>
              <a:spcAft>
                <a:spcPts val="0"/>
              </a:spcAft>
              <a:buClr>
                <a:schemeClr val="accent1"/>
              </a:buClr>
              <a:buSzPts val="1050"/>
              <a:buFont typeface="Noto Sans Symbols"/>
              <a:buNone/>
              <a:defRPr b="1" i="0" sz="1400" u="none" cap="none" strike="noStrike">
                <a:solidFill>
                  <a:schemeClr val="accent2"/>
                </a:solidFill>
                <a:latin typeface="Arial"/>
                <a:ea typeface="Arial"/>
                <a:cs typeface="Arial"/>
                <a:sym typeface="Arial"/>
              </a:defRPr>
            </a:lvl5pPr>
            <a:lvl6pPr indent="-228600" lvl="5" marL="2743200" marR="0" rtl="0" algn="l">
              <a:spcBef>
                <a:spcPts val="280"/>
              </a:spcBef>
              <a:spcAft>
                <a:spcPts val="0"/>
              </a:spcAft>
              <a:buClr>
                <a:schemeClr val="accent1"/>
              </a:buClr>
              <a:buSzPts val="1050"/>
              <a:buFont typeface="Noto Sans Symbols"/>
              <a:buNone/>
              <a:defRPr b="1" i="0" sz="1400" u="none" cap="none" strike="noStrike">
                <a:solidFill>
                  <a:schemeClr val="accent2"/>
                </a:solidFill>
                <a:latin typeface="Arial"/>
                <a:ea typeface="Arial"/>
                <a:cs typeface="Arial"/>
                <a:sym typeface="Arial"/>
              </a:defRPr>
            </a:lvl6pPr>
            <a:lvl7pPr indent="-228600" lvl="6" marL="3200400" marR="0" rtl="0" algn="l">
              <a:spcBef>
                <a:spcPts val="280"/>
              </a:spcBef>
              <a:spcAft>
                <a:spcPts val="0"/>
              </a:spcAft>
              <a:buClr>
                <a:schemeClr val="accent1"/>
              </a:buClr>
              <a:buSzPts val="1050"/>
              <a:buFont typeface="Noto Sans Symbols"/>
              <a:buNone/>
              <a:defRPr b="1" i="0" sz="1400" u="none" cap="none" strike="noStrike">
                <a:solidFill>
                  <a:schemeClr val="accent2"/>
                </a:solidFill>
                <a:latin typeface="Arial"/>
                <a:ea typeface="Arial"/>
                <a:cs typeface="Arial"/>
                <a:sym typeface="Arial"/>
              </a:defRPr>
            </a:lvl7pPr>
            <a:lvl8pPr indent="-228600" lvl="7" marL="3657600" marR="0" rtl="0" algn="l">
              <a:spcBef>
                <a:spcPts val="280"/>
              </a:spcBef>
              <a:spcAft>
                <a:spcPts val="0"/>
              </a:spcAft>
              <a:buClr>
                <a:schemeClr val="accent1"/>
              </a:buClr>
              <a:buSzPts val="1050"/>
              <a:buFont typeface="Noto Sans Symbols"/>
              <a:buNone/>
              <a:defRPr b="1" i="0" sz="1400" u="none" cap="none" strike="noStrike">
                <a:solidFill>
                  <a:schemeClr val="accent2"/>
                </a:solidFill>
                <a:latin typeface="Arial"/>
                <a:ea typeface="Arial"/>
                <a:cs typeface="Arial"/>
                <a:sym typeface="Arial"/>
              </a:defRPr>
            </a:lvl8pPr>
            <a:lvl9pPr indent="-228600" lvl="8" marL="4114800" marR="0" rtl="0" algn="l">
              <a:spcBef>
                <a:spcPts val="280"/>
              </a:spcBef>
              <a:spcAft>
                <a:spcPts val="0"/>
              </a:spcAft>
              <a:buClr>
                <a:schemeClr val="accent1"/>
              </a:buClr>
              <a:buSzPts val="1050"/>
              <a:buFont typeface="Noto Sans Symbols"/>
              <a:buNone/>
              <a:defRPr b="1" i="0" sz="1400" u="none" cap="none" strike="noStrike">
                <a:solidFill>
                  <a:schemeClr val="accent2"/>
                </a:solidFill>
                <a:latin typeface="Arial"/>
                <a:ea typeface="Arial"/>
                <a:cs typeface="Arial"/>
                <a:sym typeface="Arial"/>
              </a:defRPr>
            </a:lvl9pPr>
          </a:lstStyle>
          <a:p/>
        </p:txBody>
      </p:sp>
      <p:sp>
        <p:nvSpPr>
          <p:cNvPr id="86" name="Shape 86"/>
          <p:cNvSpPr txBox="1"/>
          <p:nvPr>
            <p:ph idx="12" type="sldNum"/>
          </p:nvPr>
        </p:nvSpPr>
        <p:spPr>
          <a:xfrm>
            <a:off x="8229600" y="6438900"/>
            <a:ext cx="571500" cy="330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p:push/>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32" name="Shape 32"/>
        <p:cNvGrpSpPr/>
        <p:nvPr/>
      </p:nvGrpSpPr>
      <p:grpSpPr>
        <a:xfrm>
          <a:off x="0" y="0"/>
          <a:ext cx="0" cy="0"/>
          <a:chOff x="0" y="0"/>
          <a:chExt cx="0" cy="0"/>
        </a:xfrm>
      </p:grpSpPr>
      <p:sp>
        <p:nvSpPr>
          <p:cNvPr id="33" name="Shape 33"/>
          <p:cNvSpPr txBox="1"/>
          <p:nvPr>
            <p:ph type="title"/>
          </p:nvPr>
        </p:nvSpPr>
        <p:spPr>
          <a:xfrm>
            <a:off x="228600" y="381000"/>
            <a:ext cx="8229600" cy="5334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1pPr>
            <a:lvl2pPr indent="0" lvl="1"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2pPr>
            <a:lvl3pPr indent="0" lvl="2"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3pPr>
            <a:lvl4pPr indent="0" lvl="3"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4pPr>
            <a:lvl5pPr indent="0" lvl="4"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5pPr>
            <a:lvl6pPr indent="0" lvl="5" marL="4572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6pPr>
            <a:lvl7pPr indent="0" lvl="6" marL="9144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7pPr>
            <a:lvl8pPr indent="0" lvl="7" marL="13716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8pPr>
            <a:lvl9pPr indent="0" lvl="8" marL="18288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9pPr>
          </a:lstStyle>
          <a:p/>
        </p:txBody>
      </p:sp>
      <p:sp>
        <p:nvSpPr>
          <p:cNvPr id="34" name="Shape 34"/>
          <p:cNvSpPr txBox="1"/>
          <p:nvPr>
            <p:ph idx="1" type="body"/>
          </p:nvPr>
        </p:nvSpPr>
        <p:spPr>
          <a:xfrm>
            <a:off x="228601" y="1295400"/>
            <a:ext cx="8648700" cy="5029200"/>
          </a:xfrm>
          <a:prstGeom prst="rect">
            <a:avLst/>
          </a:prstGeom>
          <a:noFill/>
          <a:ln>
            <a:noFill/>
          </a:ln>
        </p:spPr>
        <p:txBody>
          <a:bodyPr anchorCtr="0" anchor="t" bIns="91425" lIns="91425" spcFirstLastPara="1" rIns="91425" wrap="square" tIns="91425"/>
          <a:lstStyle>
            <a:lvl1pPr indent="-319405" lvl="0" marL="457200" marR="0" rtl="0" algn="l">
              <a:spcBef>
                <a:spcPts val="440"/>
              </a:spcBef>
              <a:spcAft>
                <a:spcPts val="0"/>
              </a:spcAft>
              <a:buClr>
                <a:schemeClr val="accent1"/>
              </a:buClr>
              <a:buSzPts val="1430"/>
              <a:buFont typeface="Noto Sans Symbols"/>
              <a:buChar char="■"/>
              <a:defRPr b="1" i="0" sz="2200" u="none" cap="none" strike="noStrike">
                <a:solidFill>
                  <a:schemeClr val="accent2"/>
                </a:solidFill>
                <a:latin typeface="Arial"/>
                <a:ea typeface="Arial"/>
                <a:cs typeface="Arial"/>
                <a:sym typeface="Arial"/>
              </a:defRPr>
            </a:lvl1pPr>
            <a:lvl2pPr indent="-304800" lvl="1" marL="914400" marR="0" rtl="0" algn="l">
              <a:spcBef>
                <a:spcPts val="400"/>
              </a:spcBef>
              <a:spcAft>
                <a:spcPts val="0"/>
              </a:spcAft>
              <a:buClr>
                <a:schemeClr val="accent2"/>
              </a:buClr>
              <a:buSzPts val="1200"/>
              <a:buFont typeface="Noto Sans Symbols"/>
              <a:buChar char="❑"/>
              <a:defRPr b="1" i="0" sz="2000" u="none" cap="none" strike="noStrike">
                <a:solidFill>
                  <a:schemeClr val="accent2"/>
                </a:solidFill>
                <a:latin typeface="Arial"/>
                <a:ea typeface="Arial"/>
                <a:cs typeface="Arial"/>
                <a:sym typeface="Arial"/>
              </a:defRPr>
            </a:lvl2pPr>
            <a:lvl3pPr indent="-302894" lvl="2" marL="1371600" marR="0" rtl="0" algn="l">
              <a:spcBef>
                <a:spcPts val="360"/>
              </a:spcBef>
              <a:spcAft>
                <a:spcPts val="0"/>
              </a:spcAft>
              <a:buClr>
                <a:schemeClr val="accent1"/>
              </a:buClr>
              <a:buSzPts val="1170"/>
              <a:buFont typeface="Noto Sans Symbols"/>
              <a:buChar char="■"/>
              <a:defRPr b="1" i="0" sz="1800" u="none" cap="none" strike="noStrike">
                <a:solidFill>
                  <a:schemeClr val="accent2"/>
                </a:solidFill>
                <a:latin typeface="Arial"/>
                <a:ea typeface="Arial"/>
                <a:cs typeface="Arial"/>
                <a:sym typeface="Arial"/>
              </a:defRPr>
            </a:lvl3pPr>
            <a:lvl4pPr indent="-299719" lvl="3" marL="1828800" marR="0" rtl="0" algn="l">
              <a:spcBef>
                <a:spcPts val="320"/>
              </a:spcBef>
              <a:spcAft>
                <a:spcPts val="0"/>
              </a:spcAft>
              <a:buClr>
                <a:schemeClr val="accent2"/>
              </a:buClr>
              <a:buSzPts val="1120"/>
              <a:buFont typeface="Noto Sans Symbols"/>
              <a:buChar char="❑"/>
              <a:defRPr b="1" i="0" sz="1600" u="none" cap="none" strike="noStrike">
                <a:solidFill>
                  <a:schemeClr val="accent2"/>
                </a:solidFill>
                <a:latin typeface="Arial"/>
                <a:ea typeface="Arial"/>
                <a:cs typeface="Arial"/>
                <a:sym typeface="Arial"/>
              </a:defRPr>
            </a:lvl4pPr>
            <a:lvl5pPr indent="-295275" lvl="4" marL="22860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5pPr>
            <a:lvl6pPr indent="-295275" lvl="5" marL="27432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6pPr>
            <a:lvl7pPr indent="-295275" lvl="6" marL="32004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7pPr>
            <a:lvl8pPr indent="-295275" lvl="7" marL="36576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8pPr>
            <a:lvl9pPr indent="-295275" lvl="8" marL="41148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9pPr>
          </a:lstStyle>
          <a:p/>
        </p:txBody>
      </p:sp>
      <p:sp>
        <p:nvSpPr>
          <p:cNvPr id="35" name="Shape 35"/>
          <p:cNvSpPr txBox="1"/>
          <p:nvPr>
            <p:ph idx="12" type="sldNum"/>
          </p:nvPr>
        </p:nvSpPr>
        <p:spPr>
          <a:xfrm>
            <a:off x="8382000" y="6400800"/>
            <a:ext cx="4318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Impact"/>
              <a:buNone/>
            </a:pPr>
            <a:fld id="{00000000-1234-1234-1234-123412341234}" type="slidenum">
              <a:rPr b="0" i="0" lang="en-US" sz="1400" u="none">
                <a:solidFill>
                  <a:schemeClr val="lt1"/>
                </a:solidFill>
                <a:latin typeface="Impact"/>
                <a:ea typeface="Impact"/>
                <a:cs typeface="Impact"/>
                <a:sym typeface="Impact"/>
              </a:rPr>
              <a:t>‹#›</a:t>
            </a:fld>
            <a:endParaRPr/>
          </a:p>
        </p:txBody>
      </p:sp>
    </p:spTree>
  </p:cSld>
  <p:clrMapOvr>
    <a:masterClrMapping/>
  </p:clrMapOvr>
  <p:transition>
    <p:push/>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bl">
  <p:cSld name="Title and Table">
    <p:spTree>
      <p:nvGrpSpPr>
        <p:cNvPr id="45" name="Shape 45"/>
        <p:cNvGrpSpPr/>
        <p:nvPr/>
      </p:nvGrpSpPr>
      <p:grpSpPr>
        <a:xfrm>
          <a:off x="0" y="0"/>
          <a:ext cx="0" cy="0"/>
          <a:chOff x="0" y="0"/>
          <a:chExt cx="0" cy="0"/>
        </a:xfrm>
      </p:grpSpPr>
      <p:sp>
        <p:nvSpPr>
          <p:cNvPr id="46" name="Shape 46"/>
          <p:cNvSpPr txBox="1"/>
          <p:nvPr>
            <p:ph type="title"/>
          </p:nvPr>
        </p:nvSpPr>
        <p:spPr>
          <a:xfrm>
            <a:off x="228600" y="381000"/>
            <a:ext cx="8229600" cy="5334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1pPr>
            <a:lvl2pPr indent="0" lvl="1"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2pPr>
            <a:lvl3pPr indent="0" lvl="2"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3pPr>
            <a:lvl4pPr indent="0" lvl="3"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4pPr>
            <a:lvl5pPr indent="0" lvl="4"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5pPr>
            <a:lvl6pPr indent="0" lvl="5" marL="4572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6pPr>
            <a:lvl7pPr indent="0" lvl="6" marL="9144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7pPr>
            <a:lvl8pPr indent="0" lvl="7" marL="13716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8pPr>
            <a:lvl9pPr indent="0" lvl="8" marL="18288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9pPr>
          </a:lstStyle>
          <a:p/>
        </p:txBody>
      </p:sp>
      <p:sp>
        <p:nvSpPr>
          <p:cNvPr id="47" name="Shape 47"/>
          <p:cNvSpPr txBox="1"/>
          <p:nvPr>
            <p:ph idx="12" type="sldNum"/>
          </p:nvPr>
        </p:nvSpPr>
        <p:spPr>
          <a:xfrm>
            <a:off x="8229600" y="6438900"/>
            <a:ext cx="571500" cy="330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p:push/>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48" name="Shape 48"/>
        <p:cNvGrpSpPr/>
        <p:nvPr/>
      </p:nvGrpSpPr>
      <p:grpSpPr>
        <a:xfrm>
          <a:off x="0" y="0"/>
          <a:ext cx="0" cy="0"/>
          <a:chOff x="0" y="0"/>
          <a:chExt cx="0" cy="0"/>
        </a:xfrm>
      </p:grpSpPr>
      <p:sp>
        <p:nvSpPr>
          <p:cNvPr id="49" name="Shape 49"/>
          <p:cNvSpPr txBox="1"/>
          <p:nvPr>
            <p:ph type="title"/>
          </p:nvPr>
        </p:nvSpPr>
        <p:spPr>
          <a:xfrm rot="5400000">
            <a:off x="4733925" y="2219325"/>
            <a:ext cx="5791200" cy="211455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1pPr>
            <a:lvl2pPr indent="0" lvl="1"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2pPr>
            <a:lvl3pPr indent="0" lvl="2"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3pPr>
            <a:lvl4pPr indent="0" lvl="3"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4pPr>
            <a:lvl5pPr indent="0" lvl="4"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5pPr>
            <a:lvl6pPr indent="0" lvl="5" marL="4572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6pPr>
            <a:lvl7pPr indent="0" lvl="6" marL="9144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7pPr>
            <a:lvl8pPr indent="0" lvl="7" marL="13716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8pPr>
            <a:lvl9pPr indent="0" lvl="8" marL="18288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9pPr>
          </a:lstStyle>
          <a:p/>
        </p:txBody>
      </p:sp>
      <p:sp>
        <p:nvSpPr>
          <p:cNvPr id="50" name="Shape 50"/>
          <p:cNvSpPr txBox="1"/>
          <p:nvPr>
            <p:ph idx="1" type="body"/>
          </p:nvPr>
        </p:nvSpPr>
        <p:spPr>
          <a:xfrm rot="5400000">
            <a:off x="428625" y="180975"/>
            <a:ext cx="5791200" cy="6191250"/>
          </a:xfrm>
          <a:prstGeom prst="rect">
            <a:avLst/>
          </a:prstGeom>
          <a:noFill/>
          <a:ln>
            <a:noFill/>
          </a:ln>
        </p:spPr>
        <p:txBody>
          <a:bodyPr anchorCtr="0" anchor="t" bIns="91425" lIns="91425" spcFirstLastPara="1" rIns="91425" wrap="square" tIns="91425"/>
          <a:lstStyle>
            <a:lvl1pPr indent="-319405" lvl="0" marL="457200" marR="0" rtl="0" algn="l">
              <a:spcBef>
                <a:spcPts val="440"/>
              </a:spcBef>
              <a:spcAft>
                <a:spcPts val="0"/>
              </a:spcAft>
              <a:buClr>
                <a:schemeClr val="accent1"/>
              </a:buClr>
              <a:buSzPts val="1430"/>
              <a:buFont typeface="Noto Sans Symbols"/>
              <a:buChar char="■"/>
              <a:defRPr b="1" i="0" sz="2200" u="none" cap="none" strike="noStrike">
                <a:solidFill>
                  <a:schemeClr val="accent2"/>
                </a:solidFill>
                <a:latin typeface="Arial"/>
                <a:ea typeface="Arial"/>
                <a:cs typeface="Arial"/>
                <a:sym typeface="Arial"/>
              </a:defRPr>
            </a:lvl1pPr>
            <a:lvl2pPr indent="-304800" lvl="1" marL="914400" marR="0" rtl="0" algn="l">
              <a:spcBef>
                <a:spcPts val="400"/>
              </a:spcBef>
              <a:spcAft>
                <a:spcPts val="0"/>
              </a:spcAft>
              <a:buClr>
                <a:schemeClr val="accent2"/>
              </a:buClr>
              <a:buSzPts val="1200"/>
              <a:buFont typeface="Noto Sans Symbols"/>
              <a:buChar char="❑"/>
              <a:defRPr b="1" i="0" sz="2000" u="none" cap="none" strike="noStrike">
                <a:solidFill>
                  <a:schemeClr val="accent2"/>
                </a:solidFill>
                <a:latin typeface="Arial"/>
                <a:ea typeface="Arial"/>
                <a:cs typeface="Arial"/>
                <a:sym typeface="Arial"/>
              </a:defRPr>
            </a:lvl2pPr>
            <a:lvl3pPr indent="-302894" lvl="2" marL="1371600" marR="0" rtl="0" algn="l">
              <a:spcBef>
                <a:spcPts val="360"/>
              </a:spcBef>
              <a:spcAft>
                <a:spcPts val="0"/>
              </a:spcAft>
              <a:buClr>
                <a:schemeClr val="accent1"/>
              </a:buClr>
              <a:buSzPts val="1170"/>
              <a:buFont typeface="Noto Sans Symbols"/>
              <a:buChar char="■"/>
              <a:defRPr b="1" i="0" sz="1800" u="none" cap="none" strike="noStrike">
                <a:solidFill>
                  <a:schemeClr val="accent2"/>
                </a:solidFill>
                <a:latin typeface="Arial"/>
                <a:ea typeface="Arial"/>
                <a:cs typeface="Arial"/>
                <a:sym typeface="Arial"/>
              </a:defRPr>
            </a:lvl3pPr>
            <a:lvl4pPr indent="-299719" lvl="3" marL="1828800" marR="0" rtl="0" algn="l">
              <a:spcBef>
                <a:spcPts val="320"/>
              </a:spcBef>
              <a:spcAft>
                <a:spcPts val="0"/>
              </a:spcAft>
              <a:buClr>
                <a:schemeClr val="accent2"/>
              </a:buClr>
              <a:buSzPts val="1120"/>
              <a:buFont typeface="Noto Sans Symbols"/>
              <a:buChar char="❑"/>
              <a:defRPr b="1" i="0" sz="1600" u="none" cap="none" strike="noStrike">
                <a:solidFill>
                  <a:schemeClr val="accent2"/>
                </a:solidFill>
                <a:latin typeface="Arial"/>
                <a:ea typeface="Arial"/>
                <a:cs typeface="Arial"/>
                <a:sym typeface="Arial"/>
              </a:defRPr>
            </a:lvl4pPr>
            <a:lvl5pPr indent="-295275" lvl="4" marL="22860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5pPr>
            <a:lvl6pPr indent="-295275" lvl="5" marL="27432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6pPr>
            <a:lvl7pPr indent="-295275" lvl="6" marL="32004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7pPr>
            <a:lvl8pPr indent="-295275" lvl="7" marL="36576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8pPr>
            <a:lvl9pPr indent="-295275" lvl="8" marL="41148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9pPr>
          </a:lstStyle>
          <a:p/>
        </p:txBody>
      </p:sp>
      <p:sp>
        <p:nvSpPr>
          <p:cNvPr id="51" name="Shape 51"/>
          <p:cNvSpPr txBox="1"/>
          <p:nvPr>
            <p:ph idx="12" type="sldNum"/>
          </p:nvPr>
        </p:nvSpPr>
        <p:spPr>
          <a:xfrm>
            <a:off x="8229600" y="6438900"/>
            <a:ext cx="571500" cy="330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p:push/>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52" name="Shape 52"/>
        <p:cNvGrpSpPr/>
        <p:nvPr/>
      </p:nvGrpSpPr>
      <p:grpSpPr>
        <a:xfrm>
          <a:off x="0" y="0"/>
          <a:ext cx="0" cy="0"/>
          <a:chOff x="0" y="0"/>
          <a:chExt cx="0" cy="0"/>
        </a:xfrm>
      </p:grpSpPr>
      <p:sp>
        <p:nvSpPr>
          <p:cNvPr id="53" name="Shape 53"/>
          <p:cNvSpPr txBox="1"/>
          <p:nvPr>
            <p:ph type="title"/>
          </p:nvPr>
        </p:nvSpPr>
        <p:spPr>
          <a:xfrm>
            <a:off x="228600" y="381000"/>
            <a:ext cx="8229600" cy="5334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1pPr>
            <a:lvl2pPr indent="0" lvl="1"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2pPr>
            <a:lvl3pPr indent="0" lvl="2"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3pPr>
            <a:lvl4pPr indent="0" lvl="3"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4pPr>
            <a:lvl5pPr indent="0" lvl="4"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5pPr>
            <a:lvl6pPr indent="0" lvl="5" marL="4572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6pPr>
            <a:lvl7pPr indent="0" lvl="6" marL="9144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7pPr>
            <a:lvl8pPr indent="0" lvl="7" marL="13716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8pPr>
            <a:lvl9pPr indent="0" lvl="8" marL="18288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9pPr>
          </a:lstStyle>
          <a:p/>
        </p:txBody>
      </p:sp>
      <p:sp>
        <p:nvSpPr>
          <p:cNvPr id="54" name="Shape 54"/>
          <p:cNvSpPr txBox="1"/>
          <p:nvPr>
            <p:ph idx="1" type="body"/>
          </p:nvPr>
        </p:nvSpPr>
        <p:spPr>
          <a:xfrm rot="5400000">
            <a:off x="2056606" y="-496094"/>
            <a:ext cx="5029200" cy="8612187"/>
          </a:xfrm>
          <a:prstGeom prst="rect">
            <a:avLst/>
          </a:prstGeom>
          <a:noFill/>
          <a:ln>
            <a:noFill/>
          </a:ln>
        </p:spPr>
        <p:txBody>
          <a:bodyPr anchorCtr="0" anchor="t" bIns="91425" lIns="91425" spcFirstLastPara="1" rIns="91425" wrap="square" tIns="91425"/>
          <a:lstStyle>
            <a:lvl1pPr indent="-319405" lvl="0" marL="457200" marR="0" rtl="0" algn="l">
              <a:spcBef>
                <a:spcPts val="440"/>
              </a:spcBef>
              <a:spcAft>
                <a:spcPts val="0"/>
              </a:spcAft>
              <a:buClr>
                <a:schemeClr val="accent1"/>
              </a:buClr>
              <a:buSzPts val="1430"/>
              <a:buFont typeface="Noto Sans Symbols"/>
              <a:buChar char="■"/>
              <a:defRPr b="1" i="0" sz="2200" u="none" cap="none" strike="noStrike">
                <a:solidFill>
                  <a:schemeClr val="accent2"/>
                </a:solidFill>
                <a:latin typeface="Arial"/>
                <a:ea typeface="Arial"/>
                <a:cs typeface="Arial"/>
                <a:sym typeface="Arial"/>
              </a:defRPr>
            </a:lvl1pPr>
            <a:lvl2pPr indent="-304800" lvl="1" marL="914400" marR="0" rtl="0" algn="l">
              <a:spcBef>
                <a:spcPts val="400"/>
              </a:spcBef>
              <a:spcAft>
                <a:spcPts val="0"/>
              </a:spcAft>
              <a:buClr>
                <a:schemeClr val="accent2"/>
              </a:buClr>
              <a:buSzPts val="1200"/>
              <a:buFont typeface="Noto Sans Symbols"/>
              <a:buChar char="❑"/>
              <a:defRPr b="1" i="0" sz="2000" u="none" cap="none" strike="noStrike">
                <a:solidFill>
                  <a:schemeClr val="accent2"/>
                </a:solidFill>
                <a:latin typeface="Arial"/>
                <a:ea typeface="Arial"/>
                <a:cs typeface="Arial"/>
                <a:sym typeface="Arial"/>
              </a:defRPr>
            </a:lvl2pPr>
            <a:lvl3pPr indent="-302894" lvl="2" marL="1371600" marR="0" rtl="0" algn="l">
              <a:spcBef>
                <a:spcPts val="360"/>
              </a:spcBef>
              <a:spcAft>
                <a:spcPts val="0"/>
              </a:spcAft>
              <a:buClr>
                <a:schemeClr val="accent1"/>
              </a:buClr>
              <a:buSzPts val="1170"/>
              <a:buFont typeface="Noto Sans Symbols"/>
              <a:buChar char="■"/>
              <a:defRPr b="1" i="0" sz="1800" u="none" cap="none" strike="noStrike">
                <a:solidFill>
                  <a:schemeClr val="accent2"/>
                </a:solidFill>
                <a:latin typeface="Arial"/>
                <a:ea typeface="Arial"/>
                <a:cs typeface="Arial"/>
                <a:sym typeface="Arial"/>
              </a:defRPr>
            </a:lvl3pPr>
            <a:lvl4pPr indent="-299719" lvl="3" marL="1828800" marR="0" rtl="0" algn="l">
              <a:spcBef>
                <a:spcPts val="320"/>
              </a:spcBef>
              <a:spcAft>
                <a:spcPts val="0"/>
              </a:spcAft>
              <a:buClr>
                <a:schemeClr val="accent2"/>
              </a:buClr>
              <a:buSzPts val="1120"/>
              <a:buFont typeface="Noto Sans Symbols"/>
              <a:buChar char="❑"/>
              <a:defRPr b="1" i="0" sz="1600" u="none" cap="none" strike="noStrike">
                <a:solidFill>
                  <a:schemeClr val="accent2"/>
                </a:solidFill>
                <a:latin typeface="Arial"/>
                <a:ea typeface="Arial"/>
                <a:cs typeface="Arial"/>
                <a:sym typeface="Arial"/>
              </a:defRPr>
            </a:lvl4pPr>
            <a:lvl5pPr indent="-295275" lvl="4" marL="22860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5pPr>
            <a:lvl6pPr indent="-295275" lvl="5" marL="27432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6pPr>
            <a:lvl7pPr indent="-295275" lvl="6" marL="32004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7pPr>
            <a:lvl8pPr indent="-295275" lvl="7" marL="36576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8pPr>
            <a:lvl9pPr indent="-295275" lvl="8" marL="41148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9pPr>
          </a:lstStyle>
          <a:p/>
        </p:txBody>
      </p:sp>
      <p:sp>
        <p:nvSpPr>
          <p:cNvPr id="55" name="Shape 55"/>
          <p:cNvSpPr txBox="1"/>
          <p:nvPr>
            <p:ph idx="12" type="sldNum"/>
          </p:nvPr>
        </p:nvSpPr>
        <p:spPr>
          <a:xfrm>
            <a:off x="8229600" y="6438900"/>
            <a:ext cx="571500" cy="330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p:push/>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56" name="Shape 56"/>
        <p:cNvGrpSpPr/>
        <p:nvPr/>
      </p:nvGrpSpPr>
      <p:grpSpPr>
        <a:xfrm>
          <a:off x="0" y="0"/>
          <a:ext cx="0" cy="0"/>
          <a:chOff x="0" y="0"/>
          <a:chExt cx="0" cy="0"/>
        </a:xfrm>
      </p:grpSpPr>
      <p:sp>
        <p:nvSpPr>
          <p:cNvPr id="57" name="Shape 57"/>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1" i="0" sz="2000" u="none" cap="none" strike="noStrike">
                <a:solidFill>
                  <a:schemeClr val="dk2"/>
                </a:solidFill>
                <a:latin typeface="Arimo"/>
                <a:ea typeface="Arimo"/>
                <a:cs typeface="Arimo"/>
                <a:sym typeface="Arimo"/>
              </a:defRPr>
            </a:lvl1pPr>
            <a:lvl2pPr indent="0" lvl="1"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2pPr>
            <a:lvl3pPr indent="0" lvl="2"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3pPr>
            <a:lvl4pPr indent="0" lvl="3"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4pPr>
            <a:lvl5pPr indent="0" lvl="4"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5pPr>
            <a:lvl6pPr indent="0" lvl="5" marL="4572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6pPr>
            <a:lvl7pPr indent="0" lvl="6" marL="9144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7pPr>
            <a:lvl8pPr indent="0" lvl="7" marL="13716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8pPr>
            <a:lvl9pPr indent="0" lvl="8" marL="18288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9pPr>
          </a:lstStyle>
          <a:p/>
        </p:txBody>
      </p:sp>
      <p:sp>
        <p:nvSpPr>
          <p:cNvPr id="58" name="Shape 58"/>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lstStyle>
            <a:lvl1pPr indent="0" lvl="0" marL="0" marR="0" rtl="0" algn="l">
              <a:spcBef>
                <a:spcPts val="640"/>
              </a:spcBef>
              <a:spcAft>
                <a:spcPts val="0"/>
              </a:spcAft>
              <a:buClr>
                <a:schemeClr val="accent1"/>
              </a:buClr>
              <a:buSzPts val="2080"/>
              <a:buFont typeface="Noto Sans Symbols"/>
              <a:buNone/>
              <a:defRPr b="1" i="0" sz="3200" u="none" cap="none" strike="noStrike">
                <a:solidFill>
                  <a:schemeClr val="accent2"/>
                </a:solidFill>
                <a:latin typeface="Arial"/>
                <a:ea typeface="Arial"/>
                <a:cs typeface="Arial"/>
                <a:sym typeface="Arial"/>
              </a:defRPr>
            </a:lvl1pPr>
            <a:lvl2pPr indent="0" lvl="1" marL="457200" marR="0" rtl="0" algn="l">
              <a:spcBef>
                <a:spcPts val="560"/>
              </a:spcBef>
              <a:spcAft>
                <a:spcPts val="0"/>
              </a:spcAft>
              <a:buClr>
                <a:schemeClr val="accent2"/>
              </a:buClr>
              <a:buSzPts val="1680"/>
              <a:buFont typeface="Noto Sans Symbols"/>
              <a:buNone/>
              <a:defRPr b="1" i="0" sz="2800" u="none" cap="none" strike="noStrike">
                <a:solidFill>
                  <a:schemeClr val="accent2"/>
                </a:solidFill>
                <a:latin typeface="Arial"/>
                <a:ea typeface="Arial"/>
                <a:cs typeface="Arial"/>
                <a:sym typeface="Arial"/>
              </a:defRPr>
            </a:lvl2pPr>
            <a:lvl3pPr indent="0" lvl="2" marL="914400" marR="0" rtl="0" algn="l">
              <a:spcBef>
                <a:spcPts val="480"/>
              </a:spcBef>
              <a:spcAft>
                <a:spcPts val="0"/>
              </a:spcAft>
              <a:buClr>
                <a:schemeClr val="accent1"/>
              </a:buClr>
              <a:buSzPts val="1560"/>
              <a:buFont typeface="Noto Sans Symbols"/>
              <a:buNone/>
              <a:defRPr b="1" i="0" sz="2400" u="none" cap="none" strike="noStrike">
                <a:solidFill>
                  <a:schemeClr val="accent2"/>
                </a:solidFill>
                <a:latin typeface="Arial"/>
                <a:ea typeface="Arial"/>
                <a:cs typeface="Arial"/>
                <a:sym typeface="Arial"/>
              </a:defRPr>
            </a:lvl3pPr>
            <a:lvl4pPr indent="0" lvl="3" marL="1371600" marR="0" rtl="0" algn="l">
              <a:spcBef>
                <a:spcPts val="400"/>
              </a:spcBef>
              <a:spcAft>
                <a:spcPts val="0"/>
              </a:spcAft>
              <a:buClr>
                <a:schemeClr val="accent2"/>
              </a:buClr>
              <a:buSzPts val="1400"/>
              <a:buFont typeface="Noto Sans Symbols"/>
              <a:buNone/>
              <a:defRPr b="1" i="0" sz="2000" u="none" cap="none" strike="noStrike">
                <a:solidFill>
                  <a:schemeClr val="accent2"/>
                </a:solidFill>
                <a:latin typeface="Arial"/>
                <a:ea typeface="Arial"/>
                <a:cs typeface="Arial"/>
                <a:sym typeface="Arial"/>
              </a:defRPr>
            </a:lvl4pPr>
            <a:lvl5pPr indent="0" lvl="4" marL="1828800" marR="0" rtl="0" algn="l">
              <a:spcBef>
                <a:spcPts val="400"/>
              </a:spcBef>
              <a:spcAft>
                <a:spcPts val="0"/>
              </a:spcAft>
              <a:buClr>
                <a:schemeClr val="accent1"/>
              </a:buClr>
              <a:buSzPts val="1500"/>
              <a:buFont typeface="Noto Sans Symbols"/>
              <a:buNone/>
              <a:defRPr b="1" i="0" sz="2000" u="none" cap="none" strike="noStrike">
                <a:solidFill>
                  <a:schemeClr val="accent2"/>
                </a:solidFill>
                <a:latin typeface="Arial"/>
                <a:ea typeface="Arial"/>
                <a:cs typeface="Arial"/>
                <a:sym typeface="Arial"/>
              </a:defRPr>
            </a:lvl5pPr>
            <a:lvl6pPr indent="0" lvl="5" marL="2286000" marR="0" rtl="0" algn="l">
              <a:spcBef>
                <a:spcPts val="400"/>
              </a:spcBef>
              <a:spcAft>
                <a:spcPts val="0"/>
              </a:spcAft>
              <a:buClr>
                <a:schemeClr val="accent1"/>
              </a:buClr>
              <a:buSzPts val="1500"/>
              <a:buFont typeface="Noto Sans Symbols"/>
              <a:buNone/>
              <a:defRPr b="1" i="0" sz="2000" u="none" cap="none" strike="noStrike">
                <a:solidFill>
                  <a:schemeClr val="accent2"/>
                </a:solidFill>
                <a:latin typeface="Arial"/>
                <a:ea typeface="Arial"/>
                <a:cs typeface="Arial"/>
                <a:sym typeface="Arial"/>
              </a:defRPr>
            </a:lvl6pPr>
            <a:lvl7pPr indent="0" lvl="6" marL="2743200" marR="0" rtl="0" algn="l">
              <a:spcBef>
                <a:spcPts val="400"/>
              </a:spcBef>
              <a:spcAft>
                <a:spcPts val="0"/>
              </a:spcAft>
              <a:buClr>
                <a:schemeClr val="accent1"/>
              </a:buClr>
              <a:buSzPts val="1500"/>
              <a:buFont typeface="Noto Sans Symbols"/>
              <a:buNone/>
              <a:defRPr b="1" i="0" sz="2000" u="none" cap="none" strike="noStrike">
                <a:solidFill>
                  <a:schemeClr val="accent2"/>
                </a:solidFill>
                <a:latin typeface="Arial"/>
                <a:ea typeface="Arial"/>
                <a:cs typeface="Arial"/>
                <a:sym typeface="Arial"/>
              </a:defRPr>
            </a:lvl7pPr>
            <a:lvl8pPr indent="0" lvl="7" marL="3200400" marR="0" rtl="0" algn="l">
              <a:spcBef>
                <a:spcPts val="400"/>
              </a:spcBef>
              <a:spcAft>
                <a:spcPts val="0"/>
              </a:spcAft>
              <a:buClr>
                <a:schemeClr val="accent1"/>
              </a:buClr>
              <a:buSzPts val="1500"/>
              <a:buFont typeface="Noto Sans Symbols"/>
              <a:buNone/>
              <a:defRPr b="1" i="0" sz="2000" u="none" cap="none" strike="noStrike">
                <a:solidFill>
                  <a:schemeClr val="accent2"/>
                </a:solidFill>
                <a:latin typeface="Arial"/>
                <a:ea typeface="Arial"/>
                <a:cs typeface="Arial"/>
                <a:sym typeface="Arial"/>
              </a:defRPr>
            </a:lvl8pPr>
            <a:lvl9pPr indent="0" lvl="8" marL="3657600" marR="0" rtl="0" algn="l">
              <a:spcBef>
                <a:spcPts val="400"/>
              </a:spcBef>
              <a:spcAft>
                <a:spcPts val="0"/>
              </a:spcAft>
              <a:buClr>
                <a:schemeClr val="accent1"/>
              </a:buClr>
              <a:buSzPts val="1500"/>
              <a:buFont typeface="Noto Sans Symbols"/>
              <a:buNone/>
              <a:defRPr b="1" i="0" sz="2000" u="none" cap="none" strike="noStrike">
                <a:solidFill>
                  <a:schemeClr val="accent2"/>
                </a:solidFill>
                <a:latin typeface="Arial"/>
                <a:ea typeface="Arial"/>
                <a:cs typeface="Arial"/>
                <a:sym typeface="Arial"/>
              </a:defRPr>
            </a:lvl9pPr>
          </a:lstStyle>
          <a:p/>
        </p:txBody>
      </p:sp>
      <p:sp>
        <p:nvSpPr>
          <p:cNvPr id="59" name="Shape 59"/>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accent1"/>
              </a:buClr>
              <a:buSzPts val="910"/>
              <a:buFont typeface="Noto Sans Symbols"/>
              <a:buNone/>
              <a:defRPr b="1" i="0" sz="1400" u="none" cap="none" strike="noStrike">
                <a:solidFill>
                  <a:schemeClr val="accent2"/>
                </a:solidFill>
                <a:latin typeface="Arial"/>
                <a:ea typeface="Arial"/>
                <a:cs typeface="Arial"/>
                <a:sym typeface="Arial"/>
              </a:defRPr>
            </a:lvl1pPr>
            <a:lvl2pPr indent="-228600" lvl="1" marL="914400" marR="0" rtl="0" algn="l">
              <a:spcBef>
                <a:spcPts val="240"/>
              </a:spcBef>
              <a:spcAft>
                <a:spcPts val="0"/>
              </a:spcAft>
              <a:buClr>
                <a:schemeClr val="accent2"/>
              </a:buClr>
              <a:buSzPts val="720"/>
              <a:buFont typeface="Noto Sans Symbols"/>
              <a:buNone/>
              <a:defRPr b="1" i="0" sz="1200" u="none" cap="none" strike="noStrike">
                <a:solidFill>
                  <a:schemeClr val="accent2"/>
                </a:solidFill>
                <a:latin typeface="Arial"/>
                <a:ea typeface="Arial"/>
                <a:cs typeface="Arial"/>
                <a:sym typeface="Arial"/>
              </a:defRPr>
            </a:lvl2pPr>
            <a:lvl3pPr indent="-228600" lvl="2" marL="1371600" marR="0" rtl="0" algn="l">
              <a:spcBef>
                <a:spcPts val="200"/>
              </a:spcBef>
              <a:spcAft>
                <a:spcPts val="0"/>
              </a:spcAft>
              <a:buClr>
                <a:schemeClr val="accent1"/>
              </a:buClr>
              <a:buSzPts val="650"/>
              <a:buFont typeface="Noto Sans Symbols"/>
              <a:buNone/>
              <a:defRPr b="1" i="0" sz="1000" u="none" cap="none" strike="noStrike">
                <a:solidFill>
                  <a:schemeClr val="accent2"/>
                </a:solidFill>
                <a:latin typeface="Arial"/>
                <a:ea typeface="Arial"/>
                <a:cs typeface="Arial"/>
                <a:sym typeface="Arial"/>
              </a:defRPr>
            </a:lvl3pPr>
            <a:lvl4pPr indent="-228600" lvl="3" marL="1828800" marR="0" rtl="0" algn="l">
              <a:spcBef>
                <a:spcPts val="180"/>
              </a:spcBef>
              <a:spcAft>
                <a:spcPts val="0"/>
              </a:spcAft>
              <a:buClr>
                <a:schemeClr val="accent2"/>
              </a:buClr>
              <a:buSzPts val="630"/>
              <a:buFont typeface="Noto Sans Symbols"/>
              <a:buNone/>
              <a:defRPr b="1" i="0" sz="900" u="none" cap="none" strike="noStrike">
                <a:solidFill>
                  <a:schemeClr val="accent2"/>
                </a:solidFill>
                <a:latin typeface="Arial"/>
                <a:ea typeface="Arial"/>
                <a:cs typeface="Arial"/>
                <a:sym typeface="Arial"/>
              </a:defRPr>
            </a:lvl4pPr>
            <a:lvl5pPr indent="-228600" lvl="4" marL="2286000" marR="0" rtl="0" algn="l">
              <a:spcBef>
                <a:spcPts val="180"/>
              </a:spcBef>
              <a:spcAft>
                <a:spcPts val="0"/>
              </a:spcAft>
              <a:buClr>
                <a:schemeClr val="accent1"/>
              </a:buClr>
              <a:buSzPts val="675"/>
              <a:buFont typeface="Noto Sans Symbols"/>
              <a:buNone/>
              <a:defRPr b="1" i="0" sz="900" u="none" cap="none" strike="noStrike">
                <a:solidFill>
                  <a:schemeClr val="accent2"/>
                </a:solidFill>
                <a:latin typeface="Arial"/>
                <a:ea typeface="Arial"/>
                <a:cs typeface="Arial"/>
                <a:sym typeface="Arial"/>
              </a:defRPr>
            </a:lvl5pPr>
            <a:lvl6pPr indent="-228600" lvl="5" marL="2743200" marR="0" rtl="0" algn="l">
              <a:spcBef>
                <a:spcPts val="180"/>
              </a:spcBef>
              <a:spcAft>
                <a:spcPts val="0"/>
              </a:spcAft>
              <a:buClr>
                <a:schemeClr val="accent1"/>
              </a:buClr>
              <a:buSzPts val="675"/>
              <a:buFont typeface="Noto Sans Symbols"/>
              <a:buNone/>
              <a:defRPr b="1" i="0" sz="900" u="none" cap="none" strike="noStrike">
                <a:solidFill>
                  <a:schemeClr val="accent2"/>
                </a:solidFill>
                <a:latin typeface="Arial"/>
                <a:ea typeface="Arial"/>
                <a:cs typeface="Arial"/>
                <a:sym typeface="Arial"/>
              </a:defRPr>
            </a:lvl6pPr>
            <a:lvl7pPr indent="-228600" lvl="6" marL="3200400" marR="0" rtl="0" algn="l">
              <a:spcBef>
                <a:spcPts val="180"/>
              </a:spcBef>
              <a:spcAft>
                <a:spcPts val="0"/>
              </a:spcAft>
              <a:buClr>
                <a:schemeClr val="accent1"/>
              </a:buClr>
              <a:buSzPts val="675"/>
              <a:buFont typeface="Noto Sans Symbols"/>
              <a:buNone/>
              <a:defRPr b="1" i="0" sz="900" u="none" cap="none" strike="noStrike">
                <a:solidFill>
                  <a:schemeClr val="accent2"/>
                </a:solidFill>
                <a:latin typeface="Arial"/>
                <a:ea typeface="Arial"/>
                <a:cs typeface="Arial"/>
                <a:sym typeface="Arial"/>
              </a:defRPr>
            </a:lvl7pPr>
            <a:lvl8pPr indent="-228600" lvl="7" marL="3657600" marR="0" rtl="0" algn="l">
              <a:spcBef>
                <a:spcPts val="180"/>
              </a:spcBef>
              <a:spcAft>
                <a:spcPts val="0"/>
              </a:spcAft>
              <a:buClr>
                <a:schemeClr val="accent1"/>
              </a:buClr>
              <a:buSzPts val="675"/>
              <a:buFont typeface="Noto Sans Symbols"/>
              <a:buNone/>
              <a:defRPr b="1" i="0" sz="900" u="none" cap="none" strike="noStrike">
                <a:solidFill>
                  <a:schemeClr val="accent2"/>
                </a:solidFill>
                <a:latin typeface="Arial"/>
                <a:ea typeface="Arial"/>
                <a:cs typeface="Arial"/>
                <a:sym typeface="Arial"/>
              </a:defRPr>
            </a:lvl8pPr>
            <a:lvl9pPr indent="-228600" lvl="8" marL="4114800" marR="0" rtl="0" algn="l">
              <a:spcBef>
                <a:spcPts val="180"/>
              </a:spcBef>
              <a:spcAft>
                <a:spcPts val="0"/>
              </a:spcAft>
              <a:buClr>
                <a:schemeClr val="accent1"/>
              </a:buClr>
              <a:buSzPts val="675"/>
              <a:buFont typeface="Noto Sans Symbols"/>
              <a:buNone/>
              <a:defRPr b="1" i="0" sz="900" u="none" cap="none" strike="noStrike">
                <a:solidFill>
                  <a:schemeClr val="accent2"/>
                </a:solidFill>
                <a:latin typeface="Arial"/>
                <a:ea typeface="Arial"/>
                <a:cs typeface="Arial"/>
                <a:sym typeface="Arial"/>
              </a:defRPr>
            </a:lvl9pPr>
          </a:lstStyle>
          <a:p/>
        </p:txBody>
      </p:sp>
      <p:sp>
        <p:nvSpPr>
          <p:cNvPr id="60" name="Shape 60"/>
          <p:cNvSpPr txBox="1"/>
          <p:nvPr>
            <p:ph idx="12" type="sldNum"/>
          </p:nvPr>
        </p:nvSpPr>
        <p:spPr>
          <a:xfrm>
            <a:off x="8229600" y="6438900"/>
            <a:ext cx="571500" cy="330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p:push/>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61" name="Shape 61"/>
        <p:cNvGrpSpPr/>
        <p:nvPr/>
      </p:nvGrpSpPr>
      <p:grpSpPr>
        <a:xfrm>
          <a:off x="0" y="0"/>
          <a:ext cx="0" cy="0"/>
          <a:chOff x="0" y="0"/>
          <a:chExt cx="0" cy="0"/>
        </a:xfrm>
      </p:grpSpPr>
      <p:sp>
        <p:nvSpPr>
          <p:cNvPr id="62" name="Shape 62"/>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1" i="0" sz="2000" u="none" cap="none" strike="noStrike">
                <a:solidFill>
                  <a:schemeClr val="dk2"/>
                </a:solidFill>
                <a:latin typeface="Arimo"/>
                <a:ea typeface="Arimo"/>
                <a:cs typeface="Arimo"/>
                <a:sym typeface="Arimo"/>
              </a:defRPr>
            </a:lvl1pPr>
            <a:lvl2pPr indent="0" lvl="1"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2pPr>
            <a:lvl3pPr indent="0" lvl="2"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3pPr>
            <a:lvl4pPr indent="0" lvl="3"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4pPr>
            <a:lvl5pPr indent="0" lvl="4"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5pPr>
            <a:lvl6pPr indent="0" lvl="5" marL="4572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6pPr>
            <a:lvl7pPr indent="0" lvl="6" marL="9144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7pPr>
            <a:lvl8pPr indent="0" lvl="7" marL="13716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8pPr>
            <a:lvl9pPr indent="0" lvl="8" marL="18288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9pPr>
          </a:lstStyle>
          <a:p/>
        </p:txBody>
      </p:sp>
      <p:sp>
        <p:nvSpPr>
          <p:cNvPr id="63" name="Shape 63"/>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lstStyle>
            <a:lvl1pPr indent="-360680" lvl="0" marL="457200" marR="0" rtl="0" algn="l">
              <a:spcBef>
                <a:spcPts val="640"/>
              </a:spcBef>
              <a:spcAft>
                <a:spcPts val="0"/>
              </a:spcAft>
              <a:buClr>
                <a:schemeClr val="accent1"/>
              </a:buClr>
              <a:buSzPts val="2080"/>
              <a:buFont typeface="Noto Sans Symbols"/>
              <a:buChar char="■"/>
              <a:defRPr b="1" i="0" sz="3200" u="none" cap="none" strike="noStrike">
                <a:solidFill>
                  <a:schemeClr val="accent2"/>
                </a:solidFill>
                <a:latin typeface="Arial"/>
                <a:ea typeface="Arial"/>
                <a:cs typeface="Arial"/>
                <a:sym typeface="Arial"/>
              </a:defRPr>
            </a:lvl1pPr>
            <a:lvl2pPr indent="-335280" lvl="1" marL="914400" marR="0" rtl="0" algn="l">
              <a:spcBef>
                <a:spcPts val="560"/>
              </a:spcBef>
              <a:spcAft>
                <a:spcPts val="0"/>
              </a:spcAft>
              <a:buClr>
                <a:schemeClr val="accent2"/>
              </a:buClr>
              <a:buSzPts val="1680"/>
              <a:buFont typeface="Noto Sans Symbols"/>
              <a:buChar char="❑"/>
              <a:defRPr b="1" i="0" sz="2800" u="none" cap="none" strike="noStrike">
                <a:solidFill>
                  <a:schemeClr val="accent2"/>
                </a:solidFill>
                <a:latin typeface="Arial"/>
                <a:ea typeface="Arial"/>
                <a:cs typeface="Arial"/>
                <a:sym typeface="Arial"/>
              </a:defRPr>
            </a:lvl2pPr>
            <a:lvl3pPr indent="-327660" lvl="2" marL="1371600" marR="0" rtl="0" algn="l">
              <a:spcBef>
                <a:spcPts val="480"/>
              </a:spcBef>
              <a:spcAft>
                <a:spcPts val="0"/>
              </a:spcAft>
              <a:buClr>
                <a:schemeClr val="accent1"/>
              </a:buClr>
              <a:buSzPts val="1560"/>
              <a:buFont typeface="Noto Sans Symbols"/>
              <a:buChar char="■"/>
              <a:defRPr b="1" i="0" sz="2400" u="none" cap="none" strike="noStrike">
                <a:solidFill>
                  <a:schemeClr val="accent2"/>
                </a:solidFill>
                <a:latin typeface="Arial"/>
                <a:ea typeface="Arial"/>
                <a:cs typeface="Arial"/>
                <a:sym typeface="Arial"/>
              </a:defRPr>
            </a:lvl3pPr>
            <a:lvl4pPr indent="-317500" lvl="3" marL="1828800" marR="0" rtl="0" algn="l">
              <a:spcBef>
                <a:spcPts val="400"/>
              </a:spcBef>
              <a:spcAft>
                <a:spcPts val="0"/>
              </a:spcAft>
              <a:buClr>
                <a:schemeClr val="accent2"/>
              </a:buClr>
              <a:buSzPts val="1400"/>
              <a:buFont typeface="Noto Sans Symbols"/>
              <a:buChar char="❑"/>
              <a:defRPr b="1" i="0" sz="2000" u="none" cap="none" strike="noStrike">
                <a:solidFill>
                  <a:schemeClr val="accent2"/>
                </a:solidFill>
                <a:latin typeface="Arial"/>
                <a:ea typeface="Arial"/>
                <a:cs typeface="Arial"/>
                <a:sym typeface="Arial"/>
              </a:defRPr>
            </a:lvl4pPr>
            <a:lvl5pPr indent="-323850" lvl="4" marL="2286000" marR="0" rtl="0" algn="l">
              <a:spcBef>
                <a:spcPts val="400"/>
              </a:spcBef>
              <a:spcAft>
                <a:spcPts val="0"/>
              </a:spcAft>
              <a:buClr>
                <a:schemeClr val="accent1"/>
              </a:buClr>
              <a:buSzPts val="1500"/>
              <a:buFont typeface="Noto Sans Symbols"/>
              <a:buChar char="▪"/>
              <a:defRPr b="1" i="0" sz="2000" u="none" cap="none" strike="noStrike">
                <a:solidFill>
                  <a:schemeClr val="accent2"/>
                </a:solidFill>
                <a:latin typeface="Arial"/>
                <a:ea typeface="Arial"/>
                <a:cs typeface="Arial"/>
                <a:sym typeface="Arial"/>
              </a:defRPr>
            </a:lvl5pPr>
            <a:lvl6pPr indent="-323850" lvl="5" marL="2743200" marR="0" rtl="0" algn="l">
              <a:spcBef>
                <a:spcPts val="400"/>
              </a:spcBef>
              <a:spcAft>
                <a:spcPts val="0"/>
              </a:spcAft>
              <a:buClr>
                <a:schemeClr val="accent1"/>
              </a:buClr>
              <a:buSzPts val="1500"/>
              <a:buFont typeface="Noto Sans Symbols"/>
              <a:buChar char="▪"/>
              <a:defRPr b="1" i="0" sz="2000" u="none" cap="none" strike="noStrike">
                <a:solidFill>
                  <a:schemeClr val="accent2"/>
                </a:solidFill>
                <a:latin typeface="Arial"/>
                <a:ea typeface="Arial"/>
                <a:cs typeface="Arial"/>
                <a:sym typeface="Arial"/>
              </a:defRPr>
            </a:lvl6pPr>
            <a:lvl7pPr indent="-323850" lvl="6" marL="3200400" marR="0" rtl="0" algn="l">
              <a:spcBef>
                <a:spcPts val="400"/>
              </a:spcBef>
              <a:spcAft>
                <a:spcPts val="0"/>
              </a:spcAft>
              <a:buClr>
                <a:schemeClr val="accent1"/>
              </a:buClr>
              <a:buSzPts val="1500"/>
              <a:buFont typeface="Noto Sans Symbols"/>
              <a:buChar char="▪"/>
              <a:defRPr b="1" i="0" sz="2000" u="none" cap="none" strike="noStrike">
                <a:solidFill>
                  <a:schemeClr val="accent2"/>
                </a:solidFill>
                <a:latin typeface="Arial"/>
                <a:ea typeface="Arial"/>
                <a:cs typeface="Arial"/>
                <a:sym typeface="Arial"/>
              </a:defRPr>
            </a:lvl7pPr>
            <a:lvl8pPr indent="-323850" lvl="7" marL="3657600" marR="0" rtl="0" algn="l">
              <a:spcBef>
                <a:spcPts val="400"/>
              </a:spcBef>
              <a:spcAft>
                <a:spcPts val="0"/>
              </a:spcAft>
              <a:buClr>
                <a:schemeClr val="accent1"/>
              </a:buClr>
              <a:buSzPts val="1500"/>
              <a:buFont typeface="Noto Sans Symbols"/>
              <a:buChar char="▪"/>
              <a:defRPr b="1" i="0" sz="2000" u="none" cap="none" strike="noStrike">
                <a:solidFill>
                  <a:schemeClr val="accent2"/>
                </a:solidFill>
                <a:latin typeface="Arial"/>
                <a:ea typeface="Arial"/>
                <a:cs typeface="Arial"/>
                <a:sym typeface="Arial"/>
              </a:defRPr>
            </a:lvl8pPr>
            <a:lvl9pPr indent="-323850" lvl="8" marL="4114800" marR="0" rtl="0" algn="l">
              <a:spcBef>
                <a:spcPts val="400"/>
              </a:spcBef>
              <a:spcAft>
                <a:spcPts val="0"/>
              </a:spcAft>
              <a:buClr>
                <a:schemeClr val="accent1"/>
              </a:buClr>
              <a:buSzPts val="1500"/>
              <a:buFont typeface="Noto Sans Symbols"/>
              <a:buChar char="▪"/>
              <a:defRPr b="1" i="0" sz="2000" u="none" cap="none" strike="noStrike">
                <a:solidFill>
                  <a:schemeClr val="accent2"/>
                </a:solidFill>
                <a:latin typeface="Arial"/>
                <a:ea typeface="Arial"/>
                <a:cs typeface="Arial"/>
                <a:sym typeface="Arial"/>
              </a:defRPr>
            </a:lvl9pPr>
          </a:lstStyle>
          <a:p/>
        </p:txBody>
      </p:sp>
      <p:sp>
        <p:nvSpPr>
          <p:cNvPr id="64" name="Shape 64"/>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accent1"/>
              </a:buClr>
              <a:buSzPts val="910"/>
              <a:buFont typeface="Noto Sans Symbols"/>
              <a:buNone/>
              <a:defRPr b="1" i="0" sz="1400" u="none" cap="none" strike="noStrike">
                <a:solidFill>
                  <a:schemeClr val="accent2"/>
                </a:solidFill>
                <a:latin typeface="Arial"/>
                <a:ea typeface="Arial"/>
                <a:cs typeface="Arial"/>
                <a:sym typeface="Arial"/>
              </a:defRPr>
            </a:lvl1pPr>
            <a:lvl2pPr indent="-228600" lvl="1" marL="914400" marR="0" rtl="0" algn="l">
              <a:spcBef>
                <a:spcPts val="240"/>
              </a:spcBef>
              <a:spcAft>
                <a:spcPts val="0"/>
              </a:spcAft>
              <a:buClr>
                <a:schemeClr val="accent2"/>
              </a:buClr>
              <a:buSzPts val="720"/>
              <a:buFont typeface="Noto Sans Symbols"/>
              <a:buNone/>
              <a:defRPr b="1" i="0" sz="1200" u="none" cap="none" strike="noStrike">
                <a:solidFill>
                  <a:schemeClr val="accent2"/>
                </a:solidFill>
                <a:latin typeface="Arial"/>
                <a:ea typeface="Arial"/>
                <a:cs typeface="Arial"/>
                <a:sym typeface="Arial"/>
              </a:defRPr>
            </a:lvl2pPr>
            <a:lvl3pPr indent="-228600" lvl="2" marL="1371600" marR="0" rtl="0" algn="l">
              <a:spcBef>
                <a:spcPts val="200"/>
              </a:spcBef>
              <a:spcAft>
                <a:spcPts val="0"/>
              </a:spcAft>
              <a:buClr>
                <a:schemeClr val="accent1"/>
              </a:buClr>
              <a:buSzPts val="650"/>
              <a:buFont typeface="Noto Sans Symbols"/>
              <a:buNone/>
              <a:defRPr b="1" i="0" sz="1000" u="none" cap="none" strike="noStrike">
                <a:solidFill>
                  <a:schemeClr val="accent2"/>
                </a:solidFill>
                <a:latin typeface="Arial"/>
                <a:ea typeface="Arial"/>
                <a:cs typeface="Arial"/>
                <a:sym typeface="Arial"/>
              </a:defRPr>
            </a:lvl3pPr>
            <a:lvl4pPr indent="-228600" lvl="3" marL="1828800" marR="0" rtl="0" algn="l">
              <a:spcBef>
                <a:spcPts val="180"/>
              </a:spcBef>
              <a:spcAft>
                <a:spcPts val="0"/>
              </a:spcAft>
              <a:buClr>
                <a:schemeClr val="accent2"/>
              </a:buClr>
              <a:buSzPts val="630"/>
              <a:buFont typeface="Noto Sans Symbols"/>
              <a:buNone/>
              <a:defRPr b="1" i="0" sz="900" u="none" cap="none" strike="noStrike">
                <a:solidFill>
                  <a:schemeClr val="accent2"/>
                </a:solidFill>
                <a:latin typeface="Arial"/>
                <a:ea typeface="Arial"/>
                <a:cs typeface="Arial"/>
                <a:sym typeface="Arial"/>
              </a:defRPr>
            </a:lvl4pPr>
            <a:lvl5pPr indent="-228600" lvl="4" marL="2286000" marR="0" rtl="0" algn="l">
              <a:spcBef>
                <a:spcPts val="180"/>
              </a:spcBef>
              <a:spcAft>
                <a:spcPts val="0"/>
              </a:spcAft>
              <a:buClr>
                <a:schemeClr val="accent1"/>
              </a:buClr>
              <a:buSzPts val="675"/>
              <a:buFont typeface="Noto Sans Symbols"/>
              <a:buNone/>
              <a:defRPr b="1" i="0" sz="900" u="none" cap="none" strike="noStrike">
                <a:solidFill>
                  <a:schemeClr val="accent2"/>
                </a:solidFill>
                <a:latin typeface="Arial"/>
                <a:ea typeface="Arial"/>
                <a:cs typeface="Arial"/>
                <a:sym typeface="Arial"/>
              </a:defRPr>
            </a:lvl5pPr>
            <a:lvl6pPr indent="-228600" lvl="5" marL="2743200" marR="0" rtl="0" algn="l">
              <a:spcBef>
                <a:spcPts val="180"/>
              </a:spcBef>
              <a:spcAft>
                <a:spcPts val="0"/>
              </a:spcAft>
              <a:buClr>
                <a:schemeClr val="accent1"/>
              </a:buClr>
              <a:buSzPts val="675"/>
              <a:buFont typeface="Noto Sans Symbols"/>
              <a:buNone/>
              <a:defRPr b="1" i="0" sz="900" u="none" cap="none" strike="noStrike">
                <a:solidFill>
                  <a:schemeClr val="accent2"/>
                </a:solidFill>
                <a:latin typeface="Arial"/>
                <a:ea typeface="Arial"/>
                <a:cs typeface="Arial"/>
                <a:sym typeface="Arial"/>
              </a:defRPr>
            </a:lvl6pPr>
            <a:lvl7pPr indent="-228600" lvl="6" marL="3200400" marR="0" rtl="0" algn="l">
              <a:spcBef>
                <a:spcPts val="180"/>
              </a:spcBef>
              <a:spcAft>
                <a:spcPts val="0"/>
              </a:spcAft>
              <a:buClr>
                <a:schemeClr val="accent1"/>
              </a:buClr>
              <a:buSzPts val="675"/>
              <a:buFont typeface="Noto Sans Symbols"/>
              <a:buNone/>
              <a:defRPr b="1" i="0" sz="900" u="none" cap="none" strike="noStrike">
                <a:solidFill>
                  <a:schemeClr val="accent2"/>
                </a:solidFill>
                <a:latin typeface="Arial"/>
                <a:ea typeface="Arial"/>
                <a:cs typeface="Arial"/>
                <a:sym typeface="Arial"/>
              </a:defRPr>
            </a:lvl7pPr>
            <a:lvl8pPr indent="-228600" lvl="7" marL="3657600" marR="0" rtl="0" algn="l">
              <a:spcBef>
                <a:spcPts val="180"/>
              </a:spcBef>
              <a:spcAft>
                <a:spcPts val="0"/>
              </a:spcAft>
              <a:buClr>
                <a:schemeClr val="accent1"/>
              </a:buClr>
              <a:buSzPts val="675"/>
              <a:buFont typeface="Noto Sans Symbols"/>
              <a:buNone/>
              <a:defRPr b="1" i="0" sz="900" u="none" cap="none" strike="noStrike">
                <a:solidFill>
                  <a:schemeClr val="accent2"/>
                </a:solidFill>
                <a:latin typeface="Arial"/>
                <a:ea typeface="Arial"/>
                <a:cs typeface="Arial"/>
                <a:sym typeface="Arial"/>
              </a:defRPr>
            </a:lvl8pPr>
            <a:lvl9pPr indent="-228600" lvl="8" marL="4114800" marR="0" rtl="0" algn="l">
              <a:spcBef>
                <a:spcPts val="180"/>
              </a:spcBef>
              <a:spcAft>
                <a:spcPts val="0"/>
              </a:spcAft>
              <a:buClr>
                <a:schemeClr val="accent1"/>
              </a:buClr>
              <a:buSzPts val="675"/>
              <a:buFont typeface="Noto Sans Symbols"/>
              <a:buNone/>
              <a:defRPr b="1" i="0" sz="900" u="none" cap="none" strike="noStrike">
                <a:solidFill>
                  <a:schemeClr val="accent2"/>
                </a:solidFill>
                <a:latin typeface="Arial"/>
                <a:ea typeface="Arial"/>
                <a:cs typeface="Arial"/>
                <a:sym typeface="Arial"/>
              </a:defRPr>
            </a:lvl9pPr>
          </a:lstStyle>
          <a:p/>
        </p:txBody>
      </p:sp>
      <p:sp>
        <p:nvSpPr>
          <p:cNvPr id="65" name="Shape 65"/>
          <p:cNvSpPr txBox="1"/>
          <p:nvPr>
            <p:ph idx="12" type="sldNum"/>
          </p:nvPr>
        </p:nvSpPr>
        <p:spPr>
          <a:xfrm>
            <a:off x="8229600" y="6438900"/>
            <a:ext cx="571500" cy="330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p:push/>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66" name="Shape 66"/>
        <p:cNvGrpSpPr/>
        <p:nvPr/>
      </p:nvGrpSpPr>
      <p:grpSpPr>
        <a:xfrm>
          <a:off x="0" y="0"/>
          <a:ext cx="0" cy="0"/>
          <a:chOff x="0" y="0"/>
          <a:chExt cx="0" cy="0"/>
        </a:xfrm>
      </p:grpSpPr>
      <p:sp>
        <p:nvSpPr>
          <p:cNvPr id="67" name="Shape 67"/>
          <p:cNvSpPr txBox="1"/>
          <p:nvPr>
            <p:ph idx="12" type="sldNum"/>
          </p:nvPr>
        </p:nvSpPr>
        <p:spPr>
          <a:xfrm>
            <a:off x="8229600" y="6438900"/>
            <a:ext cx="571500" cy="330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p:push/>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68" name="Shape 68"/>
        <p:cNvGrpSpPr/>
        <p:nvPr/>
      </p:nvGrpSpPr>
      <p:grpSpPr>
        <a:xfrm>
          <a:off x="0" y="0"/>
          <a:ext cx="0" cy="0"/>
          <a:chOff x="0" y="0"/>
          <a:chExt cx="0" cy="0"/>
        </a:xfrm>
      </p:grpSpPr>
      <p:sp>
        <p:nvSpPr>
          <p:cNvPr id="69" name="Shape 69"/>
          <p:cNvSpPr txBox="1"/>
          <p:nvPr>
            <p:ph type="title"/>
          </p:nvPr>
        </p:nvSpPr>
        <p:spPr>
          <a:xfrm>
            <a:off x="228600" y="381000"/>
            <a:ext cx="8229600" cy="5334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1pPr>
            <a:lvl2pPr indent="0" lvl="1"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2pPr>
            <a:lvl3pPr indent="0" lvl="2"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3pPr>
            <a:lvl4pPr indent="0" lvl="3"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4pPr>
            <a:lvl5pPr indent="0" lvl="4"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5pPr>
            <a:lvl6pPr indent="0" lvl="5" marL="4572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6pPr>
            <a:lvl7pPr indent="0" lvl="6" marL="9144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7pPr>
            <a:lvl8pPr indent="0" lvl="7" marL="13716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8pPr>
            <a:lvl9pPr indent="0" lvl="8" marL="18288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9pPr>
          </a:lstStyle>
          <a:p/>
        </p:txBody>
      </p:sp>
      <p:sp>
        <p:nvSpPr>
          <p:cNvPr id="70" name="Shape 70"/>
          <p:cNvSpPr txBox="1"/>
          <p:nvPr>
            <p:ph idx="12" type="sldNum"/>
          </p:nvPr>
        </p:nvSpPr>
        <p:spPr>
          <a:xfrm>
            <a:off x="8229600" y="6438900"/>
            <a:ext cx="571500" cy="330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p:push/>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11" Type="http://schemas.openxmlformats.org/officeDocument/2006/relationships/theme" Target="../theme/theme1.xml"/><Relationship Id="rId10" Type="http://schemas.openxmlformats.org/officeDocument/2006/relationships/slideLayout" Target="../slideLayouts/slideLayout12.xml"/><Relationship Id="rId9" Type="http://schemas.openxmlformats.org/officeDocument/2006/relationships/slideLayout" Target="../slideLayouts/slideLayout11.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Shape 10"/>
          <p:cNvSpPr/>
          <p:nvPr/>
        </p:nvSpPr>
        <p:spPr>
          <a:xfrm>
            <a:off x="609600" y="1219200"/>
            <a:ext cx="7924800" cy="914400"/>
          </a:xfrm>
          <a:custGeom>
            <a:pathLst>
              <a:path extrusionOk="0" h="120000" w="120000">
                <a:moveTo>
                  <a:pt x="0" y="120000"/>
                </a:moveTo>
                <a:lnTo>
                  <a:pt x="0" y="0"/>
                </a:lnTo>
                <a:lnTo>
                  <a:pt x="120000" y="0"/>
                </a:lnTo>
              </a:path>
            </a:pathLst>
          </a:custGeom>
          <a:noFill/>
          <a:ln cap="flat" cmpd="sng" w="25400">
            <a:solidFill>
              <a:schemeClr val="accent1"/>
            </a:solidFill>
            <a:prstDash val="solid"/>
            <a:miter lim="524288"/>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2"/>
              </a:solidFill>
              <a:latin typeface="Times New Roman"/>
              <a:ea typeface="Times New Roman"/>
              <a:cs typeface="Times New Roman"/>
              <a:sym typeface="Times New Roman"/>
            </a:endParaRPr>
          </a:p>
        </p:txBody>
      </p:sp>
      <p:cxnSp>
        <p:nvCxnSpPr>
          <p:cNvPr id="11" name="Shape 11"/>
          <p:cNvCxnSpPr/>
          <p:nvPr/>
        </p:nvCxnSpPr>
        <p:spPr>
          <a:xfrm>
            <a:off x="1981200" y="3962400"/>
            <a:ext cx="6511925" cy="0"/>
          </a:xfrm>
          <a:prstGeom prst="straightConnector1">
            <a:avLst/>
          </a:prstGeom>
          <a:noFill/>
          <a:ln cap="flat" cmpd="sng" w="19050">
            <a:solidFill>
              <a:schemeClr val="accent1"/>
            </a:solidFill>
            <a:prstDash val="solid"/>
            <a:miter lim="800000"/>
            <a:headEnd len="med" w="med" type="none"/>
            <a:tailEnd len="med" w="med" type="none"/>
          </a:ln>
        </p:spPr>
      </p:cxnSp>
      <p:sp>
        <p:nvSpPr>
          <p:cNvPr id="12" name="Shape 12"/>
          <p:cNvSpPr txBox="1"/>
          <p:nvPr>
            <p:ph idx="1" type="body"/>
          </p:nvPr>
        </p:nvSpPr>
        <p:spPr>
          <a:xfrm>
            <a:off x="265112" y="1295400"/>
            <a:ext cx="8612187" cy="5029200"/>
          </a:xfrm>
          <a:prstGeom prst="rect">
            <a:avLst/>
          </a:prstGeom>
          <a:noFill/>
          <a:ln>
            <a:noFill/>
          </a:ln>
        </p:spPr>
        <p:txBody>
          <a:bodyPr anchorCtr="0" anchor="t" bIns="91425" lIns="91425" spcFirstLastPara="1" rIns="91425" wrap="square" tIns="91425"/>
          <a:lstStyle>
            <a:lvl1pPr indent="-319405" lvl="0" marL="457200" marR="0" rtl="0" algn="l">
              <a:spcBef>
                <a:spcPts val="440"/>
              </a:spcBef>
              <a:spcAft>
                <a:spcPts val="0"/>
              </a:spcAft>
              <a:buClr>
                <a:schemeClr val="accent1"/>
              </a:buClr>
              <a:buSzPts val="1430"/>
              <a:buFont typeface="Noto Sans Symbols"/>
              <a:buChar char="■"/>
              <a:defRPr b="1" i="0" sz="2200" u="none" cap="none" strike="noStrike">
                <a:solidFill>
                  <a:schemeClr val="accent2"/>
                </a:solidFill>
                <a:latin typeface="Arial"/>
                <a:ea typeface="Arial"/>
                <a:cs typeface="Arial"/>
                <a:sym typeface="Arial"/>
              </a:defRPr>
            </a:lvl1pPr>
            <a:lvl2pPr indent="-304800" lvl="1" marL="914400" marR="0" rtl="0" algn="l">
              <a:spcBef>
                <a:spcPts val="400"/>
              </a:spcBef>
              <a:spcAft>
                <a:spcPts val="0"/>
              </a:spcAft>
              <a:buClr>
                <a:schemeClr val="accent2"/>
              </a:buClr>
              <a:buSzPts val="1200"/>
              <a:buFont typeface="Noto Sans Symbols"/>
              <a:buChar char="❑"/>
              <a:defRPr b="1" i="0" sz="2000" u="none" cap="none" strike="noStrike">
                <a:solidFill>
                  <a:schemeClr val="accent2"/>
                </a:solidFill>
                <a:latin typeface="Arial"/>
                <a:ea typeface="Arial"/>
                <a:cs typeface="Arial"/>
                <a:sym typeface="Arial"/>
              </a:defRPr>
            </a:lvl2pPr>
            <a:lvl3pPr indent="-302894" lvl="2" marL="1371600" marR="0" rtl="0" algn="l">
              <a:spcBef>
                <a:spcPts val="360"/>
              </a:spcBef>
              <a:spcAft>
                <a:spcPts val="0"/>
              </a:spcAft>
              <a:buClr>
                <a:schemeClr val="accent1"/>
              </a:buClr>
              <a:buSzPts val="1170"/>
              <a:buFont typeface="Noto Sans Symbols"/>
              <a:buChar char="■"/>
              <a:defRPr b="1" i="0" sz="1800" u="none" cap="none" strike="noStrike">
                <a:solidFill>
                  <a:schemeClr val="accent2"/>
                </a:solidFill>
                <a:latin typeface="Arial"/>
                <a:ea typeface="Arial"/>
                <a:cs typeface="Arial"/>
                <a:sym typeface="Arial"/>
              </a:defRPr>
            </a:lvl3pPr>
            <a:lvl4pPr indent="-299719" lvl="3" marL="1828800" marR="0" rtl="0" algn="l">
              <a:spcBef>
                <a:spcPts val="320"/>
              </a:spcBef>
              <a:spcAft>
                <a:spcPts val="0"/>
              </a:spcAft>
              <a:buClr>
                <a:schemeClr val="accent2"/>
              </a:buClr>
              <a:buSzPts val="1120"/>
              <a:buFont typeface="Noto Sans Symbols"/>
              <a:buChar char="❑"/>
              <a:defRPr b="1" i="0" sz="1600" u="none" cap="none" strike="noStrike">
                <a:solidFill>
                  <a:schemeClr val="accent2"/>
                </a:solidFill>
                <a:latin typeface="Arial"/>
                <a:ea typeface="Arial"/>
                <a:cs typeface="Arial"/>
                <a:sym typeface="Arial"/>
              </a:defRPr>
            </a:lvl4pPr>
            <a:lvl5pPr indent="-295275" lvl="4" marL="22860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5pPr>
            <a:lvl6pPr indent="-295275" lvl="5" marL="27432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6pPr>
            <a:lvl7pPr indent="-295275" lvl="6" marL="32004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7pPr>
            <a:lvl8pPr indent="-295275" lvl="7" marL="36576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8pPr>
            <a:lvl9pPr indent="-295275" lvl="8" marL="41148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9pPr>
          </a:lstStyle>
          <a:p/>
        </p:txBody>
      </p:sp>
      <p:sp>
        <p:nvSpPr>
          <p:cNvPr id="13" name="Shape 13"/>
          <p:cNvSpPr txBox="1"/>
          <p:nvPr>
            <p:ph type="title"/>
          </p:nvPr>
        </p:nvSpPr>
        <p:spPr>
          <a:xfrm>
            <a:off x="228600" y="381000"/>
            <a:ext cx="8229600" cy="5334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1pPr>
            <a:lvl2pPr indent="0" lvl="1"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2pPr>
            <a:lvl3pPr indent="0" lvl="2"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3pPr>
            <a:lvl4pPr indent="0" lvl="3"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4pPr>
            <a:lvl5pPr indent="0" lvl="4"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5pPr>
            <a:lvl6pPr indent="0" lvl="5" marL="4572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6pPr>
            <a:lvl7pPr indent="0" lvl="6" marL="9144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7pPr>
            <a:lvl8pPr indent="0" lvl="7" marL="13716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8pPr>
            <a:lvl9pPr indent="0" lvl="8" marL="18288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9pPr>
          </a:lstStyle>
          <a:p/>
        </p:txBody>
      </p:sp>
      <p:sp>
        <p:nvSpPr>
          <p:cNvPr id="14" name="Shape 14"/>
          <p:cNvSpPr txBox="1"/>
          <p:nvPr>
            <p:ph idx="10" type="dt"/>
          </p:nvPr>
        </p:nvSpPr>
        <p:spPr>
          <a:xfrm>
            <a:off x="457200" y="6243637"/>
            <a:ext cx="2133600" cy="457200"/>
          </a:xfrm>
          <a:prstGeom prst="rect">
            <a:avLst/>
          </a:prstGeom>
          <a:noFill/>
          <a:ln>
            <a:noFill/>
          </a:ln>
        </p:spPr>
        <p:txBody>
          <a:bodyPr anchorCtr="0" anchor="b" bIns="91425" lIns="91425" spcFirstLastPara="1" rIns="91425" wrap="square" tIns="91425"/>
          <a:lstStyle>
            <a:lvl1pPr indent="0" lvl="0" marL="0" marR="0" rtl="0" algn="l">
              <a:lnSpc>
                <a:spcPct val="100000"/>
              </a:lnSpc>
              <a:spcBef>
                <a:spcPts val="0"/>
              </a:spcBef>
              <a:spcAft>
                <a:spcPts val="0"/>
              </a:spcAft>
              <a:buSzPts val="1400"/>
              <a:buNone/>
              <a:defRPr b="1" i="0" sz="2000" u="none">
                <a:solidFill>
                  <a:schemeClr val="dk2"/>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9pPr>
          </a:lstStyle>
          <a:p/>
        </p:txBody>
      </p:sp>
      <p:sp>
        <p:nvSpPr>
          <p:cNvPr id="15" name="Shape 15"/>
          <p:cNvSpPr txBox="1"/>
          <p:nvPr>
            <p:ph idx="11" type="ftr"/>
          </p:nvPr>
        </p:nvSpPr>
        <p:spPr>
          <a:xfrm>
            <a:off x="3124200" y="6243637"/>
            <a:ext cx="2895600" cy="457200"/>
          </a:xfrm>
          <a:prstGeom prst="rect">
            <a:avLst/>
          </a:prstGeom>
          <a:noFill/>
          <a:ln>
            <a:noFill/>
          </a:ln>
        </p:spPr>
        <p:txBody>
          <a:bodyPr anchorCtr="0" anchor="b" bIns="91425" lIns="91425" spcFirstLastPara="1" rIns="91425" wrap="square" tIns="91425"/>
          <a:lstStyle>
            <a:lvl1pPr indent="0" lvl="0" marL="0" marR="0" rtl="0" algn="l">
              <a:lnSpc>
                <a:spcPct val="100000"/>
              </a:lnSpc>
              <a:spcBef>
                <a:spcPts val="0"/>
              </a:spcBef>
              <a:spcAft>
                <a:spcPts val="0"/>
              </a:spcAft>
              <a:buSzPts val="1400"/>
              <a:buNone/>
              <a:defRPr b="1" i="0" sz="2000" u="none">
                <a:solidFill>
                  <a:schemeClr val="dk2"/>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9pPr>
          </a:lstStyle>
          <a:p/>
        </p:txBody>
      </p:sp>
      <p:sp>
        <p:nvSpPr>
          <p:cNvPr id="16" name="Shape 16"/>
          <p:cNvSpPr txBox="1"/>
          <p:nvPr>
            <p:ph idx="12" type="sldNum"/>
          </p:nvPr>
        </p:nvSpPr>
        <p:spPr>
          <a:xfrm>
            <a:off x="6553200" y="6243637"/>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200"/>
              <a:buFont typeface="Source Sans Pro Black"/>
              <a:buNone/>
            </a:pPr>
            <a:fld id="{00000000-1234-1234-1234-123412341234}" type="slidenum">
              <a:rPr b="1" i="0" lang="en-US" sz="1200" u="none">
                <a:solidFill>
                  <a:schemeClr val="lt1"/>
                </a:solidFill>
                <a:latin typeface="Source Sans Pro Black"/>
                <a:ea typeface="Source Sans Pro Black"/>
                <a:cs typeface="Source Sans Pro Black"/>
                <a:sym typeface="Source Sans Pro Black"/>
              </a:rPr>
              <a:t>‹#›</a:t>
            </a:fld>
            <a:endParaRPr/>
          </a:p>
        </p:txBody>
      </p:sp>
    </p:spTree>
  </p:cSld>
  <p:clrMap accent1="accent1" accent2="accent2" accent3="accent3" accent4="accent4" accent5="accent5" accent6="accent6" bg1="lt1" bg2="dk2" tx1="dk1" tx2="lt2" folHlink="folHlink" hlink="hlink"/>
  <p:sldLayoutIdLst>
    <p:sldLayoutId id="2147483648" r:id="rId1"/>
  </p:sldLayoutIdLst>
  <p:transition spd="slow">
    <p:push/>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3" name="Shape 23"/>
        <p:cNvGrpSpPr/>
        <p:nvPr/>
      </p:nvGrpSpPr>
      <p:grpSpPr>
        <a:xfrm>
          <a:off x="0" y="0"/>
          <a:ext cx="0" cy="0"/>
          <a:chOff x="0" y="0"/>
          <a:chExt cx="0" cy="0"/>
        </a:xfrm>
      </p:grpSpPr>
      <p:sp>
        <p:nvSpPr>
          <p:cNvPr id="24" name="Shape 24"/>
          <p:cNvSpPr txBox="1"/>
          <p:nvPr/>
        </p:nvSpPr>
        <p:spPr>
          <a:xfrm>
            <a:off x="3390900" y="304800"/>
            <a:ext cx="5486400" cy="228600"/>
          </a:xfrm>
          <a:prstGeom prst="rect">
            <a:avLst/>
          </a:prstGeom>
          <a:gradFill>
            <a:gsLst>
              <a:gs pos="0">
                <a:srgbClr val="CC9900">
                  <a:alpha val="84705"/>
                </a:srgbClr>
              </a:gs>
              <a:gs pos="100000">
                <a:srgbClr val="FFFFFF"/>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2"/>
              </a:solidFill>
              <a:latin typeface="Times New Roman"/>
              <a:ea typeface="Times New Roman"/>
              <a:cs typeface="Times New Roman"/>
              <a:sym typeface="Times New Roman"/>
            </a:endParaRPr>
          </a:p>
        </p:txBody>
      </p:sp>
      <p:sp>
        <p:nvSpPr>
          <p:cNvPr id="25" name="Shape 25"/>
          <p:cNvSpPr txBox="1"/>
          <p:nvPr/>
        </p:nvSpPr>
        <p:spPr>
          <a:xfrm>
            <a:off x="185737" y="71437"/>
            <a:ext cx="8686800" cy="228600"/>
          </a:xfrm>
          <a:prstGeom prst="rect">
            <a:avLst/>
          </a:prstGeom>
          <a:solidFill>
            <a:srgbClr val="00336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2"/>
              </a:solidFill>
              <a:latin typeface="Times New Roman"/>
              <a:ea typeface="Times New Roman"/>
              <a:cs typeface="Times New Roman"/>
              <a:sym typeface="Times New Roman"/>
            </a:endParaRPr>
          </a:p>
        </p:txBody>
      </p:sp>
      <p:sp>
        <p:nvSpPr>
          <p:cNvPr id="26" name="Shape 26"/>
          <p:cNvSpPr txBox="1"/>
          <p:nvPr/>
        </p:nvSpPr>
        <p:spPr>
          <a:xfrm>
            <a:off x="190500" y="304800"/>
            <a:ext cx="74612" cy="685800"/>
          </a:xfrm>
          <a:prstGeom prst="rect">
            <a:avLst/>
          </a:prstGeom>
          <a:gradFill>
            <a:gsLst>
              <a:gs pos="0">
                <a:srgbClr val="FFFFFF"/>
              </a:gs>
              <a:gs pos="100000">
                <a:schemeClr val="accent1"/>
              </a:gs>
            </a:gsLst>
            <a:lin ang="54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2"/>
              </a:solidFill>
              <a:latin typeface="Times New Roman"/>
              <a:ea typeface="Times New Roman"/>
              <a:cs typeface="Times New Roman"/>
              <a:sym typeface="Times New Roman"/>
            </a:endParaRPr>
          </a:p>
        </p:txBody>
      </p:sp>
      <p:sp>
        <p:nvSpPr>
          <p:cNvPr id="27" name="Shape 27"/>
          <p:cNvSpPr txBox="1"/>
          <p:nvPr/>
        </p:nvSpPr>
        <p:spPr>
          <a:xfrm>
            <a:off x="228600" y="914400"/>
            <a:ext cx="8610600" cy="76200"/>
          </a:xfrm>
          <a:prstGeom prst="rect">
            <a:avLst/>
          </a:prstGeom>
          <a:gradFill>
            <a:gsLst>
              <a:gs pos="0">
                <a:schemeClr val="accent1"/>
              </a:gs>
              <a:gs pos="100000">
                <a:srgbClr val="FFFF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2"/>
              </a:solidFill>
              <a:latin typeface="Times New Roman"/>
              <a:ea typeface="Times New Roman"/>
              <a:cs typeface="Times New Roman"/>
              <a:sym typeface="Times New Roman"/>
            </a:endParaRPr>
          </a:p>
        </p:txBody>
      </p:sp>
      <p:sp>
        <p:nvSpPr>
          <p:cNvPr id="28" name="Shape 28"/>
          <p:cNvSpPr/>
          <p:nvPr/>
        </p:nvSpPr>
        <p:spPr>
          <a:xfrm>
            <a:off x="8458200" y="6438900"/>
            <a:ext cx="304800" cy="304800"/>
          </a:xfrm>
          <a:prstGeom prst="ellipse">
            <a:avLst/>
          </a:prstGeom>
          <a:solidFill>
            <a:schemeClr val="accent1"/>
          </a:solidFill>
          <a:ln cap="flat" cmpd="sng" w="9525">
            <a:solidFill>
              <a:schemeClr val="lt1"/>
            </a:solidFill>
            <a:prstDash val="solid"/>
            <a:miter lim="800000"/>
            <a:headEnd len="med" w="med" type="none"/>
            <a:tailEnd len="med" w="med" type="none"/>
          </a:ln>
          <a:effectLst>
            <a:outerShdw blurRad="63500" dir="1106097" dist="40160">
              <a:schemeClr val="lt2">
                <a:alpha val="49803"/>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2"/>
              </a:solidFill>
              <a:latin typeface="Times New Roman"/>
              <a:ea typeface="Times New Roman"/>
              <a:cs typeface="Times New Roman"/>
              <a:sym typeface="Times New Roman"/>
            </a:endParaRPr>
          </a:p>
        </p:txBody>
      </p:sp>
      <p:sp>
        <p:nvSpPr>
          <p:cNvPr id="29" name="Shape 29"/>
          <p:cNvSpPr txBox="1"/>
          <p:nvPr>
            <p:ph idx="1" type="body"/>
          </p:nvPr>
        </p:nvSpPr>
        <p:spPr>
          <a:xfrm>
            <a:off x="265112" y="1295400"/>
            <a:ext cx="8612187" cy="5029200"/>
          </a:xfrm>
          <a:prstGeom prst="rect">
            <a:avLst/>
          </a:prstGeom>
          <a:noFill/>
          <a:ln>
            <a:noFill/>
          </a:ln>
        </p:spPr>
        <p:txBody>
          <a:bodyPr anchorCtr="0" anchor="t" bIns="91425" lIns="91425" spcFirstLastPara="1" rIns="91425" wrap="square" tIns="91425"/>
          <a:lstStyle>
            <a:lvl1pPr indent="-319405" lvl="0" marL="457200" marR="0" rtl="0" algn="l">
              <a:spcBef>
                <a:spcPts val="440"/>
              </a:spcBef>
              <a:spcAft>
                <a:spcPts val="0"/>
              </a:spcAft>
              <a:buClr>
                <a:schemeClr val="accent1"/>
              </a:buClr>
              <a:buSzPts val="1430"/>
              <a:buFont typeface="Noto Sans Symbols"/>
              <a:buChar char="■"/>
              <a:defRPr b="1" i="0" sz="2200" u="none" cap="none" strike="noStrike">
                <a:solidFill>
                  <a:schemeClr val="accent2"/>
                </a:solidFill>
                <a:latin typeface="Arial"/>
                <a:ea typeface="Arial"/>
                <a:cs typeface="Arial"/>
                <a:sym typeface="Arial"/>
              </a:defRPr>
            </a:lvl1pPr>
            <a:lvl2pPr indent="-304800" lvl="1" marL="914400" marR="0" rtl="0" algn="l">
              <a:spcBef>
                <a:spcPts val="400"/>
              </a:spcBef>
              <a:spcAft>
                <a:spcPts val="0"/>
              </a:spcAft>
              <a:buClr>
                <a:schemeClr val="accent2"/>
              </a:buClr>
              <a:buSzPts val="1200"/>
              <a:buFont typeface="Noto Sans Symbols"/>
              <a:buChar char="❑"/>
              <a:defRPr b="1" i="0" sz="2000" u="none" cap="none" strike="noStrike">
                <a:solidFill>
                  <a:schemeClr val="accent2"/>
                </a:solidFill>
                <a:latin typeface="Arial"/>
                <a:ea typeface="Arial"/>
                <a:cs typeface="Arial"/>
                <a:sym typeface="Arial"/>
              </a:defRPr>
            </a:lvl2pPr>
            <a:lvl3pPr indent="-302894" lvl="2" marL="1371600" marR="0" rtl="0" algn="l">
              <a:spcBef>
                <a:spcPts val="360"/>
              </a:spcBef>
              <a:spcAft>
                <a:spcPts val="0"/>
              </a:spcAft>
              <a:buClr>
                <a:schemeClr val="accent1"/>
              </a:buClr>
              <a:buSzPts val="1170"/>
              <a:buFont typeface="Noto Sans Symbols"/>
              <a:buChar char="■"/>
              <a:defRPr b="1" i="0" sz="1800" u="none" cap="none" strike="noStrike">
                <a:solidFill>
                  <a:schemeClr val="accent2"/>
                </a:solidFill>
                <a:latin typeface="Arial"/>
                <a:ea typeface="Arial"/>
                <a:cs typeface="Arial"/>
                <a:sym typeface="Arial"/>
              </a:defRPr>
            </a:lvl3pPr>
            <a:lvl4pPr indent="-299719" lvl="3" marL="1828800" marR="0" rtl="0" algn="l">
              <a:spcBef>
                <a:spcPts val="320"/>
              </a:spcBef>
              <a:spcAft>
                <a:spcPts val="0"/>
              </a:spcAft>
              <a:buClr>
                <a:schemeClr val="accent2"/>
              </a:buClr>
              <a:buSzPts val="1120"/>
              <a:buFont typeface="Noto Sans Symbols"/>
              <a:buChar char="❑"/>
              <a:defRPr b="1" i="0" sz="1600" u="none" cap="none" strike="noStrike">
                <a:solidFill>
                  <a:schemeClr val="accent2"/>
                </a:solidFill>
                <a:latin typeface="Arial"/>
                <a:ea typeface="Arial"/>
                <a:cs typeface="Arial"/>
                <a:sym typeface="Arial"/>
              </a:defRPr>
            </a:lvl4pPr>
            <a:lvl5pPr indent="-295275" lvl="4" marL="22860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5pPr>
            <a:lvl6pPr indent="-295275" lvl="5" marL="27432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6pPr>
            <a:lvl7pPr indent="-295275" lvl="6" marL="32004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7pPr>
            <a:lvl8pPr indent="-295275" lvl="7" marL="36576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8pPr>
            <a:lvl9pPr indent="-295275" lvl="8" marL="41148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9pPr>
          </a:lstStyle>
          <a:p/>
        </p:txBody>
      </p:sp>
      <p:sp>
        <p:nvSpPr>
          <p:cNvPr id="30" name="Shape 30"/>
          <p:cNvSpPr txBox="1"/>
          <p:nvPr>
            <p:ph type="title"/>
          </p:nvPr>
        </p:nvSpPr>
        <p:spPr>
          <a:xfrm>
            <a:off x="228600" y="381000"/>
            <a:ext cx="8229600" cy="5334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1pPr>
            <a:lvl2pPr indent="0" lvl="1"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2pPr>
            <a:lvl3pPr indent="0" lvl="2"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3pPr>
            <a:lvl4pPr indent="0" lvl="3"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4pPr>
            <a:lvl5pPr indent="0" lvl="4"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5pPr>
            <a:lvl6pPr indent="0" lvl="5" marL="4572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6pPr>
            <a:lvl7pPr indent="0" lvl="6" marL="9144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7pPr>
            <a:lvl8pPr indent="0" lvl="7" marL="13716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8pPr>
            <a:lvl9pPr indent="0" lvl="8" marL="18288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9pPr>
          </a:lstStyle>
          <a:p/>
        </p:txBody>
      </p:sp>
      <p:sp>
        <p:nvSpPr>
          <p:cNvPr id="31" name="Shape 31"/>
          <p:cNvSpPr txBox="1"/>
          <p:nvPr>
            <p:ph idx="12" type="sldNum"/>
          </p:nvPr>
        </p:nvSpPr>
        <p:spPr>
          <a:xfrm>
            <a:off x="8382000" y="6400800"/>
            <a:ext cx="4318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Impact"/>
              <a:buNone/>
            </a:pPr>
            <a:fld id="{00000000-1234-1234-1234-123412341234}" type="slidenum">
              <a:rPr b="0" i="0" lang="en-US" sz="1400" u="none">
                <a:solidFill>
                  <a:schemeClr val="lt1"/>
                </a:solidFill>
                <a:latin typeface="Impact"/>
                <a:ea typeface="Impact"/>
                <a:cs typeface="Impact"/>
                <a:sym typeface="Impact"/>
              </a:rPr>
              <a:t>‹#›</a:t>
            </a:fld>
            <a:endParaRPr/>
          </a:p>
        </p:txBody>
      </p:sp>
    </p:spTree>
  </p:cSld>
  <p:clrMap accent1="accent1" accent2="accent2" accent3="accent3" accent4="accent4" accent5="accent5" accent6="accent6" bg1="lt1" bg2="dk2" tx1="dk1" tx2="lt2" folHlink="folHlink" hlink="hlink"/>
  <p:sldLayoutIdLst>
    <p:sldLayoutId id="2147483649" r:id="rId1"/>
  </p:sldLayoutIdLst>
  <p:transition spd="slow">
    <p:push/>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6" name="Shape 36"/>
        <p:cNvGrpSpPr/>
        <p:nvPr/>
      </p:nvGrpSpPr>
      <p:grpSpPr>
        <a:xfrm>
          <a:off x="0" y="0"/>
          <a:ext cx="0" cy="0"/>
          <a:chOff x="0" y="0"/>
          <a:chExt cx="0" cy="0"/>
        </a:xfrm>
      </p:grpSpPr>
      <p:sp>
        <p:nvSpPr>
          <p:cNvPr id="37" name="Shape 37"/>
          <p:cNvSpPr txBox="1"/>
          <p:nvPr/>
        </p:nvSpPr>
        <p:spPr>
          <a:xfrm>
            <a:off x="3390900" y="304800"/>
            <a:ext cx="5486400" cy="228600"/>
          </a:xfrm>
          <a:prstGeom prst="rect">
            <a:avLst/>
          </a:prstGeom>
          <a:gradFill>
            <a:gsLst>
              <a:gs pos="0">
                <a:srgbClr val="CC9900">
                  <a:alpha val="84705"/>
                </a:srgbClr>
              </a:gs>
              <a:gs pos="100000">
                <a:srgbClr val="FFFFFF"/>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2"/>
              </a:solidFill>
              <a:latin typeface="Times New Roman"/>
              <a:ea typeface="Times New Roman"/>
              <a:cs typeface="Times New Roman"/>
              <a:sym typeface="Times New Roman"/>
            </a:endParaRPr>
          </a:p>
        </p:txBody>
      </p:sp>
      <p:sp>
        <p:nvSpPr>
          <p:cNvPr id="38" name="Shape 38"/>
          <p:cNvSpPr txBox="1"/>
          <p:nvPr>
            <p:ph idx="1" type="body"/>
          </p:nvPr>
        </p:nvSpPr>
        <p:spPr>
          <a:xfrm>
            <a:off x="265112" y="1295400"/>
            <a:ext cx="8612187" cy="5029200"/>
          </a:xfrm>
          <a:prstGeom prst="rect">
            <a:avLst/>
          </a:prstGeom>
          <a:noFill/>
          <a:ln>
            <a:noFill/>
          </a:ln>
        </p:spPr>
        <p:txBody>
          <a:bodyPr anchorCtr="0" anchor="t" bIns="91425" lIns="91425" spcFirstLastPara="1" rIns="91425" wrap="square" tIns="91425"/>
          <a:lstStyle>
            <a:lvl1pPr indent="-319405" lvl="0" marL="457200" marR="0" rtl="0" algn="l">
              <a:spcBef>
                <a:spcPts val="440"/>
              </a:spcBef>
              <a:spcAft>
                <a:spcPts val="0"/>
              </a:spcAft>
              <a:buClr>
                <a:schemeClr val="accent1"/>
              </a:buClr>
              <a:buSzPts val="1430"/>
              <a:buFont typeface="Noto Sans Symbols"/>
              <a:buChar char="■"/>
              <a:defRPr b="1" i="0" sz="2200" u="none" cap="none" strike="noStrike">
                <a:solidFill>
                  <a:schemeClr val="accent2"/>
                </a:solidFill>
                <a:latin typeface="Arial"/>
                <a:ea typeface="Arial"/>
                <a:cs typeface="Arial"/>
                <a:sym typeface="Arial"/>
              </a:defRPr>
            </a:lvl1pPr>
            <a:lvl2pPr indent="-304800" lvl="1" marL="914400" marR="0" rtl="0" algn="l">
              <a:spcBef>
                <a:spcPts val="400"/>
              </a:spcBef>
              <a:spcAft>
                <a:spcPts val="0"/>
              </a:spcAft>
              <a:buClr>
                <a:schemeClr val="accent2"/>
              </a:buClr>
              <a:buSzPts val="1200"/>
              <a:buFont typeface="Noto Sans Symbols"/>
              <a:buChar char="❑"/>
              <a:defRPr b="1" i="0" sz="2000" u="none" cap="none" strike="noStrike">
                <a:solidFill>
                  <a:schemeClr val="accent2"/>
                </a:solidFill>
                <a:latin typeface="Arial"/>
                <a:ea typeface="Arial"/>
                <a:cs typeface="Arial"/>
                <a:sym typeface="Arial"/>
              </a:defRPr>
            </a:lvl2pPr>
            <a:lvl3pPr indent="-302894" lvl="2" marL="1371600" marR="0" rtl="0" algn="l">
              <a:spcBef>
                <a:spcPts val="360"/>
              </a:spcBef>
              <a:spcAft>
                <a:spcPts val="0"/>
              </a:spcAft>
              <a:buClr>
                <a:schemeClr val="accent1"/>
              </a:buClr>
              <a:buSzPts val="1170"/>
              <a:buFont typeface="Noto Sans Symbols"/>
              <a:buChar char="■"/>
              <a:defRPr b="1" i="0" sz="1800" u="none" cap="none" strike="noStrike">
                <a:solidFill>
                  <a:schemeClr val="accent2"/>
                </a:solidFill>
                <a:latin typeface="Arial"/>
                <a:ea typeface="Arial"/>
                <a:cs typeface="Arial"/>
                <a:sym typeface="Arial"/>
              </a:defRPr>
            </a:lvl3pPr>
            <a:lvl4pPr indent="-299719" lvl="3" marL="1828800" marR="0" rtl="0" algn="l">
              <a:spcBef>
                <a:spcPts val="320"/>
              </a:spcBef>
              <a:spcAft>
                <a:spcPts val="0"/>
              </a:spcAft>
              <a:buClr>
                <a:schemeClr val="accent2"/>
              </a:buClr>
              <a:buSzPts val="1120"/>
              <a:buFont typeface="Noto Sans Symbols"/>
              <a:buChar char="❑"/>
              <a:defRPr b="1" i="0" sz="1600" u="none" cap="none" strike="noStrike">
                <a:solidFill>
                  <a:schemeClr val="accent2"/>
                </a:solidFill>
                <a:latin typeface="Arial"/>
                <a:ea typeface="Arial"/>
                <a:cs typeface="Arial"/>
                <a:sym typeface="Arial"/>
              </a:defRPr>
            </a:lvl4pPr>
            <a:lvl5pPr indent="-295275" lvl="4" marL="22860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5pPr>
            <a:lvl6pPr indent="-295275" lvl="5" marL="27432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6pPr>
            <a:lvl7pPr indent="-295275" lvl="6" marL="32004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7pPr>
            <a:lvl8pPr indent="-295275" lvl="7" marL="36576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8pPr>
            <a:lvl9pPr indent="-295275" lvl="8" marL="41148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9pPr>
          </a:lstStyle>
          <a:p/>
        </p:txBody>
      </p:sp>
      <p:sp>
        <p:nvSpPr>
          <p:cNvPr id="39" name="Shape 39"/>
          <p:cNvSpPr txBox="1"/>
          <p:nvPr/>
        </p:nvSpPr>
        <p:spPr>
          <a:xfrm>
            <a:off x="185737" y="71437"/>
            <a:ext cx="8686800" cy="228600"/>
          </a:xfrm>
          <a:prstGeom prst="rect">
            <a:avLst/>
          </a:prstGeom>
          <a:solidFill>
            <a:srgbClr val="00336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2"/>
              </a:solidFill>
              <a:latin typeface="Times New Roman"/>
              <a:ea typeface="Times New Roman"/>
              <a:cs typeface="Times New Roman"/>
              <a:sym typeface="Times New Roman"/>
            </a:endParaRPr>
          </a:p>
        </p:txBody>
      </p:sp>
      <p:sp>
        <p:nvSpPr>
          <p:cNvPr id="40" name="Shape 40"/>
          <p:cNvSpPr txBox="1"/>
          <p:nvPr/>
        </p:nvSpPr>
        <p:spPr>
          <a:xfrm>
            <a:off x="190500" y="304800"/>
            <a:ext cx="74612" cy="685800"/>
          </a:xfrm>
          <a:prstGeom prst="rect">
            <a:avLst/>
          </a:prstGeom>
          <a:gradFill>
            <a:gsLst>
              <a:gs pos="0">
                <a:srgbClr val="FFFFFF"/>
              </a:gs>
              <a:gs pos="100000">
                <a:schemeClr val="accent1"/>
              </a:gs>
            </a:gsLst>
            <a:lin ang="54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2"/>
              </a:solidFill>
              <a:latin typeface="Times New Roman"/>
              <a:ea typeface="Times New Roman"/>
              <a:cs typeface="Times New Roman"/>
              <a:sym typeface="Times New Roman"/>
            </a:endParaRPr>
          </a:p>
        </p:txBody>
      </p:sp>
      <p:sp>
        <p:nvSpPr>
          <p:cNvPr id="41" name="Shape 41"/>
          <p:cNvSpPr txBox="1"/>
          <p:nvPr/>
        </p:nvSpPr>
        <p:spPr>
          <a:xfrm>
            <a:off x="228600" y="914400"/>
            <a:ext cx="8610600" cy="76200"/>
          </a:xfrm>
          <a:prstGeom prst="rect">
            <a:avLst/>
          </a:prstGeom>
          <a:gradFill>
            <a:gsLst>
              <a:gs pos="0">
                <a:schemeClr val="accent1"/>
              </a:gs>
              <a:gs pos="100000">
                <a:srgbClr val="FFFF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2"/>
              </a:solidFill>
              <a:latin typeface="Times New Roman"/>
              <a:ea typeface="Times New Roman"/>
              <a:cs typeface="Times New Roman"/>
              <a:sym typeface="Times New Roman"/>
            </a:endParaRPr>
          </a:p>
        </p:txBody>
      </p:sp>
      <p:sp>
        <p:nvSpPr>
          <p:cNvPr id="42" name="Shape 42"/>
          <p:cNvSpPr/>
          <p:nvPr/>
        </p:nvSpPr>
        <p:spPr>
          <a:xfrm>
            <a:off x="8458200" y="6438900"/>
            <a:ext cx="304800" cy="304800"/>
          </a:xfrm>
          <a:prstGeom prst="ellipse">
            <a:avLst/>
          </a:prstGeom>
          <a:solidFill>
            <a:schemeClr val="accent1"/>
          </a:solidFill>
          <a:ln cap="flat" cmpd="sng" w="9525">
            <a:solidFill>
              <a:schemeClr val="lt1"/>
            </a:solidFill>
            <a:prstDash val="solid"/>
            <a:miter lim="800000"/>
            <a:headEnd len="med" w="med" type="none"/>
            <a:tailEnd len="med" w="med" type="none"/>
          </a:ln>
          <a:effectLst>
            <a:outerShdw blurRad="63500" dir="1106097" dist="40160">
              <a:schemeClr val="lt2">
                <a:alpha val="49803"/>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2"/>
              </a:solidFill>
              <a:latin typeface="Times New Roman"/>
              <a:ea typeface="Times New Roman"/>
              <a:cs typeface="Times New Roman"/>
              <a:sym typeface="Times New Roman"/>
            </a:endParaRPr>
          </a:p>
        </p:txBody>
      </p:sp>
      <p:sp>
        <p:nvSpPr>
          <p:cNvPr id="43" name="Shape 43"/>
          <p:cNvSpPr txBox="1"/>
          <p:nvPr>
            <p:ph idx="12" type="sldNum"/>
          </p:nvPr>
        </p:nvSpPr>
        <p:spPr>
          <a:xfrm>
            <a:off x="8229600" y="6438900"/>
            <a:ext cx="571500" cy="330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
        <p:nvSpPr>
          <p:cNvPr id="44" name="Shape 44"/>
          <p:cNvSpPr txBox="1"/>
          <p:nvPr>
            <p:ph type="title"/>
          </p:nvPr>
        </p:nvSpPr>
        <p:spPr>
          <a:xfrm>
            <a:off x="228600" y="381000"/>
            <a:ext cx="8229600" cy="5334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1pPr>
            <a:lvl2pPr indent="0" lvl="1"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2pPr>
            <a:lvl3pPr indent="0" lvl="2"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3pPr>
            <a:lvl4pPr indent="0" lvl="3"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4pPr>
            <a:lvl5pPr indent="0" lvl="4"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5pPr>
            <a:lvl6pPr indent="0" lvl="5" marL="4572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6pPr>
            <a:lvl7pPr indent="0" lvl="6" marL="9144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7pPr>
            <a:lvl8pPr indent="0" lvl="7" marL="13716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8pPr>
            <a:lvl9pPr indent="0" lvl="8" marL="18288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9pPr>
          </a:lstStyle>
          <a:p/>
        </p:txBody>
      </p:sp>
    </p:spTree>
  </p:cSld>
  <p:clrMap accent1="accent1" accent2="accent2" accent3="accent3" accent4="accent4" accent5="accent5" accent6="accent6" bg1="lt1" bg2="dk2" tx1="dk1" tx2="lt2" folHlink="folHlink" hlink="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transition spd="slow">
    <p:push/>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0.png"/><Relationship Id="rId4" Type="http://schemas.openxmlformats.org/officeDocument/2006/relationships/image" Target="../media/image12.png"/><Relationship Id="rId5"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1.png"/><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1.png"/><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1.png"/><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0.png"/><Relationship Id="rId4" Type="http://schemas.openxmlformats.org/officeDocument/2006/relationships/image" Target="../media/image21.png"/><Relationship Id="rId5" Type="http://schemas.openxmlformats.org/officeDocument/2006/relationships/image" Target="../media/image25.png"/><Relationship Id="rId6" Type="http://schemas.openxmlformats.org/officeDocument/2006/relationships/image" Target="../media/image40.png"/><Relationship Id="rId7"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1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4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3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36.png"/><Relationship Id="rId4" Type="http://schemas.openxmlformats.org/officeDocument/2006/relationships/image" Target="../media/image3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33.png"/><Relationship Id="rId4" Type="http://schemas.openxmlformats.org/officeDocument/2006/relationships/image" Target="../media/image3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33.png"/><Relationship Id="rId4" Type="http://schemas.openxmlformats.org/officeDocument/2006/relationships/image" Target="../media/image4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38.png"/><Relationship Id="rId4" Type="http://schemas.openxmlformats.org/officeDocument/2006/relationships/image" Target="../media/image50.png"/><Relationship Id="rId5" Type="http://schemas.openxmlformats.org/officeDocument/2006/relationships/image" Target="../media/image3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4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45.png"/><Relationship Id="rId4" Type="http://schemas.openxmlformats.org/officeDocument/2006/relationships/image" Target="../media/image3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4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44.png"/><Relationship Id="rId4" Type="http://schemas.openxmlformats.org/officeDocument/2006/relationships/image" Target="../media/image48.png"/><Relationship Id="rId5" Type="http://schemas.openxmlformats.org/officeDocument/2006/relationships/image" Target="../media/image4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5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5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5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52.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47.jpg"/><Relationship Id="rId4" Type="http://schemas.openxmlformats.org/officeDocument/2006/relationships/image" Target="../media/image5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image" Target="../media/image5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jpg"/><Relationship Id="rId4" Type="http://schemas.openxmlformats.org/officeDocument/2006/relationships/image" Target="../media/image10.jpg"/><Relationship Id="rId5"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90" name="Shape 90"/>
        <p:cNvGrpSpPr/>
        <p:nvPr/>
      </p:nvGrpSpPr>
      <p:grpSpPr>
        <a:xfrm>
          <a:off x="0" y="0"/>
          <a:ext cx="0" cy="0"/>
          <a:chOff x="0" y="0"/>
          <a:chExt cx="0" cy="0"/>
        </a:xfrm>
      </p:grpSpPr>
      <p:sp>
        <p:nvSpPr>
          <p:cNvPr id="91" name="Shape 91"/>
          <p:cNvSpPr txBox="1"/>
          <p:nvPr>
            <p:ph type="ctrTitle"/>
          </p:nvPr>
        </p:nvSpPr>
        <p:spPr>
          <a:xfrm>
            <a:off x="914400" y="1524000"/>
            <a:ext cx="7623175" cy="1752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4400"/>
              <a:buFont typeface="Verdana"/>
              <a:buNone/>
            </a:pPr>
            <a:r>
              <a:rPr b="1" i="0" lang="en-US" sz="4400" u="none" cap="none" strike="noStrike">
                <a:solidFill>
                  <a:schemeClr val="dk2"/>
                </a:solidFill>
                <a:latin typeface="Verdana"/>
                <a:ea typeface="Verdana"/>
                <a:cs typeface="Verdana"/>
                <a:sym typeface="Verdana"/>
              </a:rPr>
              <a:t>Windows Form</a:t>
            </a:r>
            <a:endParaRPr/>
          </a:p>
        </p:txBody>
      </p:sp>
      <p:sp>
        <p:nvSpPr>
          <p:cNvPr id="92" name="Shape 92"/>
          <p:cNvSpPr txBox="1"/>
          <p:nvPr/>
        </p:nvSpPr>
        <p:spPr>
          <a:xfrm>
            <a:off x="6553200" y="6243637"/>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200"/>
              <a:buFont typeface="Source Sans Pro Black"/>
              <a:buNone/>
            </a:pPr>
            <a:fld id="{00000000-1234-1234-1234-123412341234}" type="slidenum">
              <a:rPr b="1" i="0" lang="en-US" sz="1200" u="none">
                <a:solidFill>
                  <a:schemeClr val="lt1"/>
                </a:solidFill>
                <a:latin typeface="Source Sans Pro Black"/>
                <a:ea typeface="Source Sans Pro Black"/>
                <a:cs typeface="Source Sans Pro Black"/>
                <a:sym typeface="Source Sans Pro Black"/>
              </a:rPr>
              <a:t>‹#›</a:t>
            </a:fld>
            <a:endParaRPr/>
          </a:p>
        </p:txBody>
      </p:sp>
      <p:pic>
        <p:nvPicPr>
          <p:cNvPr id="93" name="Shape 93"/>
          <p:cNvPicPr preferRelativeResize="0"/>
          <p:nvPr/>
        </p:nvPicPr>
        <p:blipFill rotWithShape="1">
          <a:blip r:embed="rId3">
            <a:alphaModFix/>
          </a:blip>
          <a:srcRect b="0" l="0" r="0" t="0"/>
          <a:stretch/>
        </p:blipFill>
        <p:spPr>
          <a:xfrm>
            <a:off x="6248400" y="1600200"/>
            <a:ext cx="1943100" cy="1498600"/>
          </a:xfrm>
          <a:prstGeom prst="rect">
            <a:avLst/>
          </a:prstGeom>
          <a:noFill/>
          <a:ln>
            <a:noFill/>
          </a:ln>
        </p:spPr>
      </p:pic>
      <p:sp>
        <p:nvSpPr>
          <p:cNvPr id="94" name="Shape 94"/>
          <p:cNvSpPr txBox="1"/>
          <p:nvPr>
            <p:ph idx="1" type="subTitle"/>
          </p:nvPr>
        </p:nvSpPr>
        <p:spPr>
          <a:xfrm>
            <a:off x="1981200" y="3962400"/>
            <a:ext cx="6553200" cy="1752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1365"/>
              <a:buFont typeface="Noto Sans Symbols"/>
              <a:buNone/>
            </a:pPr>
            <a:r>
              <a:t/>
            </a:r>
            <a:endParaRPr b="1" i="0" sz="2100" u="none" cap="none" strike="noStrike">
              <a:solidFill>
                <a:schemeClr val="accent2"/>
              </a:solidFill>
              <a:latin typeface="Arial"/>
              <a:ea typeface="Arial"/>
              <a:cs typeface="Arial"/>
              <a:sym typeface="Arial"/>
            </a:endParaRPr>
          </a:p>
        </p:txBody>
      </p:sp>
    </p:spTree>
  </p:cSld>
  <p:clrMapOvr>
    <a:masterClrMapping/>
  </p:clrMapOvr>
  <p:transition spd="slow">
    <p:push/>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96" name="Shape 196"/>
        <p:cNvGrpSpPr/>
        <p:nvPr/>
      </p:nvGrpSpPr>
      <p:grpSpPr>
        <a:xfrm>
          <a:off x="0" y="0"/>
          <a:ext cx="0" cy="0"/>
          <a:chOff x="0" y="0"/>
          <a:chExt cx="0" cy="0"/>
        </a:xfrm>
      </p:grpSpPr>
      <p:sp>
        <p:nvSpPr>
          <p:cNvPr id="197" name="Shape 197"/>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200"/>
              <a:buFont typeface="Arimo"/>
              <a:buNone/>
            </a:pPr>
            <a:r>
              <a:rPr b="1" i="0" lang="en-US" sz="3200" u="none" cap="none" strike="noStrike">
                <a:solidFill>
                  <a:schemeClr val="dk2"/>
                </a:solidFill>
                <a:latin typeface="Arimo"/>
                <a:ea typeface="Arimo"/>
                <a:cs typeface="Arimo"/>
                <a:sym typeface="Arimo"/>
              </a:rPr>
              <a:t>Event-Driven Programming</a:t>
            </a:r>
            <a:endParaRPr/>
          </a:p>
        </p:txBody>
      </p:sp>
      <p:sp>
        <p:nvSpPr>
          <p:cNvPr id="198" name="Shape 198"/>
          <p:cNvSpPr txBox="1"/>
          <p:nvPr>
            <p:ph idx="1" type="body"/>
          </p:nvPr>
        </p:nvSpPr>
        <p:spPr>
          <a:xfrm>
            <a:off x="228600" y="1295400"/>
            <a:ext cx="8458200" cy="4876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430"/>
              <a:buFont typeface="Noto Sans Symbols"/>
              <a:buChar char="■"/>
            </a:pPr>
            <a:r>
              <a:rPr b="1" i="0" lang="en-US" sz="2200" u="none">
                <a:solidFill>
                  <a:schemeClr val="accent2"/>
                </a:solidFill>
                <a:latin typeface="Arial"/>
                <a:ea typeface="Arial"/>
                <a:cs typeface="Arial"/>
                <a:sym typeface="Arial"/>
              </a:rPr>
              <a:t>Minh họa xử lý trong form</a:t>
            </a:r>
            <a:endParaRPr/>
          </a:p>
        </p:txBody>
      </p:sp>
      <p:sp>
        <p:nvSpPr>
          <p:cNvPr id="199" name="Shape 199"/>
          <p:cNvSpPr txBox="1"/>
          <p:nvPr/>
        </p:nvSpPr>
        <p:spPr>
          <a:xfrm>
            <a:off x="8382000" y="6400800"/>
            <a:ext cx="4318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pic>
        <p:nvPicPr>
          <p:cNvPr id="200" name="Shape 200"/>
          <p:cNvPicPr preferRelativeResize="0"/>
          <p:nvPr/>
        </p:nvPicPr>
        <p:blipFill rotWithShape="1">
          <a:blip r:embed="rId3">
            <a:alphaModFix/>
          </a:blip>
          <a:srcRect b="0" l="0" r="0" t="0"/>
          <a:stretch/>
        </p:blipFill>
        <p:spPr>
          <a:xfrm>
            <a:off x="2895600" y="2057400"/>
            <a:ext cx="2705100" cy="2695575"/>
          </a:xfrm>
          <a:prstGeom prst="rect">
            <a:avLst/>
          </a:prstGeom>
          <a:noFill/>
          <a:ln>
            <a:noFill/>
          </a:ln>
        </p:spPr>
      </p:pic>
      <p:sp>
        <p:nvSpPr>
          <p:cNvPr id="201" name="Shape 201"/>
          <p:cNvSpPr/>
          <p:nvPr/>
        </p:nvSpPr>
        <p:spPr>
          <a:xfrm>
            <a:off x="5105400" y="2108200"/>
            <a:ext cx="2286000" cy="711200"/>
          </a:xfrm>
          <a:custGeom>
            <a:pathLst>
              <a:path extrusionOk="0" h="120000" w="120000">
                <a:moveTo>
                  <a:pt x="0" y="94285"/>
                </a:moveTo>
                <a:cubicBezTo>
                  <a:pt x="36000" y="47142"/>
                  <a:pt x="72000" y="0"/>
                  <a:pt x="92000" y="4285"/>
                </a:cubicBezTo>
                <a:cubicBezTo>
                  <a:pt x="112000" y="8571"/>
                  <a:pt x="116000" y="64285"/>
                  <a:pt x="120000" y="119999"/>
                </a:cubicBezTo>
              </a:path>
            </a:pathLst>
          </a:custGeom>
          <a:noFill/>
          <a:ln cap="flat" cmpd="sng" w="28575">
            <a:solidFill>
              <a:srgbClr val="FFFF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2"/>
              </a:solidFill>
              <a:latin typeface="Times New Roman"/>
              <a:ea typeface="Times New Roman"/>
              <a:cs typeface="Times New Roman"/>
              <a:sym typeface="Times New Roman"/>
            </a:endParaRPr>
          </a:p>
        </p:txBody>
      </p:sp>
      <p:sp>
        <p:nvSpPr>
          <p:cNvPr id="202" name="Shape 202"/>
          <p:cNvSpPr/>
          <p:nvPr/>
        </p:nvSpPr>
        <p:spPr>
          <a:xfrm>
            <a:off x="7239000" y="2819400"/>
            <a:ext cx="304800" cy="304800"/>
          </a:xfrm>
          <a:prstGeom prst="ellipse">
            <a:avLst/>
          </a:prstGeom>
          <a:solidFill>
            <a:srgbClr val="FFFF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2"/>
              </a:solidFill>
              <a:latin typeface="Times New Roman"/>
              <a:ea typeface="Times New Roman"/>
              <a:cs typeface="Times New Roman"/>
              <a:sym typeface="Times New Roman"/>
            </a:endParaRPr>
          </a:p>
        </p:txBody>
      </p:sp>
      <p:sp>
        <p:nvSpPr>
          <p:cNvPr id="203" name="Shape 203"/>
          <p:cNvSpPr txBox="1"/>
          <p:nvPr/>
        </p:nvSpPr>
        <p:spPr>
          <a:xfrm>
            <a:off x="7543800" y="2514600"/>
            <a:ext cx="76200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2000"/>
              <a:buFont typeface="Times New Roman"/>
              <a:buNone/>
            </a:pPr>
            <a:r>
              <a:rPr b="1" i="0" lang="en-US" sz="2000" u="none">
                <a:solidFill>
                  <a:schemeClr val="dk2"/>
                </a:solidFill>
                <a:latin typeface="Times New Roman"/>
                <a:ea typeface="Times New Roman"/>
                <a:cs typeface="Times New Roman"/>
                <a:sym typeface="Times New Roman"/>
              </a:rPr>
              <a:t>Click</a:t>
            </a:r>
            <a:endParaRPr/>
          </a:p>
        </p:txBody>
      </p:sp>
      <p:sp>
        <p:nvSpPr>
          <p:cNvPr id="204" name="Shape 204"/>
          <p:cNvSpPr txBox="1"/>
          <p:nvPr/>
        </p:nvSpPr>
        <p:spPr>
          <a:xfrm>
            <a:off x="457200" y="2819400"/>
            <a:ext cx="2222500" cy="16160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2000"/>
              <a:buFont typeface="Times New Roman"/>
              <a:buNone/>
            </a:pPr>
            <a:r>
              <a:rPr b="1" i="1" lang="en-US" sz="2000" u="none">
                <a:solidFill>
                  <a:schemeClr val="dk2"/>
                </a:solidFill>
                <a:latin typeface="Times New Roman"/>
                <a:ea typeface="Times New Roman"/>
                <a:cs typeface="Times New Roman"/>
                <a:sym typeface="Times New Roman"/>
              </a:rPr>
              <a:t>User nhập text vào texbox -&gt; click Button để add chuỗi nhập vào listbox</a:t>
            </a:r>
            <a:endParaRPr/>
          </a:p>
        </p:txBody>
      </p:sp>
      <p:sp>
        <p:nvSpPr>
          <p:cNvPr id="205" name="Shape 205"/>
          <p:cNvSpPr/>
          <p:nvPr/>
        </p:nvSpPr>
        <p:spPr>
          <a:xfrm>
            <a:off x="6219825" y="3811587"/>
            <a:ext cx="2686050" cy="1249362"/>
          </a:xfrm>
          <a:prstGeom prst="verticalScroll">
            <a:avLst>
              <a:gd fmla="val 2926" name="adj"/>
            </a:avLst>
          </a:prstGeom>
          <a:noFill/>
          <a:ln cap="flat" cmpd="sng" w="9525">
            <a:solidFill>
              <a:srgbClr val="FF00FF"/>
            </a:solidFill>
            <a:prstDash val="solid"/>
            <a:miter lim="800000"/>
            <a:headEnd len="med" w="med" type="none"/>
            <a:tailEnd len="med" w="med"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2000"/>
              <a:buFont typeface="Times New Roman"/>
              <a:buNone/>
            </a:pPr>
            <a:r>
              <a:rPr b="1" i="0" lang="en-US" sz="2000" u="none">
                <a:solidFill>
                  <a:schemeClr val="dk2"/>
                </a:solidFill>
                <a:latin typeface="Times New Roman"/>
                <a:ea typeface="Times New Roman"/>
                <a:cs typeface="Times New Roman"/>
                <a:sym typeface="Times New Roman"/>
              </a:rPr>
              <a:t>Lấy dữ liệu từ textbox</a:t>
            </a:r>
            <a:endParaRPr/>
          </a:p>
          <a:p>
            <a:pPr indent="0" lvl="0" marL="0" marR="0" rtl="0" algn="ctr">
              <a:lnSpc>
                <a:spcPct val="100000"/>
              </a:lnSpc>
              <a:spcBef>
                <a:spcPts val="0"/>
              </a:spcBef>
              <a:spcAft>
                <a:spcPts val="0"/>
              </a:spcAft>
              <a:buClr>
                <a:schemeClr val="dk2"/>
              </a:buClr>
              <a:buSzPts val="2000"/>
              <a:buFont typeface="Times New Roman"/>
              <a:buNone/>
            </a:pPr>
            <a:r>
              <a:rPr b="1" i="0" lang="en-US" sz="2000" u="none">
                <a:solidFill>
                  <a:schemeClr val="dk2"/>
                </a:solidFill>
                <a:latin typeface="Times New Roman"/>
                <a:ea typeface="Times New Roman"/>
                <a:cs typeface="Times New Roman"/>
                <a:sym typeface="Times New Roman"/>
              </a:rPr>
              <a:t>Add vào listbox</a:t>
            </a:r>
            <a:endParaRPr/>
          </a:p>
        </p:txBody>
      </p:sp>
      <p:sp>
        <p:nvSpPr>
          <p:cNvPr id="206" name="Shape 206"/>
          <p:cNvSpPr/>
          <p:nvPr/>
        </p:nvSpPr>
        <p:spPr>
          <a:xfrm>
            <a:off x="6324600" y="3657600"/>
            <a:ext cx="304800" cy="457200"/>
          </a:xfrm>
          <a:prstGeom prst="diamond">
            <a:avLst/>
          </a:prstGeom>
          <a:solidFill>
            <a:srgbClr val="FF00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2"/>
              </a:solidFill>
              <a:latin typeface="Times New Roman"/>
              <a:ea typeface="Times New Roman"/>
              <a:cs typeface="Times New Roman"/>
              <a:sym typeface="Times New Roman"/>
            </a:endParaRPr>
          </a:p>
        </p:txBody>
      </p:sp>
      <p:sp>
        <p:nvSpPr>
          <p:cNvPr id="207" name="Shape 207"/>
          <p:cNvSpPr/>
          <p:nvPr/>
        </p:nvSpPr>
        <p:spPr>
          <a:xfrm>
            <a:off x="5410200" y="3708400"/>
            <a:ext cx="914400" cy="330200"/>
          </a:xfrm>
          <a:custGeom>
            <a:pathLst>
              <a:path extrusionOk="0" h="120000" w="120000">
                <a:moveTo>
                  <a:pt x="0" y="120000"/>
                </a:moveTo>
                <a:cubicBezTo>
                  <a:pt x="20000" y="69230"/>
                  <a:pt x="40000" y="18461"/>
                  <a:pt x="60000" y="9230"/>
                </a:cubicBezTo>
                <a:cubicBezTo>
                  <a:pt x="80000" y="0"/>
                  <a:pt x="100000" y="32307"/>
                  <a:pt x="120000" y="64615"/>
                </a:cubicBezTo>
              </a:path>
            </a:pathLst>
          </a:custGeom>
          <a:noFill/>
          <a:ln cap="flat" cmpd="sng" w="9525">
            <a:solidFill>
              <a:srgbClr val="FF33CC"/>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2"/>
              </a:solidFill>
              <a:latin typeface="Times New Roman"/>
              <a:ea typeface="Times New Roman"/>
              <a:cs typeface="Times New Roman"/>
              <a:sym typeface="Times New Roman"/>
            </a:endParaRPr>
          </a:p>
        </p:txBody>
      </p:sp>
      <p:sp>
        <p:nvSpPr>
          <p:cNvPr id="208" name="Shape 208"/>
          <p:cNvSpPr/>
          <p:nvPr/>
        </p:nvSpPr>
        <p:spPr>
          <a:xfrm>
            <a:off x="2438400" y="3429000"/>
            <a:ext cx="381000" cy="381000"/>
          </a:xfrm>
          <a:custGeom>
            <a:pathLst>
              <a:path extrusionOk="0" h="120000" w="120000">
                <a:moveTo>
                  <a:pt x="90000" y="0"/>
                </a:moveTo>
                <a:lnTo>
                  <a:pt x="90000" y="30000"/>
                </a:lnTo>
                <a:lnTo>
                  <a:pt x="18750" y="30000"/>
                </a:lnTo>
                <a:lnTo>
                  <a:pt x="18750" y="90000"/>
                </a:lnTo>
                <a:lnTo>
                  <a:pt x="90000" y="90000"/>
                </a:lnTo>
                <a:lnTo>
                  <a:pt x="90000" y="120000"/>
                </a:lnTo>
                <a:lnTo>
                  <a:pt x="120000" y="60000"/>
                </a:lnTo>
                <a:lnTo>
                  <a:pt x="90000" y="0"/>
                </a:lnTo>
                <a:close/>
              </a:path>
              <a:path extrusionOk="0" h="120000" w="120000">
                <a:moveTo>
                  <a:pt x="7500" y="30000"/>
                </a:moveTo>
                <a:lnTo>
                  <a:pt x="7500" y="90000"/>
                </a:lnTo>
                <a:lnTo>
                  <a:pt x="15000" y="90000"/>
                </a:lnTo>
                <a:lnTo>
                  <a:pt x="15000" y="30000"/>
                </a:lnTo>
                <a:lnTo>
                  <a:pt x="7500" y="30000"/>
                </a:lnTo>
                <a:close/>
              </a:path>
              <a:path extrusionOk="0" h="120000" w="120000">
                <a:moveTo>
                  <a:pt x="0" y="30000"/>
                </a:moveTo>
                <a:lnTo>
                  <a:pt x="0" y="90000"/>
                </a:lnTo>
                <a:lnTo>
                  <a:pt x="3750" y="90000"/>
                </a:lnTo>
                <a:lnTo>
                  <a:pt x="3750" y="30000"/>
                </a:lnTo>
                <a:lnTo>
                  <a:pt x="0" y="30000"/>
                </a:lnTo>
                <a:close/>
              </a:path>
            </a:pathLst>
          </a:custGeom>
          <a:noFill/>
          <a:ln cap="flat" cmpd="sng" w="9525">
            <a:solidFill>
              <a:schemeClr val="dk1"/>
            </a:solidFill>
            <a:prstDash val="solid"/>
            <a:miter lim="524288"/>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2"/>
              </a:solidFill>
              <a:latin typeface="Times New Roman"/>
              <a:ea typeface="Times New Roman"/>
              <a:cs typeface="Times New Roman"/>
              <a:sym typeface="Times New Roman"/>
            </a:endParaRPr>
          </a:p>
        </p:txBody>
      </p:sp>
      <p:sp>
        <p:nvSpPr>
          <p:cNvPr id="209" name="Shape 209"/>
          <p:cNvSpPr/>
          <p:nvPr/>
        </p:nvSpPr>
        <p:spPr>
          <a:xfrm>
            <a:off x="7391400" y="3124200"/>
            <a:ext cx="495300" cy="685800"/>
          </a:xfrm>
          <a:custGeom>
            <a:pathLst>
              <a:path extrusionOk="0" h="120000" w="120000">
                <a:moveTo>
                  <a:pt x="0" y="0"/>
                </a:moveTo>
                <a:cubicBezTo>
                  <a:pt x="50769" y="10000"/>
                  <a:pt x="101538" y="20000"/>
                  <a:pt x="110769" y="40000"/>
                </a:cubicBezTo>
                <a:cubicBezTo>
                  <a:pt x="120000" y="60000"/>
                  <a:pt x="87692" y="90000"/>
                  <a:pt x="55384" y="120000"/>
                </a:cubicBezTo>
              </a:path>
            </a:pathLst>
          </a:custGeom>
          <a:noFill/>
          <a:ln cap="flat" cmpd="sng" w="28575">
            <a:solidFill>
              <a:schemeClr val="dk1"/>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2"/>
              </a:solidFill>
              <a:latin typeface="Times New Roman"/>
              <a:ea typeface="Times New Roman"/>
              <a:cs typeface="Times New Roman"/>
              <a:sym typeface="Times New Roman"/>
            </a:endParaRPr>
          </a:p>
        </p:txBody>
      </p:sp>
      <p:sp>
        <p:nvSpPr>
          <p:cNvPr id="210" name="Shape 210"/>
          <p:cNvSpPr txBox="1"/>
          <p:nvPr/>
        </p:nvSpPr>
        <p:spPr>
          <a:xfrm>
            <a:off x="7924800" y="3200400"/>
            <a:ext cx="903287"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2000"/>
              <a:buFont typeface="Times New Roman"/>
              <a:buNone/>
            </a:pPr>
            <a:r>
              <a:rPr b="1" i="0" lang="en-US" sz="2000" u="none">
                <a:solidFill>
                  <a:schemeClr val="dk2"/>
                </a:solidFill>
                <a:latin typeface="Times New Roman"/>
                <a:ea typeface="Times New Roman"/>
                <a:cs typeface="Times New Roman"/>
                <a:sym typeface="Times New Roman"/>
              </a:rPr>
              <a:t>invoke</a:t>
            </a:r>
            <a:endParaRPr/>
          </a:p>
        </p:txBody>
      </p:sp>
      <p:sp>
        <p:nvSpPr>
          <p:cNvPr id="211" name="Shape 211"/>
          <p:cNvSpPr txBox="1"/>
          <p:nvPr/>
        </p:nvSpPr>
        <p:spPr>
          <a:xfrm>
            <a:off x="2514600" y="5486400"/>
            <a:ext cx="4886325" cy="7016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2000"/>
              <a:buFont typeface="Times New Roman"/>
              <a:buNone/>
            </a:pPr>
            <a:r>
              <a:rPr b="1" i="0" lang="en-US" sz="2000" u="none">
                <a:solidFill>
                  <a:schemeClr val="dk2"/>
                </a:solidFill>
                <a:latin typeface="Times New Roman"/>
                <a:ea typeface="Times New Roman"/>
                <a:cs typeface="Times New Roman"/>
                <a:sym typeface="Times New Roman"/>
              </a:rPr>
              <a:t>Button đưa ra sự kiện click</a:t>
            </a:r>
            <a:endParaRPr/>
          </a:p>
          <a:p>
            <a:pPr indent="0" lvl="0" marL="0" marR="0" rtl="0" algn="l">
              <a:lnSpc>
                <a:spcPct val="100000"/>
              </a:lnSpc>
              <a:spcBef>
                <a:spcPts val="0"/>
              </a:spcBef>
              <a:spcAft>
                <a:spcPts val="0"/>
              </a:spcAft>
              <a:buClr>
                <a:schemeClr val="dk2"/>
              </a:buClr>
              <a:buSzPts val="2000"/>
              <a:buFont typeface="Times New Roman"/>
              <a:buNone/>
            </a:pPr>
            <a:r>
              <a:rPr b="1" i="0" lang="en-US" sz="2000" u="none">
                <a:solidFill>
                  <a:schemeClr val="dk2"/>
                </a:solidFill>
                <a:latin typeface="Times New Roman"/>
                <a:ea typeface="Times New Roman"/>
                <a:cs typeface="Times New Roman"/>
                <a:sym typeface="Times New Roman"/>
              </a:rPr>
              <a:t>Form có event handler cho click của button</a:t>
            </a:r>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000"/>
                                        <p:tgtEl>
                                          <p:spTgt spid="2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2000"/>
                                        <p:tgtEl>
                                          <p:spTgt spid="204"/>
                                        </p:tgtEl>
                                      </p:cBhvr>
                                    </p:animEffect>
                                  </p:childTnLst>
                                </p:cTn>
                              </p:par>
                              <p:par>
                                <p:cTn fill="hold" nodeType="with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2000"/>
                                        <p:tgtEl>
                                          <p:spTgt spid="2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000"/>
                                        <p:tgtEl>
                                          <p:spTgt spid="207"/>
                                        </p:tgtEl>
                                      </p:cBhvr>
                                    </p:animEffect>
                                  </p:childTnLst>
                                </p:cTn>
                              </p:par>
                              <p:par>
                                <p:cTn fill="hold" nodeType="with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000"/>
                                        <p:tgtEl>
                                          <p:spTgt spid="206"/>
                                        </p:tgtEl>
                                      </p:cBhvr>
                                    </p:animEffect>
                                  </p:childTnLst>
                                </p:cTn>
                              </p:par>
                              <p:par>
                                <p:cTn fill="hold" nodeType="with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000"/>
                                        <p:tgtEl>
                                          <p:spTgt spid="205"/>
                                        </p:tgtEl>
                                      </p:cBhvr>
                                    </p:animEffect>
                                  </p:childTnLst>
                                </p:cTn>
                              </p:par>
                              <p:par>
                                <p:cTn fill="hold" nodeType="with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000"/>
                                        <p:tgtEl>
                                          <p:spTgt spid="202"/>
                                        </p:tgtEl>
                                      </p:cBhvr>
                                    </p:animEffect>
                                  </p:childTnLst>
                                </p:cTn>
                              </p:par>
                              <p:par>
                                <p:cTn fill="hold" nodeType="with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000"/>
                                        <p:tgtEl>
                                          <p:spTgt spid="20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000"/>
                                        <p:tgtEl>
                                          <p:spTgt spid="203"/>
                                        </p:tgtEl>
                                      </p:cBhvr>
                                    </p:animEffect>
                                  </p:childTnLst>
                                </p:cTn>
                              </p:par>
                              <p:par>
                                <p:cTn fill="hold" nodeType="with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000"/>
                                        <p:tgtEl>
                                          <p:spTgt spid="209"/>
                                        </p:tgtEl>
                                      </p:cBhvr>
                                    </p:animEffect>
                                  </p:childTnLst>
                                </p:cTn>
                              </p:par>
                              <p:par>
                                <p:cTn fill="hold" nodeType="with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000"/>
                                        <p:tgtEl>
                                          <p:spTgt spid="2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000"/>
                                        <p:tgtEl>
                                          <p:spTgt spid="2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15" name="Shape 215"/>
        <p:cNvGrpSpPr/>
        <p:nvPr/>
      </p:nvGrpSpPr>
      <p:grpSpPr>
        <a:xfrm>
          <a:off x="0" y="0"/>
          <a:ext cx="0" cy="0"/>
          <a:chOff x="0" y="0"/>
          <a:chExt cx="0" cy="0"/>
        </a:xfrm>
      </p:grpSpPr>
      <p:sp>
        <p:nvSpPr>
          <p:cNvPr id="216" name="Shape 216"/>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200"/>
              <a:buFont typeface="Arimo"/>
              <a:buNone/>
            </a:pPr>
            <a:r>
              <a:rPr b="1" i="0" lang="en-US" sz="3200" u="none" cap="none" strike="noStrike">
                <a:solidFill>
                  <a:schemeClr val="dk2"/>
                </a:solidFill>
                <a:latin typeface="Arimo"/>
                <a:ea typeface="Arimo"/>
                <a:cs typeface="Arimo"/>
                <a:sym typeface="Arimo"/>
              </a:rPr>
              <a:t>Event-Driven Programming</a:t>
            </a:r>
            <a:endParaRPr/>
          </a:p>
        </p:txBody>
      </p:sp>
      <p:sp>
        <p:nvSpPr>
          <p:cNvPr id="217" name="Shape 217"/>
          <p:cNvSpPr txBox="1"/>
          <p:nvPr>
            <p:ph idx="1" type="body"/>
          </p:nvPr>
        </p:nvSpPr>
        <p:spPr>
          <a:xfrm>
            <a:off x="228600" y="1295400"/>
            <a:ext cx="8458200" cy="4876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430"/>
              <a:buFont typeface="Noto Sans Symbols"/>
              <a:buChar char="■"/>
            </a:pPr>
            <a:r>
              <a:rPr b="1" i="0" lang="en-US" sz="2200" u="none">
                <a:solidFill>
                  <a:schemeClr val="accent2"/>
                </a:solidFill>
                <a:latin typeface="Arial"/>
                <a:ea typeface="Arial"/>
                <a:cs typeface="Arial"/>
                <a:sym typeface="Arial"/>
              </a:rPr>
              <a:t>GUI-based events</a:t>
            </a:r>
            <a:endParaRPr/>
          </a:p>
          <a:p>
            <a:pPr indent="-325437" lvl="1" marL="669925" marR="0" rtl="0" algn="l">
              <a:lnSpc>
                <a:spcPct val="100000"/>
              </a:lnSpc>
              <a:spcBef>
                <a:spcPts val="400"/>
              </a:spcBef>
              <a:spcAft>
                <a:spcPts val="0"/>
              </a:spcAft>
              <a:buClr>
                <a:schemeClr val="accent2"/>
              </a:buClr>
              <a:buSzPts val="1200"/>
              <a:buFont typeface="Noto Sans Symbols"/>
              <a:buChar char="❑"/>
            </a:pPr>
            <a:r>
              <a:rPr b="1" i="0" lang="en-US" sz="2000" u="none" cap="none" strike="noStrike">
                <a:solidFill>
                  <a:schemeClr val="accent2"/>
                </a:solidFill>
                <a:latin typeface="Arial"/>
                <a:ea typeface="Arial"/>
                <a:cs typeface="Arial"/>
                <a:sym typeface="Arial"/>
              </a:rPr>
              <a:t>Mouse move</a:t>
            </a:r>
            <a:endParaRPr/>
          </a:p>
          <a:p>
            <a:pPr indent="-325437" lvl="1" marL="669925" marR="0" rtl="0" algn="l">
              <a:lnSpc>
                <a:spcPct val="100000"/>
              </a:lnSpc>
              <a:spcBef>
                <a:spcPts val="400"/>
              </a:spcBef>
              <a:spcAft>
                <a:spcPts val="0"/>
              </a:spcAft>
              <a:buClr>
                <a:schemeClr val="accent2"/>
              </a:buClr>
              <a:buSzPts val="1200"/>
              <a:buFont typeface="Noto Sans Symbols"/>
              <a:buChar char="❑"/>
            </a:pPr>
            <a:r>
              <a:rPr b="1" i="0" lang="en-US" sz="2000" u="none" cap="none" strike="noStrike">
                <a:solidFill>
                  <a:schemeClr val="accent2"/>
                </a:solidFill>
                <a:latin typeface="Arial"/>
                <a:ea typeface="Arial"/>
                <a:cs typeface="Arial"/>
                <a:sym typeface="Arial"/>
              </a:rPr>
              <a:t>Mouse click</a:t>
            </a:r>
            <a:endParaRPr/>
          </a:p>
          <a:p>
            <a:pPr indent="-325437" lvl="1" marL="669925" marR="0" rtl="0" algn="l">
              <a:lnSpc>
                <a:spcPct val="100000"/>
              </a:lnSpc>
              <a:spcBef>
                <a:spcPts val="400"/>
              </a:spcBef>
              <a:spcAft>
                <a:spcPts val="0"/>
              </a:spcAft>
              <a:buClr>
                <a:schemeClr val="accent2"/>
              </a:buClr>
              <a:buSzPts val="1200"/>
              <a:buFont typeface="Noto Sans Symbols"/>
              <a:buChar char="❑"/>
            </a:pPr>
            <a:r>
              <a:rPr b="1" i="0" lang="en-US" sz="2000" u="none" cap="none" strike="noStrike">
                <a:solidFill>
                  <a:schemeClr val="accent2"/>
                </a:solidFill>
                <a:latin typeface="Arial"/>
                <a:ea typeface="Arial"/>
                <a:cs typeface="Arial"/>
                <a:sym typeface="Arial"/>
              </a:rPr>
              <a:t>Mouse double-click</a:t>
            </a:r>
            <a:endParaRPr/>
          </a:p>
          <a:p>
            <a:pPr indent="-325437" lvl="1" marL="669925" marR="0" rtl="0" algn="l">
              <a:lnSpc>
                <a:spcPct val="100000"/>
              </a:lnSpc>
              <a:spcBef>
                <a:spcPts val="400"/>
              </a:spcBef>
              <a:spcAft>
                <a:spcPts val="0"/>
              </a:spcAft>
              <a:buClr>
                <a:schemeClr val="accent2"/>
              </a:buClr>
              <a:buSzPts val="1200"/>
              <a:buFont typeface="Noto Sans Symbols"/>
              <a:buChar char="❑"/>
            </a:pPr>
            <a:r>
              <a:rPr b="1" i="0" lang="en-US" sz="2000" u="none" cap="none" strike="noStrike">
                <a:solidFill>
                  <a:schemeClr val="accent2"/>
                </a:solidFill>
                <a:latin typeface="Arial"/>
                <a:ea typeface="Arial"/>
                <a:cs typeface="Arial"/>
                <a:sym typeface="Arial"/>
              </a:rPr>
              <a:t>Key press</a:t>
            </a:r>
            <a:endParaRPr/>
          </a:p>
          <a:p>
            <a:pPr indent="-325437" lvl="1" marL="669925" marR="0" rtl="0" algn="l">
              <a:lnSpc>
                <a:spcPct val="100000"/>
              </a:lnSpc>
              <a:spcBef>
                <a:spcPts val="400"/>
              </a:spcBef>
              <a:spcAft>
                <a:spcPts val="0"/>
              </a:spcAft>
              <a:buClr>
                <a:schemeClr val="accent2"/>
              </a:buClr>
              <a:buSzPts val="1200"/>
              <a:buFont typeface="Noto Sans Symbols"/>
              <a:buChar char="❑"/>
            </a:pPr>
            <a:r>
              <a:rPr b="1" i="0" lang="en-US" sz="2000" u="none" cap="none" strike="noStrike">
                <a:solidFill>
                  <a:schemeClr val="accent2"/>
                </a:solidFill>
                <a:latin typeface="Arial"/>
                <a:ea typeface="Arial"/>
                <a:cs typeface="Arial"/>
                <a:sym typeface="Arial"/>
              </a:rPr>
              <a:t>Button click</a:t>
            </a:r>
            <a:endParaRPr/>
          </a:p>
          <a:p>
            <a:pPr indent="-325437" lvl="1" marL="669925" marR="0" rtl="0" algn="l">
              <a:lnSpc>
                <a:spcPct val="100000"/>
              </a:lnSpc>
              <a:spcBef>
                <a:spcPts val="400"/>
              </a:spcBef>
              <a:spcAft>
                <a:spcPts val="0"/>
              </a:spcAft>
              <a:buClr>
                <a:schemeClr val="accent2"/>
              </a:buClr>
              <a:buSzPts val="1200"/>
              <a:buFont typeface="Noto Sans Symbols"/>
              <a:buChar char="❑"/>
            </a:pPr>
            <a:r>
              <a:rPr b="1" i="0" lang="en-US" sz="2000" u="none" cap="none" strike="noStrike">
                <a:solidFill>
                  <a:schemeClr val="accent2"/>
                </a:solidFill>
                <a:latin typeface="Arial"/>
                <a:ea typeface="Arial"/>
                <a:cs typeface="Arial"/>
                <a:sym typeface="Arial"/>
              </a:rPr>
              <a:t>Menu selection</a:t>
            </a:r>
            <a:endParaRPr/>
          </a:p>
          <a:p>
            <a:pPr indent="-325437" lvl="1" marL="669925" marR="0" rtl="0" algn="l">
              <a:lnSpc>
                <a:spcPct val="100000"/>
              </a:lnSpc>
              <a:spcBef>
                <a:spcPts val="400"/>
              </a:spcBef>
              <a:spcAft>
                <a:spcPts val="0"/>
              </a:spcAft>
              <a:buClr>
                <a:schemeClr val="accent2"/>
              </a:buClr>
              <a:buSzPts val="1200"/>
              <a:buFont typeface="Noto Sans Symbols"/>
              <a:buChar char="❑"/>
            </a:pPr>
            <a:r>
              <a:rPr b="1" i="0" lang="en-US" sz="2000" u="none" cap="none" strike="noStrike">
                <a:solidFill>
                  <a:schemeClr val="accent2"/>
                </a:solidFill>
                <a:latin typeface="Arial"/>
                <a:ea typeface="Arial"/>
                <a:cs typeface="Arial"/>
                <a:sym typeface="Arial"/>
              </a:rPr>
              <a:t>Change in focus</a:t>
            </a:r>
            <a:endParaRPr/>
          </a:p>
          <a:p>
            <a:pPr indent="-325437" lvl="1" marL="669925" marR="0" rtl="0" algn="l">
              <a:lnSpc>
                <a:spcPct val="100000"/>
              </a:lnSpc>
              <a:spcBef>
                <a:spcPts val="400"/>
              </a:spcBef>
              <a:spcAft>
                <a:spcPts val="0"/>
              </a:spcAft>
              <a:buClr>
                <a:schemeClr val="accent2"/>
              </a:buClr>
              <a:buSzPts val="1200"/>
              <a:buFont typeface="Noto Sans Symbols"/>
              <a:buChar char="❑"/>
            </a:pPr>
            <a:r>
              <a:rPr b="1" i="0" lang="en-US" sz="2000" u="none" cap="none" strike="noStrike">
                <a:solidFill>
                  <a:schemeClr val="accent2"/>
                </a:solidFill>
                <a:latin typeface="Arial"/>
                <a:ea typeface="Arial"/>
                <a:cs typeface="Arial"/>
                <a:sym typeface="Arial"/>
              </a:rPr>
              <a:t>Window activation</a:t>
            </a:r>
            <a:endParaRPr/>
          </a:p>
          <a:p>
            <a:pPr indent="-325437" lvl="1" marL="669925" marR="0" rtl="0" algn="l">
              <a:lnSpc>
                <a:spcPct val="100000"/>
              </a:lnSpc>
              <a:spcBef>
                <a:spcPts val="400"/>
              </a:spcBef>
              <a:spcAft>
                <a:spcPts val="0"/>
              </a:spcAft>
              <a:buClr>
                <a:schemeClr val="accent2"/>
              </a:buClr>
              <a:buSzPts val="1200"/>
              <a:buFont typeface="Noto Sans Symbols"/>
              <a:buChar char="❑"/>
            </a:pPr>
            <a:r>
              <a:rPr b="1" i="0" lang="en-US" sz="2000" u="none" cap="none" strike="noStrike">
                <a:solidFill>
                  <a:schemeClr val="accent2"/>
                </a:solidFill>
                <a:latin typeface="Arial"/>
                <a:ea typeface="Arial"/>
                <a:cs typeface="Arial"/>
                <a:sym typeface="Arial"/>
              </a:rPr>
              <a:t>…</a:t>
            </a:r>
            <a:endParaRPr/>
          </a:p>
        </p:txBody>
      </p:sp>
      <p:sp>
        <p:nvSpPr>
          <p:cNvPr id="218" name="Shape 218"/>
          <p:cNvSpPr txBox="1"/>
          <p:nvPr/>
        </p:nvSpPr>
        <p:spPr>
          <a:xfrm>
            <a:off x="8382000" y="6400800"/>
            <a:ext cx="4318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pic>
        <p:nvPicPr>
          <p:cNvPr id="219" name="Shape 219"/>
          <p:cNvPicPr preferRelativeResize="0"/>
          <p:nvPr/>
        </p:nvPicPr>
        <p:blipFill rotWithShape="1">
          <a:blip r:embed="rId3">
            <a:alphaModFix/>
          </a:blip>
          <a:srcRect b="0" l="0" r="0" t="0"/>
          <a:stretch/>
        </p:blipFill>
        <p:spPr>
          <a:xfrm>
            <a:off x="5257800" y="1219200"/>
            <a:ext cx="2447925" cy="4714875"/>
          </a:xfrm>
          <a:prstGeom prst="rect">
            <a:avLst/>
          </a:prstGeom>
          <a:noFill/>
          <a:ln>
            <a:noFill/>
          </a:ln>
        </p:spPr>
      </p:pic>
      <p:sp>
        <p:nvSpPr>
          <p:cNvPr id="220" name="Shape 220"/>
          <p:cNvSpPr/>
          <p:nvPr/>
        </p:nvSpPr>
        <p:spPr>
          <a:xfrm>
            <a:off x="6999287" y="722312"/>
            <a:ext cx="1330325" cy="965200"/>
          </a:xfrm>
          <a:prstGeom prst="irregularSeal1">
            <a:avLst/>
          </a:prstGeom>
          <a:solidFill>
            <a:srgbClr val="FFCC99">
              <a:alpha val="80784"/>
            </a:srgbClr>
          </a:solidFill>
          <a:ln cap="flat" cmpd="sng" w="9525">
            <a:solidFill>
              <a:srgbClr val="FFCC00"/>
            </a:solidFill>
            <a:prstDash val="solid"/>
            <a:miter lim="800000"/>
            <a:headEnd len="med" w="med" type="none"/>
            <a:tailEnd len="med" w="med"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2000"/>
              <a:buFont typeface="Times New Roman"/>
              <a:buNone/>
            </a:pPr>
            <a:r>
              <a:rPr b="1" i="0" lang="en-US" sz="2000" u="none">
                <a:solidFill>
                  <a:schemeClr val="dk2"/>
                </a:solidFill>
                <a:latin typeface="Times New Roman"/>
                <a:ea typeface="Times New Roman"/>
                <a:cs typeface="Times New Roman"/>
                <a:sym typeface="Times New Roman"/>
              </a:rPr>
              <a:t>Event</a:t>
            </a:r>
            <a:endParaRPr/>
          </a:p>
        </p:txBody>
      </p:sp>
      <p:sp>
        <p:nvSpPr>
          <p:cNvPr id="221" name="Shape 221"/>
          <p:cNvSpPr txBox="1"/>
          <p:nvPr/>
        </p:nvSpPr>
        <p:spPr>
          <a:xfrm>
            <a:off x="7696200" y="2819400"/>
            <a:ext cx="1600200" cy="10064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2000"/>
              <a:buFont typeface="Times New Roman"/>
              <a:buNone/>
            </a:pPr>
            <a:r>
              <a:rPr b="1" i="0" lang="en-US" sz="2000" u="none">
                <a:solidFill>
                  <a:schemeClr val="dk2"/>
                </a:solidFill>
                <a:latin typeface="Times New Roman"/>
                <a:ea typeface="Times New Roman"/>
                <a:cs typeface="Times New Roman"/>
                <a:sym typeface="Times New Roman"/>
              </a:rPr>
              <a:t>Danh sách event cho Form</a:t>
            </a:r>
            <a:endParaRPr/>
          </a:p>
        </p:txBody>
      </p:sp>
      <p:sp>
        <p:nvSpPr>
          <p:cNvPr id="222" name="Shape 222"/>
          <p:cNvSpPr/>
          <p:nvPr/>
        </p:nvSpPr>
        <p:spPr>
          <a:xfrm>
            <a:off x="3276600" y="2895600"/>
            <a:ext cx="2362200" cy="533400"/>
          </a:xfrm>
          <a:prstGeom prst="lightningBolt">
            <a:avLst/>
          </a:prstGeom>
          <a:solidFill>
            <a:srgbClr val="FFFF00">
              <a:alpha val="68627"/>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2"/>
              </a:solidFill>
              <a:latin typeface="Times New Roman"/>
              <a:ea typeface="Times New Roman"/>
              <a:cs typeface="Times New Roman"/>
              <a:sym typeface="Times New Roman"/>
            </a:endParaRPr>
          </a:p>
        </p:txBody>
      </p:sp>
    </p:spTree>
  </p:cSld>
  <p:clrMapOvr>
    <a:masterClrMapping/>
  </p:clrMapOvr>
  <p:transition spd="slow">
    <p:push/>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26" name="Shape 226"/>
        <p:cNvGrpSpPr/>
        <p:nvPr/>
      </p:nvGrpSpPr>
      <p:grpSpPr>
        <a:xfrm>
          <a:off x="0" y="0"/>
          <a:ext cx="0" cy="0"/>
          <a:chOff x="0" y="0"/>
          <a:chExt cx="0" cy="0"/>
        </a:xfrm>
      </p:grpSpPr>
      <p:sp>
        <p:nvSpPr>
          <p:cNvPr id="227" name="Shape 227"/>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0" sz="3600" u="none" cap="none" strike="noStrike">
              <a:solidFill>
                <a:schemeClr val="dk2"/>
              </a:solidFill>
              <a:latin typeface="Arimo"/>
              <a:ea typeface="Arimo"/>
              <a:cs typeface="Arimo"/>
              <a:sym typeface="Arimo"/>
            </a:endParaRPr>
          </a:p>
        </p:txBody>
      </p:sp>
      <p:sp>
        <p:nvSpPr>
          <p:cNvPr id="228" name="Shape 228"/>
          <p:cNvSpPr txBox="1"/>
          <p:nvPr/>
        </p:nvSpPr>
        <p:spPr>
          <a:xfrm>
            <a:off x="8382000" y="6400800"/>
            <a:ext cx="4318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pic>
        <p:nvPicPr>
          <p:cNvPr id="229" name="Shape 229"/>
          <p:cNvPicPr preferRelativeResize="0"/>
          <p:nvPr/>
        </p:nvPicPr>
        <p:blipFill rotWithShape="1">
          <a:blip r:embed="rId3">
            <a:alphaModFix/>
          </a:blip>
          <a:srcRect b="0" l="0" r="0" t="0"/>
          <a:stretch/>
        </p:blipFill>
        <p:spPr>
          <a:xfrm>
            <a:off x="3048000" y="1295400"/>
            <a:ext cx="3143250" cy="2435225"/>
          </a:xfrm>
          <a:prstGeom prst="rect">
            <a:avLst/>
          </a:prstGeom>
          <a:noFill/>
          <a:ln>
            <a:noFill/>
          </a:ln>
        </p:spPr>
      </p:pic>
      <p:sp>
        <p:nvSpPr>
          <p:cNvPr id="230" name="Shape 230"/>
          <p:cNvSpPr txBox="1"/>
          <p:nvPr/>
        </p:nvSpPr>
        <p:spPr>
          <a:xfrm>
            <a:off x="1676400" y="3581400"/>
            <a:ext cx="5797550" cy="6413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Times New Roman"/>
              <a:buNone/>
            </a:pPr>
            <a:r>
              <a:rPr b="1" i="0" lang="en-US" sz="3600" u="none">
                <a:solidFill>
                  <a:schemeClr val="dk2"/>
                </a:solidFill>
                <a:latin typeface="Times New Roman"/>
                <a:ea typeface="Times New Roman"/>
                <a:cs typeface="Times New Roman"/>
                <a:sym typeface="Times New Roman"/>
              </a:rPr>
              <a:t>Windows Forms Application</a:t>
            </a:r>
            <a:endParaRPr/>
          </a:p>
        </p:txBody>
      </p:sp>
      <p:sp>
        <p:nvSpPr>
          <p:cNvPr id="231" name="Shape 231"/>
          <p:cNvSpPr txBox="1"/>
          <p:nvPr/>
        </p:nvSpPr>
        <p:spPr>
          <a:xfrm>
            <a:off x="2743200" y="1295400"/>
            <a:ext cx="4038600" cy="2438400"/>
          </a:xfrm>
          <a:prstGeom prst="rect">
            <a:avLst/>
          </a:prstGeom>
          <a:solidFill>
            <a:schemeClr val="lt1">
              <a:alpha val="31764"/>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2"/>
              </a:solidFill>
              <a:latin typeface="Times New Roman"/>
              <a:ea typeface="Times New Roman"/>
              <a:cs typeface="Times New Roman"/>
              <a:sym typeface="Times New Roman"/>
            </a:endParaRPr>
          </a:p>
        </p:txBody>
      </p:sp>
    </p:spTree>
  </p:cSld>
  <p:clrMapOvr>
    <a:masterClrMapping/>
  </p:clrMapOvr>
  <p:transition spd="slow">
    <p:push/>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35" name="Shape 235"/>
        <p:cNvGrpSpPr/>
        <p:nvPr/>
      </p:nvGrpSpPr>
      <p:grpSpPr>
        <a:xfrm>
          <a:off x="0" y="0"/>
          <a:ext cx="0" cy="0"/>
          <a:chOff x="0" y="0"/>
          <a:chExt cx="0" cy="0"/>
        </a:xfrm>
      </p:grpSpPr>
      <p:sp>
        <p:nvSpPr>
          <p:cNvPr id="236" name="Shape 236"/>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200"/>
              <a:buFont typeface="Arimo"/>
              <a:buNone/>
            </a:pPr>
            <a:r>
              <a:rPr b="1" i="0" lang="en-US" sz="3200" u="none" cap="none" strike="noStrike">
                <a:solidFill>
                  <a:schemeClr val="dk2"/>
                </a:solidFill>
                <a:latin typeface="Arimo"/>
                <a:ea typeface="Arimo"/>
                <a:cs typeface="Arimo"/>
                <a:sym typeface="Arimo"/>
              </a:rPr>
              <a:t>Windows Form App</a:t>
            </a:r>
            <a:endParaRPr/>
          </a:p>
        </p:txBody>
      </p:sp>
      <p:sp>
        <p:nvSpPr>
          <p:cNvPr id="237" name="Shape 237"/>
          <p:cNvSpPr txBox="1"/>
          <p:nvPr>
            <p:ph idx="1" type="body"/>
          </p:nvPr>
        </p:nvSpPr>
        <p:spPr>
          <a:xfrm>
            <a:off x="228600" y="1295400"/>
            <a:ext cx="8458200" cy="4876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430"/>
              <a:buFont typeface="Noto Sans Symbols"/>
              <a:buChar char="■"/>
            </a:pPr>
            <a:r>
              <a:rPr b="1" i="0" lang="en-US" sz="2200" u="none">
                <a:solidFill>
                  <a:schemeClr val="accent2"/>
                </a:solidFill>
                <a:latin typeface="Arial"/>
                <a:ea typeface="Arial"/>
                <a:cs typeface="Arial"/>
                <a:sym typeface="Arial"/>
              </a:rPr>
              <a:t>Sử dụng GUI làm nền tảng</a:t>
            </a:r>
            <a:endParaRPr/>
          </a:p>
          <a:p>
            <a:pPr indent="-342900" lvl="0" marL="342900" marR="0" rtl="0" algn="l">
              <a:lnSpc>
                <a:spcPct val="100000"/>
              </a:lnSpc>
              <a:spcBef>
                <a:spcPts val="440"/>
              </a:spcBef>
              <a:spcAft>
                <a:spcPts val="0"/>
              </a:spcAft>
              <a:buClr>
                <a:schemeClr val="accent1"/>
              </a:buClr>
              <a:buSzPts val="1430"/>
              <a:buFont typeface="Noto Sans Symbols"/>
              <a:buChar char="■"/>
            </a:pPr>
            <a:r>
              <a:rPr b="1" i="0" lang="en-US" sz="2200" u="none">
                <a:solidFill>
                  <a:schemeClr val="accent2"/>
                </a:solidFill>
                <a:latin typeface="Arial"/>
                <a:ea typeface="Arial"/>
                <a:cs typeface="Arial"/>
                <a:sym typeface="Arial"/>
              </a:rPr>
              <a:t>Event-driven programming cho các đối tượng trên form</a:t>
            </a:r>
            <a:endParaRPr/>
          </a:p>
          <a:p>
            <a:pPr indent="-342900" lvl="0" marL="342900" marR="0" rtl="0" algn="l">
              <a:lnSpc>
                <a:spcPct val="100000"/>
              </a:lnSpc>
              <a:spcBef>
                <a:spcPts val="440"/>
              </a:spcBef>
              <a:spcAft>
                <a:spcPts val="0"/>
              </a:spcAft>
              <a:buClr>
                <a:schemeClr val="accent1"/>
              </a:buClr>
              <a:buSzPts val="1430"/>
              <a:buFont typeface="Noto Sans Symbols"/>
              <a:buChar char="■"/>
            </a:pPr>
            <a:r>
              <a:rPr b="1" i="0" lang="en-US" sz="2200" u="none">
                <a:solidFill>
                  <a:schemeClr val="accent2"/>
                </a:solidFill>
                <a:latin typeface="Arial"/>
                <a:ea typeface="Arial"/>
                <a:cs typeface="Arial"/>
                <a:sym typeface="Arial"/>
              </a:rPr>
              <a:t>Ứng dụng dựa trên một “form” chứa các thành phần</a:t>
            </a:r>
            <a:endParaRPr/>
          </a:p>
          <a:p>
            <a:pPr indent="-325437" lvl="1" marL="669925" marR="0" rtl="0" algn="l">
              <a:lnSpc>
                <a:spcPct val="100000"/>
              </a:lnSpc>
              <a:spcBef>
                <a:spcPts val="400"/>
              </a:spcBef>
              <a:spcAft>
                <a:spcPts val="0"/>
              </a:spcAft>
              <a:buClr>
                <a:schemeClr val="accent2"/>
              </a:buClr>
              <a:buSzPts val="1200"/>
              <a:buFont typeface="Noto Sans Symbols"/>
              <a:buChar char="❑"/>
            </a:pPr>
            <a:r>
              <a:rPr b="1" i="0" lang="en-US" sz="2000" u="none" cap="none" strike="noStrike">
                <a:solidFill>
                  <a:schemeClr val="accent2"/>
                </a:solidFill>
                <a:latin typeface="Arial"/>
                <a:ea typeface="Arial"/>
                <a:cs typeface="Arial"/>
                <a:sym typeface="Arial"/>
              </a:rPr>
              <a:t>Menu</a:t>
            </a:r>
            <a:endParaRPr/>
          </a:p>
          <a:p>
            <a:pPr indent="-325437" lvl="1" marL="669925" marR="0" rtl="0" algn="l">
              <a:lnSpc>
                <a:spcPct val="100000"/>
              </a:lnSpc>
              <a:spcBef>
                <a:spcPts val="400"/>
              </a:spcBef>
              <a:spcAft>
                <a:spcPts val="0"/>
              </a:spcAft>
              <a:buClr>
                <a:schemeClr val="accent2"/>
              </a:buClr>
              <a:buSzPts val="1200"/>
              <a:buFont typeface="Noto Sans Symbols"/>
              <a:buChar char="❑"/>
            </a:pPr>
            <a:r>
              <a:rPr b="1" i="0" lang="en-US" sz="2000" u="none" cap="none" strike="noStrike">
                <a:solidFill>
                  <a:schemeClr val="accent2"/>
                </a:solidFill>
                <a:latin typeface="Arial"/>
                <a:ea typeface="Arial"/>
                <a:cs typeface="Arial"/>
                <a:sym typeface="Arial"/>
              </a:rPr>
              <a:t>Toolbar</a:t>
            </a:r>
            <a:endParaRPr/>
          </a:p>
          <a:p>
            <a:pPr indent="-325437" lvl="1" marL="669925" marR="0" rtl="0" algn="l">
              <a:lnSpc>
                <a:spcPct val="100000"/>
              </a:lnSpc>
              <a:spcBef>
                <a:spcPts val="400"/>
              </a:spcBef>
              <a:spcAft>
                <a:spcPts val="0"/>
              </a:spcAft>
              <a:buClr>
                <a:schemeClr val="accent2"/>
              </a:buClr>
              <a:buSzPts val="1200"/>
              <a:buFont typeface="Noto Sans Symbols"/>
              <a:buChar char="❑"/>
            </a:pPr>
            <a:r>
              <a:rPr b="1" i="0" lang="en-US" sz="2000" u="none" cap="none" strike="noStrike">
                <a:solidFill>
                  <a:schemeClr val="accent2"/>
                </a:solidFill>
                <a:latin typeface="Arial"/>
                <a:ea typeface="Arial"/>
                <a:cs typeface="Arial"/>
                <a:sym typeface="Arial"/>
              </a:rPr>
              <a:t>StatusBar</a:t>
            </a:r>
            <a:endParaRPr/>
          </a:p>
          <a:p>
            <a:pPr indent="-325437" lvl="1" marL="669925" marR="0" rtl="0" algn="l">
              <a:lnSpc>
                <a:spcPct val="100000"/>
              </a:lnSpc>
              <a:spcBef>
                <a:spcPts val="400"/>
              </a:spcBef>
              <a:spcAft>
                <a:spcPts val="0"/>
              </a:spcAft>
              <a:buClr>
                <a:schemeClr val="accent2"/>
              </a:buClr>
              <a:buSzPts val="1200"/>
              <a:buFont typeface="Noto Sans Symbols"/>
              <a:buChar char="❑"/>
            </a:pPr>
            <a:r>
              <a:rPr b="1" i="0" lang="en-US" sz="2000" u="none" cap="none" strike="noStrike">
                <a:solidFill>
                  <a:schemeClr val="accent2"/>
                </a:solidFill>
                <a:latin typeface="Arial"/>
                <a:ea typeface="Arial"/>
                <a:cs typeface="Arial"/>
                <a:sym typeface="Arial"/>
              </a:rPr>
              <a:t>TextBox, Label, Button…</a:t>
            </a:r>
            <a:endParaRPr/>
          </a:p>
          <a:p>
            <a:pPr indent="-342900" lvl="0" marL="342900" marR="0" rtl="0" algn="l">
              <a:lnSpc>
                <a:spcPct val="100000"/>
              </a:lnSpc>
              <a:spcBef>
                <a:spcPts val="440"/>
              </a:spcBef>
              <a:spcAft>
                <a:spcPts val="0"/>
              </a:spcAft>
              <a:buClr>
                <a:schemeClr val="accent1"/>
              </a:buClr>
              <a:buSzPts val="1430"/>
              <a:buFont typeface="Noto Sans Symbols"/>
              <a:buChar char="■"/>
            </a:pPr>
            <a:r>
              <a:rPr b="1" i="0" lang="en-US" sz="2200" u="none">
                <a:solidFill>
                  <a:schemeClr val="accent2"/>
                </a:solidFill>
                <a:latin typeface="Arial"/>
                <a:ea typeface="Arial"/>
                <a:cs typeface="Arial"/>
                <a:sym typeface="Arial"/>
              </a:rPr>
              <a:t>Lớp cơ sở cho các form của ứng dụng là Form</a:t>
            </a:r>
            <a:endParaRPr/>
          </a:p>
          <a:p>
            <a:pPr indent="-252095" lvl="0" marL="342900" marR="0" rtl="0" algn="l">
              <a:spcBef>
                <a:spcPts val="440"/>
              </a:spcBef>
              <a:spcAft>
                <a:spcPts val="0"/>
              </a:spcAft>
              <a:buClr>
                <a:schemeClr val="accent1"/>
              </a:buClr>
              <a:buSzPts val="1430"/>
              <a:buFont typeface="Noto Sans Symbols"/>
              <a:buNone/>
            </a:pPr>
            <a:r>
              <a:t/>
            </a:r>
            <a:endParaRPr b="1" i="0" sz="2200" u="none">
              <a:solidFill>
                <a:schemeClr val="accent2"/>
              </a:solidFill>
              <a:latin typeface="Arial"/>
              <a:ea typeface="Arial"/>
              <a:cs typeface="Arial"/>
              <a:sym typeface="Arial"/>
            </a:endParaRPr>
          </a:p>
        </p:txBody>
      </p:sp>
      <p:sp>
        <p:nvSpPr>
          <p:cNvPr id="238" name="Shape 238"/>
          <p:cNvSpPr txBox="1"/>
          <p:nvPr/>
        </p:nvSpPr>
        <p:spPr>
          <a:xfrm>
            <a:off x="8382000" y="6400800"/>
            <a:ext cx="4318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
        <p:nvSpPr>
          <p:cNvPr id="239" name="Shape 239"/>
          <p:cNvSpPr txBox="1"/>
          <p:nvPr/>
        </p:nvSpPr>
        <p:spPr>
          <a:xfrm>
            <a:off x="2133600" y="5029200"/>
            <a:ext cx="4887912"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2800"/>
              <a:buFont typeface="Times New Roman"/>
              <a:buNone/>
            </a:pPr>
            <a:r>
              <a:rPr b="1" i="0" lang="en-US" sz="2800" u="none">
                <a:solidFill>
                  <a:schemeClr val="dk2"/>
                </a:solidFill>
                <a:latin typeface="Times New Roman"/>
                <a:ea typeface="Times New Roman"/>
                <a:cs typeface="Times New Roman"/>
                <a:sym typeface="Times New Roman"/>
              </a:rPr>
              <a:t>System.Windows.Forms. Form</a:t>
            </a:r>
            <a:endParaRPr/>
          </a:p>
        </p:txBody>
      </p:sp>
      <p:sp>
        <p:nvSpPr>
          <p:cNvPr id="240" name="Shape 240"/>
          <p:cNvSpPr txBox="1"/>
          <p:nvPr/>
        </p:nvSpPr>
        <p:spPr>
          <a:xfrm>
            <a:off x="2057400" y="5029200"/>
            <a:ext cx="3962400" cy="533400"/>
          </a:xfrm>
          <a:prstGeom prst="rect">
            <a:avLst/>
          </a:prstGeom>
          <a:solidFill>
            <a:srgbClr val="FFFF00">
              <a:alpha val="26666"/>
            </a:srgbClr>
          </a:solidFill>
          <a:ln cap="flat" cmpd="sng" w="9525">
            <a:solidFill>
              <a:srgbClr val="FFCC00"/>
            </a:solidFill>
            <a:prstDash val="solid"/>
            <a:miter lim="800000"/>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2"/>
              </a:solidFill>
              <a:latin typeface="Times New Roman"/>
              <a:ea typeface="Times New Roman"/>
              <a:cs typeface="Times New Roman"/>
              <a:sym typeface="Times New Roman"/>
            </a:endParaRPr>
          </a:p>
        </p:txBody>
      </p:sp>
      <p:sp>
        <p:nvSpPr>
          <p:cNvPr id="241" name="Shape 241"/>
          <p:cNvSpPr txBox="1"/>
          <p:nvPr/>
        </p:nvSpPr>
        <p:spPr>
          <a:xfrm>
            <a:off x="3505200" y="5630862"/>
            <a:ext cx="1411287"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2000"/>
              <a:buFont typeface="Impact"/>
              <a:buNone/>
            </a:pPr>
            <a:r>
              <a:rPr b="1" i="0" lang="en-US" sz="2000" u="none">
                <a:solidFill>
                  <a:schemeClr val="dk2"/>
                </a:solidFill>
                <a:latin typeface="Impact"/>
                <a:ea typeface="Impact"/>
                <a:cs typeface="Impact"/>
                <a:sym typeface="Impact"/>
              </a:rPr>
              <a:t>Namespace</a:t>
            </a:r>
            <a:endParaRPr/>
          </a:p>
        </p:txBody>
      </p:sp>
      <p:sp>
        <p:nvSpPr>
          <p:cNvPr id="242" name="Shape 242"/>
          <p:cNvSpPr txBox="1"/>
          <p:nvPr/>
        </p:nvSpPr>
        <p:spPr>
          <a:xfrm>
            <a:off x="6045200" y="5029200"/>
            <a:ext cx="990600" cy="533400"/>
          </a:xfrm>
          <a:prstGeom prst="rect">
            <a:avLst/>
          </a:prstGeom>
          <a:solidFill>
            <a:srgbClr val="FFFF00">
              <a:alpha val="26666"/>
            </a:srgbClr>
          </a:solidFill>
          <a:ln cap="flat" cmpd="sng" w="9525">
            <a:solidFill>
              <a:srgbClr val="FFCC00"/>
            </a:solidFill>
            <a:prstDash val="solid"/>
            <a:miter lim="800000"/>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2"/>
              </a:solidFill>
              <a:latin typeface="Times New Roman"/>
              <a:ea typeface="Times New Roman"/>
              <a:cs typeface="Times New Roman"/>
              <a:sym typeface="Times New Roman"/>
            </a:endParaRPr>
          </a:p>
        </p:txBody>
      </p:sp>
      <p:sp>
        <p:nvSpPr>
          <p:cNvPr id="243" name="Shape 243"/>
          <p:cNvSpPr txBox="1"/>
          <p:nvPr/>
        </p:nvSpPr>
        <p:spPr>
          <a:xfrm>
            <a:off x="6096000" y="5638800"/>
            <a:ext cx="76200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2000"/>
              <a:buFont typeface="Impact"/>
              <a:buNone/>
            </a:pPr>
            <a:r>
              <a:rPr b="1" i="0" lang="en-US" sz="2000" u="none">
                <a:solidFill>
                  <a:schemeClr val="dk2"/>
                </a:solidFill>
                <a:latin typeface="Impact"/>
                <a:ea typeface="Impact"/>
                <a:cs typeface="Impact"/>
                <a:sym typeface="Impact"/>
              </a:rPr>
              <a:t>Class</a:t>
            </a:r>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1000"/>
                                        <p:tgtEl>
                                          <p:spTgt spid="239"/>
                                        </p:tgtEl>
                                      </p:cBhvr>
                                    </p:animEffect>
                                  </p:childTnLst>
                                </p:cTn>
                              </p:par>
                              <p:par>
                                <p:cTn fill="hold" nodeType="with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1000"/>
                                        <p:tgtEl>
                                          <p:spTgt spid="240"/>
                                        </p:tgtEl>
                                      </p:cBhvr>
                                    </p:animEffect>
                                  </p:childTnLst>
                                </p:cTn>
                              </p:par>
                              <p:par>
                                <p:cTn fill="hold" nodeType="with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1000"/>
                                        <p:tgtEl>
                                          <p:spTgt spid="241"/>
                                        </p:tgtEl>
                                      </p:cBhvr>
                                    </p:animEffect>
                                  </p:childTnLst>
                                </p:cTn>
                              </p:par>
                              <p:par>
                                <p:cTn fill="hold" nodeType="with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1000"/>
                                        <p:tgtEl>
                                          <p:spTgt spid="242"/>
                                        </p:tgtEl>
                                      </p:cBhvr>
                                    </p:animEffect>
                                  </p:childTnLst>
                                </p:cTn>
                              </p:par>
                              <p:par>
                                <p:cTn fill="hold" nodeType="with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1000"/>
                                        <p:tgtEl>
                                          <p:spTgt spid="2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47" name="Shape 247"/>
        <p:cNvGrpSpPr/>
        <p:nvPr/>
      </p:nvGrpSpPr>
      <p:grpSpPr>
        <a:xfrm>
          <a:off x="0" y="0"/>
          <a:ext cx="0" cy="0"/>
          <a:chOff x="0" y="0"/>
          <a:chExt cx="0" cy="0"/>
        </a:xfrm>
      </p:grpSpPr>
      <p:sp>
        <p:nvSpPr>
          <p:cNvPr id="248" name="Shape 248"/>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200"/>
              <a:buFont typeface="Arimo"/>
              <a:buNone/>
            </a:pPr>
            <a:r>
              <a:rPr b="1" i="0" lang="en-US" sz="3200" u="none" cap="none" strike="noStrike">
                <a:solidFill>
                  <a:schemeClr val="dk2"/>
                </a:solidFill>
                <a:latin typeface="Arimo"/>
                <a:ea typeface="Arimo"/>
                <a:cs typeface="Arimo"/>
                <a:sym typeface="Arimo"/>
              </a:rPr>
              <a:t>Minh họa WinForm App</a:t>
            </a:r>
            <a:endParaRPr/>
          </a:p>
        </p:txBody>
      </p:sp>
      <p:sp>
        <p:nvSpPr>
          <p:cNvPr id="249" name="Shape 249"/>
          <p:cNvSpPr txBox="1"/>
          <p:nvPr>
            <p:ph idx="1" type="body"/>
          </p:nvPr>
        </p:nvSpPr>
        <p:spPr>
          <a:xfrm>
            <a:off x="228600" y="1295400"/>
            <a:ext cx="8458200" cy="4876800"/>
          </a:xfrm>
          <a:prstGeom prst="rect">
            <a:avLst/>
          </a:prstGeom>
          <a:noFill/>
          <a:ln>
            <a:noFill/>
          </a:ln>
        </p:spPr>
        <p:txBody>
          <a:bodyPr anchorCtr="0" anchor="t" bIns="45700" lIns="91425" spcFirstLastPara="1" rIns="91425" wrap="square" tIns="45700">
            <a:noAutofit/>
          </a:bodyPr>
          <a:lstStyle/>
          <a:p>
            <a:pPr indent="-252095" lvl="0" marL="342900" marR="0" rtl="0" algn="l">
              <a:spcBef>
                <a:spcPts val="0"/>
              </a:spcBef>
              <a:spcAft>
                <a:spcPts val="0"/>
              </a:spcAft>
              <a:buClr>
                <a:schemeClr val="accent1"/>
              </a:buClr>
              <a:buSzPts val="1430"/>
              <a:buFont typeface="Noto Sans Symbols"/>
              <a:buNone/>
            </a:pPr>
            <a:r>
              <a:t/>
            </a:r>
            <a:endParaRPr b="1" sz="2200">
              <a:solidFill>
                <a:schemeClr val="accent2"/>
              </a:solidFill>
              <a:latin typeface="Arial"/>
              <a:ea typeface="Arial"/>
              <a:cs typeface="Arial"/>
              <a:sym typeface="Arial"/>
            </a:endParaRPr>
          </a:p>
        </p:txBody>
      </p:sp>
      <p:sp>
        <p:nvSpPr>
          <p:cNvPr id="250" name="Shape 250"/>
          <p:cNvSpPr txBox="1"/>
          <p:nvPr/>
        </p:nvSpPr>
        <p:spPr>
          <a:xfrm>
            <a:off x="8382000" y="6400800"/>
            <a:ext cx="4318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pic>
        <p:nvPicPr>
          <p:cNvPr id="251" name="Shape 251"/>
          <p:cNvPicPr preferRelativeResize="0"/>
          <p:nvPr/>
        </p:nvPicPr>
        <p:blipFill rotWithShape="1">
          <a:blip r:embed="rId3">
            <a:alphaModFix/>
          </a:blip>
          <a:srcRect b="0" l="0" r="0" t="0"/>
          <a:stretch/>
        </p:blipFill>
        <p:spPr>
          <a:xfrm>
            <a:off x="1752600" y="1371600"/>
            <a:ext cx="5995987" cy="4953000"/>
          </a:xfrm>
          <a:prstGeom prst="rect">
            <a:avLst/>
          </a:prstGeom>
          <a:noFill/>
          <a:ln>
            <a:noFill/>
          </a:ln>
        </p:spPr>
      </p:pic>
    </p:spTree>
  </p:cSld>
  <p:clrMapOvr>
    <a:masterClrMapping/>
  </p:clrMapOvr>
  <p:transition spd="slow">
    <p:push/>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55" name="Shape 255"/>
        <p:cNvGrpSpPr/>
        <p:nvPr/>
      </p:nvGrpSpPr>
      <p:grpSpPr>
        <a:xfrm>
          <a:off x="0" y="0"/>
          <a:ext cx="0" cy="0"/>
          <a:chOff x="0" y="0"/>
          <a:chExt cx="0" cy="0"/>
        </a:xfrm>
      </p:grpSpPr>
      <p:sp>
        <p:nvSpPr>
          <p:cNvPr id="256" name="Shape 256"/>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200"/>
              <a:buFont typeface="Arimo"/>
              <a:buNone/>
            </a:pPr>
            <a:r>
              <a:rPr b="1" i="0" lang="en-US" sz="3200" u="none" cap="none" strike="noStrike">
                <a:solidFill>
                  <a:schemeClr val="dk2"/>
                </a:solidFill>
                <a:latin typeface="Arimo"/>
                <a:ea typeface="Arimo"/>
                <a:cs typeface="Arimo"/>
                <a:sym typeface="Arimo"/>
              </a:rPr>
              <a:t>GUI Components/Controls</a:t>
            </a:r>
            <a:endParaRPr/>
          </a:p>
        </p:txBody>
      </p:sp>
      <p:sp>
        <p:nvSpPr>
          <p:cNvPr id="257" name="Shape 257"/>
          <p:cNvSpPr txBox="1"/>
          <p:nvPr>
            <p:ph idx="1" type="body"/>
          </p:nvPr>
        </p:nvSpPr>
        <p:spPr>
          <a:xfrm>
            <a:off x="228600" y="1295400"/>
            <a:ext cx="8458200" cy="4876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560"/>
              <a:buFont typeface="Noto Sans Symbols"/>
              <a:buChar char="■"/>
            </a:pPr>
            <a:r>
              <a:rPr b="1" i="0" lang="en-US" sz="2400" u="none">
                <a:solidFill>
                  <a:schemeClr val="accent2"/>
                </a:solidFill>
                <a:latin typeface="Arial"/>
                <a:ea typeface="Arial"/>
                <a:cs typeface="Arial"/>
                <a:sym typeface="Arial"/>
              </a:rPr>
              <a:t>Components/controls được tổ chức vào các lớp thừa kế, cho phép dễ dàng chia sẻ các thuộc tính</a:t>
            </a:r>
            <a:endParaRPr/>
          </a:p>
          <a:p>
            <a:pPr indent="-342900" lvl="0" marL="342900" marR="0" rtl="0" algn="l">
              <a:lnSpc>
                <a:spcPct val="100000"/>
              </a:lnSpc>
              <a:spcBef>
                <a:spcPts val="480"/>
              </a:spcBef>
              <a:spcAft>
                <a:spcPts val="0"/>
              </a:spcAft>
              <a:buClr>
                <a:schemeClr val="accent1"/>
              </a:buClr>
              <a:buSzPts val="1560"/>
              <a:buFont typeface="Noto Sans Symbols"/>
              <a:buChar char="■"/>
            </a:pPr>
            <a:r>
              <a:rPr b="1" i="0" lang="en-US" sz="2400" u="none">
                <a:solidFill>
                  <a:schemeClr val="accent2"/>
                </a:solidFill>
                <a:latin typeface="Arial"/>
                <a:ea typeface="Arial"/>
                <a:cs typeface="Arial"/>
                <a:sym typeface="Arial"/>
              </a:rPr>
              <a:t>Mỗi component/control định nghĩa các</a:t>
            </a:r>
            <a:endParaRPr/>
          </a:p>
          <a:p>
            <a:pPr indent="-325437" lvl="1" marL="669925" marR="0" rtl="0" algn="l">
              <a:lnSpc>
                <a:spcPct val="100000"/>
              </a:lnSpc>
              <a:spcBef>
                <a:spcPts val="480"/>
              </a:spcBef>
              <a:spcAft>
                <a:spcPts val="0"/>
              </a:spcAft>
              <a:buClr>
                <a:schemeClr val="accent2"/>
              </a:buClr>
              <a:buSzPts val="1440"/>
              <a:buFont typeface="Noto Sans Symbols"/>
              <a:buChar char="❑"/>
            </a:pPr>
            <a:r>
              <a:rPr b="1" i="0" lang="en-US" sz="2400" u="none" cap="none" strike="noStrike">
                <a:solidFill>
                  <a:schemeClr val="accent2"/>
                </a:solidFill>
                <a:latin typeface="Arial"/>
                <a:ea typeface="Arial"/>
                <a:cs typeface="Arial"/>
                <a:sym typeface="Arial"/>
              </a:rPr>
              <a:t>Thuộc tính</a:t>
            </a:r>
            <a:endParaRPr/>
          </a:p>
          <a:p>
            <a:pPr indent="-325437" lvl="1" marL="669925" marR="0" rtl="0" algn="l">
              <a:lnSpc>
                <a:spcPct val="100000"/>
              </a:lnSpc>
              <a:spcBef>
                <a:spcPts val="480"/>
              </a:spcBef>
              <a:spcAft>
                <a:spcPts val="0"/>
              </a:spcAft>
              <a:buClr>
                <a:schemeClr val="accent2"/>
              </a:buClr>
              <a:buSzPts val="1440"/>
              <a:buFont typeface="Noto Sans Symbols"/>
              <a:buChar char="❑"/>
            </a:pPr>
            <a:r>
              <a:rPr b="1" i="0" lang="en-US" sz="2400" u="none" cap="none" strike="noStrike">
                <a:solidFill>
                  <a:schemeClr val="accent2"/>
                </a:solidFill>
                <a:latin typeface="Arial"/>
                <a:ea typeface="Arial"/>
                <a:cs typeface="Arial"/>
                <a:sym typeface="Arial"/>
              </a:rPr>
              <a:t>Phương thức</a:t>
            </a:r>
            <a:endParaRPr/>
          </a:p>
          <a:p>
            <a:pPr indent="-325437" lvl="1" marL="669925" marR="0" rtl="0" algn="l">
              <a:lnSpc>
                <a:spcPct val="100000"/>
              </a:lnSpc>
              <a:spcBef>
                <a:spcPts val="480"/>
              </a:spcBef>
              <a:spcAft>
                <a:spcPts val="0"/>
              </a:spcAft>
              <a:buClr>
                <a:schemeClr val="accent2"/>
              </a:buClr>
              <a:buSzPts val="1440"/>
              <a:buFont typeface="Noto Sans Symbols"/>
              <a:buChar char="❑"/>
            </a:pPr>
            <a:r>
              <a:rPr b="1" i="0" lang="en-US" sz="2400" u="none" cap="none" strike="noStrike">
                <a:solidFill>
                  <a:schemeClr val="accent2"/>
                </a:solidFill>
                <a:latin typeface="Arial"/>
                <a:ea typeface="Arial"/>
                <a:cs typeface="Arial"/>
                <a:sym typeface="Arial"/>
              </a:rPr>
              <a:t>Sự kiện</a:t>
            </a:r>
            <a:endParaRPr/>
          </a:p>
          <a:p>
            <a:pPr indent="-342900" lvl="0" marL="342900" marR="0" rtl="0" algn="l">
              <a:lnSpc>
                <a:spcPct val="100000"/>
              </a:lnSpc>
              <a:spcBef>
                <a:spcPts val="480"/>
              </a:spcBef>
              <a:spcAft>
                <a:spcPts val="0"/>
              </a:spcAft>
              <a:buClr>
                <a:schemeClr val="accent1"/>
              </a:buClr>
              <a:buSzPts val="1560"/>
              <a:buFont typeface="Noto Sans Symbols"/>
              <a:buChar char="■"/>
            </a:pPr>
            <a:r>
              <a:rPr b="1" i="0" lang="en-US" sz="2400" u="none">
                <a:solidFill>
                  <a:schemeClr val="accent2"/>
                </a:solidFill>
                <a:latin typeface="Arial"/>
                <a:ea typeface="Arial"/>
                <a:cs typeface="Arial"/>
                <a:sym typeface="Arial"/>
              </a:rPr>
              <a:t>Cách dễ nhất là sử dụng VS .NET Toolbox để thêm control và component vào form</a:t>
            </a:r>
            <a:endParaRPr/>
          </a:p>
          <a:p>
            <a:pPr indent="-243840" lvl="0" marL="342900" marR="0" rtl="0" algn="l">
              <a:spcBef>
                <a:spcPts val="480"/>
              </a:spcBef>
              <a:spcAft>
                <a:spcPts val="0"/>
              </a:spcAft>
              <a:buClr>
                <a:schemeClr val="accent1"/>
              </a:buClr>
              <a:buSzPts val="1560"/>
              <a:buFont typeface="Noto Sans Symbols"/>
              <a:buNone/>
            </a:pPr>
            <a:r>
              <a:t/>
            </a:r>
            <a:endParaRPr b="1" i="0" sz="2400" u="none">
              <a:solidFill>
                <a:schemeClr val="accent2"/>
              </a:solidFill>
              <a:latin typeface="Arial"/>
              <a:ea typeface="Arial"/>
              <a:cs typeface="Arial"/>
              <a:sym typeface="Arial"/>
            </a:endParaRPr>
          </a:p>
        </p:txBody>
      </p:sp>
      <p:sp>
        <p:nvSpPr>
          <p:cNvPr id="258" name="Shape 258"/>
          <p:cNvSpPr txBox="1"/>
          <p:nvPr/>
        </p:nvSpPr>
        <p:spPr>
          <a:xfrm>
            <a:off x="8382000" y="6400800"/>
            <a:ext cx="4318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spd="slow">
    <p:push/>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62" name="Shape 262"/>
        <p:cNvGrpSpPr/>
        <p:nvPr/>
      </p:nvGrpSpPr>
      <p:grpSpPr>
        <a:xfrm>
          <a:off x="0" y="0"/>
          <a:ext cx="0" cy="0"/>
          <a:chOff x="0" y="0"/>
          <a:chExt cx="0" cy="0"/>
        </a:xfrm>
      </p:grpSpPr>
      <p:sp>
        <p:nvSpPr>
          <p:cNvPr id="263" name="Shape 263"/>
          <p:cNvSpPr txBox="1"/>
          <p:nvPr>
            <p:ph type="title"/>
          </p:nvPr>
        </p:nvSpPr>
        <p:spPr>
          <a:xfrm>
            <a:off x="228600" y="381000"/>
            <a:ext cx="86868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200"/>
              <a:buFont typeface="Arimo"/>
              <a:buNone/>
            </a:pPr>
            <a:r>
              <a:rPr b="1" i="0" lang="en-US" sz="3200" u="none" cap="none" strike="noStrike">
                <a:solidFill>
                  <a:schemeClr val="dk2"/>
                </a:solidFill>
                <a:latin typeface="Arimo"/>
                <a:ea typeface="Arimo"/>
                <a:cs typeface="Arimo"/>
                <a:sym typeface="Arimo"/>
              </a:rPr>
              <a:t>Components and Controls cho Windows Form</a:t>
            </a:r>
            <a:endParaRPr/>
          </a:p>
        </p:txBody>
      </p:sp>
      <p:sp>
        <p:nvSpPr>
          <p:cNvPr id="264" name="Shape 264"/>
          <p:cNvSpPr txBox="1"/>
          <p:nvPr>
            <p:ph idx="1" type="body"/>
          </p:nvPr>
        </p:nvSpPr>
        <p:spPr>
          <a:xfrm>
            <a:off x="228600" y="1295400"/>
            <a:ext cx="8458200" cy="4876800"/>
          </a:xfrm>
          <a:prstGeom prst="rect">
            <a:avLst/>
          </a:prstGeom>
          <a:noFill/>
          <a:ln>
            <a:noFill/>
          </a:ln>
        </p:spPr>
        <p:txBody>
          <a:bodyPr anchorCtr="0" anchor="t" bIns="45700" lIns="91425" spcFirstLastPara="1" rIns="91425" wrap="square" tIns="45700">
            <a:noAutofit/>
          </a:bodyPr>
          <a:lstStyle/>
          <a:p>
            <a:pPr indent="-252095" lvl="0" marL="342900" marR="0" rtl="0" algn="l">
              <a:spcBef>
                <a:spcPts val="0"/>
              </a:spcBef>
              <a:spcAft>
                <a:spcPts val="0"/>
              </a:spcAft>
              <a:buClr>
                <a:schemeClr val="accent1"/>
              </a:buClr>
              <a:buSzPts val="1430"/>
              <a:buFont typeface="Noto Sans Symbols"/>
              <a:buNone/>
            </a:pPr>
            <a:r>
              <a:t/>
            </a:r>
            <a:endParaRPr b="1" sz="2200">
              <a:solidFill>
                <a:schemeClr val="accent2"/>
              </a:solidFill>
              <a:latin typeface="Arial"/>
              <a:ea typeface="Arial"/>
              <a:cs typeface="Arial"/>
              <a:sym typeface="Arial"/>
            </a:endParaRPr>
          </a:p>
        </p:txBody>
      </p:sp>
      <p:sp>
        <p:nvSpPr>
          <p:cNvPr id="265" name="Shape 265"/>
          <p:cNvSpPr txBox="1"/>
          <p:nvPr/>
        </p:nvSpPr>
        <p:spPr>
          <a:xfrm>
            <a:off x="8382000" y="6400800"/>
            <a:ext cx="4318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pic>
        <p:nvPicPr>
          <p:cNvPr id="266" name="Shape 266"/>
          <p:cNvPicPr preferRelativeResize="0"/>
          <p:nvPr/>
        </p:nvPicPr>
        <p:blipFill rotWithShape="1">
          <a:blip r:embed="rId3">
            <a:alphaModFix/>
          </a:blip>
          <a:srcRect b="0" l="0" r="0" t="0"/>
          <a:stretch/>
        </p:blipFill>
        <p:spPr>
          <a:xfrm>
            <a:off x="790575" y="1803400"/>
            <a:ext cx="2028825" cy="3676650"/>
          </a:xfrm>
          <a:prstGeom prst="rect">
            <a:avLst/>
          </a:prstGeom>
          <a:noFill/>
          <a:ln>
            <a:noFill/>
          </a:ln>
          <a:effectLst>
            <a:outerShdw blurRad="63500" dir="18900000" dist="107763">
              <a:srgbClr val="808080">
                <a:alpha val="49803"/>
              </a:srgbClr>
            </a:outerShdw>
          </a:effectLst>
        </p:spPr>
      </p:pic>
      <p:pic>
        <p:nvPicPr>
          <p:cNvPr id="267" name="Shape 267"/>
          <p:cNvPicPr preferRelativeResize="0"/>
          <p:nvPr/>
        </p:nvPicPr>
        <p:blipFill rotWithShape="1">
          <a:blip r:embed="rId4">
            <a:alphaModFix/>
          </a:blip>
          <a:srcRect b="0" l="0" r="0" t="0"/>
          <a:stretch/>
        </p:blipFill>
        <p:spPr>
          <a:xfrm>
            <a:off x="3505200" y="1809750"/>
            <a:ext cx="2028825" cy="3676650"/>
          </a:xfrm>
          <a:prstGeom prst="rect">
            <a:avLst/>
          </a:prstGeom>
          <a:noFill/>
          <a:ln>
            <a:noFill/>
          </a:ln>
          <a:effectLst>
            <a:outerShdw blurRad="63500" dir="18900000" dist="107763">
              <a:srgbClr val="808080">
                <a:alpha val="49803"/>
              </a:srgbClr>
            </a:outerShdw>
          </a:effectLst>
        </p:spPr>
      </p:pic>
      <p:pic>
        <p:nvPicPr>
          <p:cNvPr id="268" name="Shape 268"/>
          <p:cNvPicPr preferRelativeResize="0"/>
          <p:nvPr/>
        </p:nvPicPr>
        <p:blipFill rotWithShape="1">
          <a:blip r:embed="rId5">
            <a:alphaModFix/>
          </a:blip>
          <a:srcRect b="0" l="0" r="0" t="0"/>
          <a:stretch/>
        </p:blipFill>
        <p:spPr>
          <a:xfrm>
            <a:off x="6172200" y="1809750"/>
            <a:ext cx="2028825" cy="3676650"/>
          </a:xfrm>
          <a:prstGeom prst="rect">
            <a:avLst/>
          </a:prstGeom>
          <a:noFill/>
          <a:ln>
            <a:noFill/>
          </a:ln>
          <a:effectLst>
            <a:outerShdw blurRad="63500" dir="18900000" dist="107763">
              <a:srgbClr val="808080">
                <a:alpha val="49803"/>
              </a:srgbClr>
            </a:outerShdw>
          </a:effectLst>
        </p:spPr>
      </p:pic>
      <p:sp>
        <p:nvSpPr>
          <p:cNvPr id="269" name="Shape 269"/>
          <p:cNvSpPr txBox="1"/>
          <p:nvPr/>
        </p:nvSpPr>
        <p:spPr>
          <a:xfrm>
            <a:off x="2362200" y="5715000"/>
            <a:ext cx="3748087" cy="4000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2000"/>
              <a:buFont typeface="Times New Roman"/>
              <a:buNone/>
            </a:pPr>
            <a:r>
              <a:rPr b="1" i="0" lang="en-US" sz="2000" u="none">
                <a:solidFill>
                  <a:schemeClr val="dk2"/>
                </a:solidFill>
                <a:latin typeface="Times New Roman"/>
                <a:ea typeface="Times New Roman"/>
                <a:cs typeface="Times New Roman"/>
                <a:sym typeface="Times New Roman"/>
              </a:rPr>
              <a:t>Toolbox của Visual Studio .NET</a:t>
            </a:r>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gtEl>
                                        <p:attrNameLst>
                                          <p:attrName>style.visibility</p:attrName>
                                        </p:attrNameLst>
                                      </p:cBhvr>
                                      <p:to>
                                        <p:strVal val="visible"/>
                                      </p:to>
                                    </p:set>
                                    <p:animEffect filter="fade" transition="in">
                                      <p:cBhvr>
                                        <p:cTn dur="1000"/>
                                        <p:tgtEl>
                                          <p:spTgt spid="266"/>
                                        </p:tgtEl>
                                      </p:cBhvr>
                                    </p:animEffect>
                                  </p:childTnLst>
                                </p:cTn>
                              </p:par>
                              <p:par>
                                <p:cTn fill="hold" nodeType="withEffect" presetClass="entr" presetID="10" presetSubtype="0">
                                  <p:stCondLst>
                                    <p:cond delay="0"/>
                                  </p:stCondLst>
                                  <p:childTnLst>
                                    <p:set>
                                      <p:cBhvr>
                                        <p:cTn dur="1" fill="hold">
                                          <p:stCondLst>
                                            <p:cond delay="0"/>
                                          </p:stCondLst>
                                        </p:cTn>
                                        <p:tgtEl>
                                          <p:spTgt spid="267"/>
                                        </p:tgtEl>
                                        <p:attrNameLst>
                                          <p:attrName>style.visibility</p:attrName>
                                        </p:attrNameLst>
                                      </p:cBhvr>
                                      <p:to>
                                        <p:strVal val="visible"/>
                                      </p:to>
                                    </p:set>
                                    <p:animEffect filter="fade" transition="in">
                                      <p:cBhvr>
                                        <p:cTn dur="1000"/>
                                        <p:tgtEl>
                                          <p:spTgt spid="267"/>
                                        </p:tgtEl>
                                      </p:cBhvr>
                                    </p:animEffect>
                                  </p:childTnLst>
                                </p:cTn>
                              </p:par>
                              <p:par>
                                <p:cTn fill="hold" nodeType="withEffect" presetClass="entr" presetID="10" presetSubtype="0">
                                  <p:stCondLst>
                                    <p:cond delay="0"/>
                                  </p:stCondLst>
                                  <p:childTnLst>
                                    <p:set>
                                      <p:cBhvr>
                                        <p:cTn dur="1" fill="hold">
                                          <p:stCondLst>
                                            <p:cond delay="0"/>
                                          </p:stCondLst>
                                        </p:cTn>
                                        <p:tgtEl>
                                          <p:spTgt spid="268"/>
                                        </p:tgtEl>
                                        <p:attrNameLst>
                                          <p:attrName>style.visibility</p:attrName>
                                        </p:attrNameLst>
                                      </p:cBhvr>
                                      <p:to>
                                        <p:strVal val="visible"/>
                                      </p:to>
                                    </p:set>
                                    <p:animEffect filter="fade" transition="in">
                                      <p:cBhvr>
                                        <p:cTn dur="1000"/>
                                        <p:tgtEl>
                                          <p:spTgt spid="268"/>
                                        </p:tgtEl>
                                      </p:cBhvr>
                                    </p:animEffect>
                                  </p:childTnLst>
                                </p:cTn>
                              </p:par>
                              <p:par>
                                <p:cTn fill="hold" nodeType="withEffect" presetClass="entr" presetID="10" presetSubtype="0">
                                  <p:stCondLst>
                                    <p:cond delay="0"/>
                                  </p:stCondLst>
                                  <p:childTnLst>
                                    <p:set>
                                      <p:cBhvr>
                                        <p:cTn dur="1" fill="hold">
                                          <p:stCondLst>
                                            <p:cond delay="0"/>
                                          </p:stCondLst>
                                        </p:cTn>
                                        <p:tgtEl>
                                          <p:spTgt spid="269"/>
                                        </p:tgtEl>
                                        <p:attrNameLst>
                                          <p:attrName>style.visibility</p:attrName>
                                        </p:attrNameLst>
                                      </p:cBhvr>
                                      <p:to>
                                        <p:strVal val="visible"/>
                                      </p:to>
                                    </p:set>
                                    <p:animEffect filter="fade" transition="in">
                                      <p:cBhvr>
                                        <p:cTn dur="1000"/>
                                        <p:tgtEl>
                                          <p:spTgt spid="2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73" name="Shape 273"/>
        <p:cNvGrpSpPr/>
        <p:nvPr/>
      </p:nvGrpSpPr>
      <p:grpSpPr>
        <a:xfrm>
          <a:off x="0" y="0"/>
          <a:ext cx="0" cy="0"/>
          <a:chOff x="0" y="0"/>
          <a:chExt cx="0" cy="0"/>
        </a:xfrm>
      </p:grpSpPr>
      <p:sp>
        <p:nvSpPr>
          <p:cNvPr id="274" name="Shape 274"/>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200"/>
              <a:buFont typeface="Arimo"/>
              <a:buNone/>
            </a:pPr>
            <a:r>
              <a:rPr b="1" i="0" lang="en-US" sz="3200" u="none" cap="none" strike="noStrike">
                <a:solidFill>
                  <a:schemeClr val="dk2"/>
                </a:solidFill>
                <a:latin typeface="Arimo"/>
                <a:ea typeface="Arimo"/>
                <a:cs typeface="Arimo"/>
                <a:sym typeface="Arimo"/>
              </a:rPr>
              <a:t>UD WinForm đơn giản</a:t>
            </a:r>
            <a:endParaRPr/>
          </a:p>
        </p:txBody>
      </p:sp>
      <p:sp>
        <p:nvSpPr>
          <p:cNvPr id="275" name="Shape 275"/>
          <p:cNvSpPr txBox="1"/>
          <p:nvPr>
            <p:ph idx="1" type="body"/>
          </p:nvPr>
        </p:nvSpPr>
        <p:spPr>
          <a:xfrm>
            <a:off x="228600" y="1295400"/>
            <a:ext cx="8458200" cy="4876800"/>
          </a:xfrm>
          <a:prstGeom prst="rect">
            <a:avLst/>
          </a:prstGeom>
          <a:noFill/>
          <a:ln>
            <a:noFill/>
          </a:ln>
        </p:spPr>
        <p:txBody>
          <a:bodyPr anchorCtr="0" anchor="t" bIns="45700" lIns="91425" spcFirstLastPara="1" rIns="91425" wrap="square" tIns="45700">
            <a:noAutofit/>
          </a:bodyPr>
          <a:lstStyle/>
          <a:p>
            <a:pPr indent="-252095" lvl="0" marL="342900" marR="0" rtl="0" algn="l">
              <a:spcBef>
                <a:spcPts val="0"/>
              </a:spcBef>
              <a:spcAft>
                <a:spcPts val="0"/>
              </a:spcAft>
              <a:buClr>
                <a:schemeClr val="accent1"/>
              </a:buClr>
              <a:buSzPts val="1430"/>
              <a:buFont typeface="Noto Sans Symbols"/>
              <a:buNone/>
            </a:pPr>
            <a:r>
              <a:t/>
            </a:r>
            <a:endParaRPr b="1" sz="2200">
              <a:solidFill>
                <a:schemeClr val="accent2"/>
              </a:solidFill>
              <a:latin typeface="Arial"/>
              <a:ea typeface="Arial"/>
              <a:cs typeface="Arial"/>
              <a:sym typeface="Arial"/>
            </a:endParaRPr>
          </a:p>
        </p:txBody>
      </p:sp>
      <p:sp>
        <p:nvSpPr>
          <p:cNvPr id="276" name="Shape 276"/>
          <p:cNvSpPr txBox="1"/>
          <p:nvPr/>
        </p:nvSpPr>
        <p:spPr>
          <a:xfrm>
            <a:off x="8382000" y="6400800"/>
            <a:ext cx="4318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pic>
        <p:nvPicPr>
          <p:cNvPr id="277" name="Shape 277"/>
          <p:cNvPicPr preferRelativeResize="0"/>
          <p:nvPr/>
        </p:nvPicPr>
        <p:blipFill rotWithShape="1">
          <a:blip r:embed="rId3">
            <a:alphaModFix/>
          </a:blip>
          <a:srcRect b="0" l="0" r="0" t="0"/>
          <a:stretch/>
        </p:blipFill>
        <p:spPr>
          <a:xfrm>
            <a:off x="228600" y="1371600"/>
            <a:ext cx="5943600" cy="5334000"/>
          </a:xfrm>
          <a:prstGeom prst="rect">
            <a:avLst/>
          </a:prstGeom>
          <a:noFill/>
          <a:ln>
            <a:noFill/>
          </a:ln>
        </p:spPr>
      </p:pic>
      <p:sp>
        <p:nvSpPr>
          <p:cNvPr id="278" name="Shape 278"/>
          <p:cNvSpPr/>
          <p:nvPr/>
        </p:nvSpPr>
        <p:spPr>
          <a:xfrm>
            <a:off x="3046412" y="2590800"/>
            <a:ext cx="687387" cy="381000"/>
          </a:xfrm>
          <a:prstGeom prst="ellipse">
            <a:avLst/>
          </a:prstGeom>
          <a:noFill/>
          <a:ln cap="flat" cmpd="sng" w="9525">
            <a:solidFill>
              <a:schemeClr val="accent1"/>
            </a:solidFill>
            <a:prstDash val="solid"/>
            <a:miter lim="800000"/>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2"/>
              </a:solidFill>
              <a:latin typeface="Times New Roman"/>
              <a:ea typeface="Times New Roman"/>
              <a:cs typeface="Times New Roman"/>
              <a:sym typeface="Times New Roman"/>
            </a:endParaRPr>
          </a:p>
        </p:txBody>
      </p:sp>
      <p:cxnSp>
        <p:nvCxnSpPr>
          <p:cNvPr id="279" name="Shape 279"/>
          <p:cNvCxnSpPr/>
          <p:nvPr/>
        </p:nvCxnSpPr>
        <p:spPr>
          <a:xfrm flipH="1" rot="10800000">
            <a:off x="3733800" y="1828800"/>
            <a:ext cx="1371600" cy="762000"/>
          </a:xfrm>
          <a:prstGeom prst="straightConnector1">
            <a:avLst/>
          </a:prstGeom>
          <a:noFill/>
          <a:ln cap="flat" cmpd="sng" w="9525">
            <a:solidFill>
              <a:schemeClr val="accent1"/>
            </a:solidFill>
            <a:prstDash val="solid"/>
            <a:miter lim="800000"/>
            <a:headEnd len="med" w="med" type="none"/>
            <a:tailEnd len="lg" w="lg" type="triangle"/>
          </a:ln>
        </p:spPr>
      </p:cxnSp>
      <p:sp>
        <p:nvSpPr>
          <p:cNvPr id="280" name="Shape 280"/>
          <p:cNvSpPr txBox="1"/>
          <p:nvPr/>
        </p:nvSpPr>
        <p:spPr>
          <a:xfrm>
            <a:off x="5181600" y="1584325"/>
            <a:ext cx="1927225"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2000"/>
              <a:buFont typeface="Times New Roman"/>
              <a:buNone/>
            </a:pPr>
            <a:r>
              <a:rPr b="1" i="0" lang="en-US" sz="2000" u="none">
                <a:solidFill>
                  <a:schemeClr val="dk2"/>
                </a:solidFill>
                <a:latin typeface="Times New Roman"/>
                <a:ea typeface="Times New Roman"/>
                <a:cs typeface="Times New Roman"/>
                <a:sym typeface="Times New Roman"/>
              </a:rPr>
              <a:t>Lớp Form cơ sở</a:t>
            </a:r>
            <a:endParaRPr/>
          </a:p>
        </p:txBody>
      </p:sp>
      <p:cxnSp>
        <p:nvCxnSpPr>
          <p:cNvPr id="281" name="Shape 281"/>
          <p:cNvCxnSpPr/>
          <p:nvPr/>
        </p:nvCxnSpPr>
        <p:spPr>
          <a:xfrm>
            <a:off x="2819400" y="3276600"/>
            <a:ext cx="2590800" cy="0"/>
          </a:xfrm>
          <a:prstGeom prst="straightConnector1">
            <a:avLst/>
          </a:prstGeom>
          <a:noFill/>
          <a:ln cap="flat" cmpd="sng" w="9525">
            <a:solidFill>
              <a:schemeClr val="accent1"/>
            </a:solidFill>
            <a:prstDash val="solid"/>
            <a:miter lim="800000"/>
            <a:headEnd len="med" w="med" type="none"/>
            <a:tailEnd len="lg" w="lg" type="triangle"/>
          </a:ln>
        </p:spPr>
      </p:cxnSp>
      <p:sp>
        <p:nvSpPr>
          <p:cNvPr id="282" name="Shape 282"/>
          <p:cNvSpPr txBox="1"/>
          <p:nvPr/>
        </p:nvSpPr>
        <p:spPr>
          <a:xfrm>
            <a:off x="5562600" y="3032125"/>
            <a:ext cx="2243137"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2000"/>
              <a:buFont typeface="Times New Roman"/>
              <a:buNone/>
            </a:pPr>
            <a:r>
              <a:rPr b="1" i="0" lang="en-US" sz="2000" u="none">
                <a:solidFill>
                  <a:schemeClr val="dk2"/>
                </a:solidFill>
                <a:latin typeface="Times New Roman"/>
                <a:ea typeface="Times New Roman"/>
                <a:cs typeface="Times New Roman"/>
                <a:sym typeface="Times New Roman"/>
              </a:rPr>
              <a:t>Control kiểu Label</a:t>
            </a:r>
            <a:endParaRPr/>
          </a:p>
        </p:txBody>
      </p:sp>
      <p:sp>
        <p:nvSpPr>
          <p:cNvPr id="283" name="Shape 283"/>
          <p:cNvSpPr txBox="1"/>
          <p:nvPr/>
        </p:nvSpPr>
        <p:spPr>
          <a:xfrm>
            <a:off x="2057400" y="5334000"/>
            <a:ext cx="3657600" cy="381000"/>
          </a:xfrm>
          <a:prstGeom prst="rect">
            <a:avLst/>
          </a:prstGeom>
          <a:noFill/>
          <a:ln cap="flat" cmpd="sng" w="28575">
            <a:solidFill>
              <a:schemeClr val="accent1"/>
            </a:solidFill>
            <a:prstDash val="solid"/>
            <a:miter lim="800000"/>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2"/>
              </a:solidFill>
              <a:latin typeface="Times New Roman"/>
              <a:ea typeface="Times New Roman"/>
              <a:cs typeface="Times New Roman"/>
              <a:sym typeface="Times New Roman"/>
            </a:endParaRPr>
          </a:p>
        </p:txBody>
      </p:sp>
      <p:cxnSp>
        <p:nvCxnSpPr>
          <p:cNvPr id="284" name="Shape 284"/>
          <p:cNvCxnSpPr/>
          <p:nvPr/>
        </p:nvCxnSpPr>
        <p:spPr>
          <a:xfrm>
            <a:off x="5410200" y="5486400"/>
            <a:ext cx="914400" cy="0"/>
          </a:xfrm>
          <a:prstGeom prst="straightConnector1">
            <a:avLst/>
          </a:prstGeom>
          <a:noFill/>
          <a:ln cap="flat" cmpd="sng" w="9525">
            <a:solidFill>
              <a:schemeClr val="accent1"/>
            </a:solidFill>
            <a:prstDash val="solid"/>
            <a:miter lim="800000"/>
            <a:headEnd len="med" w="med" type="none"/>
            <a:tailEnd len="lg" w="lg" type="triangle"/>
          </a:ln>
        </p:spPr>
      </p:cxnSp>
      <p:sp>
        <p:nvSpPr>
          <p:cNvPr id="285" name="Shape 285"/>
          <p:cNvSpPr txBox="1"/>
          <p:nvPr/>
        </p:nvSpPr>
        <p:spPr>
          <a:xfrm>
            <a:off x="6156325" y="5195887"/>
            <a:ext cx="2835275" cy="7080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2000"/>
              <a:buFont typeface="Times New Roman"/>
              <a:buNone/>
            </a:pPr>
            <a:r>
              <a:rPr b="1" i="0" lang="en-US" sz="2000" u="none">
                <a:solidFill>
                  <a:schemeClr val="dk2"/>
                </a:solidFill>
                <a:latin typeface="Times New Roman"/>
                <a:ea typeface="Times New Roman"/>
                <a:cs typeface="Times New Roman"/>
                <a:sym typeface="Times New Roman"/>
              </a:rPr>
              <a:t>Chạy ứng dụng với Form1 làm form chính</a:t>
            </a:r>
            <a:endParaRPr/>
          </a:p>
        </p:txBody>
      </p:sp>
      <p:sp>
        <p:nvSpPr>
          <p:cNvPr id="286" name="Shape 286"/>
          <p:cNvSpPr txBox="1"/>
          <p:nvPr/>
        </p:nvSpPr>
        <p:spPr>
          <a:xfrm>
            <a:off x="1676400" y="3886200"/>
            <a:ext cx="4191000" cy="990600"/>
          </a:xfrm>
          <a:prstGeom prst="rect">
            <a:avLst/>
          </a:prstGeom>
          <a:noFill/>
          <a:ln cap="flat" cmpd="sng" w="28575">
            <a:solidFill>
              <a:schemeClr val="accent1"/>
            </a:solidFill>
            <a:prstDash val="solid"/>
            <a:miter lim="800000"/>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2"/>
              </a:solidFill>
              <a:latin typeface="Times New Roman"/>
              <a:ea typeface="Times New Roman"/>
              <a:cs typeface="Times New Roman"/>
              <a:sym typeface="Times New Roman"/>
            </a:endParaRPr>
          </a:p>
        </p:txBody>
      </p:sp>
      <p:cxnSp>
        <p:nvCxnSpPr>
          <p:cNvPr id="287" name="Shape 287"/>
          <p:cNvCxnSpPr/>
          <p:nvPr/>
        </p:nvCxnSpPr>
        <p:spPr>
          <a:xfrm>
            <a:off x="5562600" y="4191000"/>
            <a:ext cx="685800" cy="0"/>
          </a:xfrm>
          <a:prstGeom prst="straightConnector1">
            <a:avLst/>
          </a:prstGeom>
          <a:noFill/>
          <a:ln cap="flat" cmpd="sng" w="9525">
            <a:solidFill>
              <a:schemeClr val="accent1"/>
            </a:solidFill>
            <a:prstDash val="solid"/>
            <a:miter lim="800000"/>
            <a:headEnd len="med" w="med" type="none"/>
            <a:tailEnd len="lg" w="lg" type="triangle"/>
          </a:ln>
        </p:spPr>
      </p:cxnSp>
      <p:sp>
        <p:nvSpPr>
          <p:cNvPr id="288" name="Shape 288"/>
          <p:cNvSpPr txBox="1"/>
          <p:nvPr/>
        </p:nvSpPr>
        <p:spPr>
          <a:xfrm>
            <a:off x="6308725" y="3900487"/>
            <a:ext cx="2790825"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2000"/>
              <a:buFont typeface="Times New Roman"/>
              <a:buNone/>
            </a:pPr>
            <a:r>
              <a:rPr b="1" i="0" lang="en-US" sz="2000" u="none">
                <a:solidFill>
                  <a:schemeClr val="dk2"/>
                </a:solidFill>
                <a:latin typeface="Times New Roman"/>
                <a:ea typeface="Times New Roman"/>
                <a:cs typeface="Times New Roman"/>
                <a:sym typeface="Times New Roman"/>
              </a:rPr>
              <a:t>Thiết kế form &amp; control</a:t>
            </a:r>
            <a:endParaRPr/>
          </a:p>
        </p:txBody>
      </p:sp>
      <p:cxnSp>
        <p:nvCxnSpPr>
          <p:cNvPr id="289" name="Shape 289"/>
          <p:cNvCxnSpPr/>
          <p:nvPr/>
        </p:nvCxnSpPr>
        <p:spPr>
          <a:xfrm>
            <a:off x="4724400" y="5029200"/>
            <a:ext cx="1600200" cy="0"/>
          </a:xfrm>
          <a:prstGeom prst="straightConnector1">
            <a:avLst/>
          </a:prstGeom>
          <a:noFill/>
          <a:ln cap="flat" cmpd="sng" w="9525">
            <a:solidFill>
              <a:schemeClr val="accent1"/>
            </a:solidFill>
            <a:prstDash val="solid"/>
            <a:miter lim="800000"/>
            <a:headEnd len="med" w="med" type="none"/>
            <a:tailEnd len="lg" w="lg" type="triangle"/>
          </a:ln>
        </p:spPr>
      </p:cxnSp>
      <p:sp>
        <p:nvSpPr>
          <p:cNvPr id="290" name="Shape 290"/>
          <p:cNvSpPr txBox="1"/>
          <p:nvPr/>
        </p:nvSpPr>
        <p:spPr>
          <a:xfrm>
            <a:off x="6324600" y="4784725"/>
            <a:ext cx="2532062"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2000"/>
              <a:buFont typeface="Times New Roman"/>
              <a:buNone/>
            </a:pPr>
            <a:r>
              <a:rPr b="1" i="0" lang="en-US" sz="2000" u="none">
                <a:solidFill>
                  <a:schemeClr val="dk2"/>
                </a:solidFill>
                <a:latin typeface="Times New Roman"/>
                <a:ea typeface="Times New Roman"/>
                <a:cs typeface="Times New Roman"/>
                <a:sym typeface="Times New Roman"/>
              </a:rPr>
              <a:t>Add control vào form</a:t>
            </a:r>
            <a:endParaRPr/>
          </a:p>
        </p:txBody>
      </p:sp>
      <p:sp>
        <p:nvSpPr>
          <p:cNvPr id="291" name="Shape 291"/>
          <p:cNvSpPr/>
          <p:nvPr/>
        </p:nvSpPr>
        <p:spPr>
          <a:xfrm>
            <a:off x="7543800" y="1295400"/>
            <a:ext cx="1265237" cy="501650"/>
          </a:xfrm>
          <a:prstGeom prst="horizontalScroll">
            <a:avLst>
              <a:gd fmla="val 12500" name="adj"/>
            </a:avLst>
          </a:prstGeom>
          <a:solidFill>
            <a:schemeClr val="accent1">
              <a:alpha val="2352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2000"/>
              <a:buFont typeface="Times New Roman"/>
              <a:buNone/>
            </a:pPr>
            <a:r>
              <a:rPr b="1" i="0" lang="en-US" sz="2000" u="none">
                <a:solidFill>
                  <a:schemeClr val="dk2"/>
                </a:solidFill>
                <a:latin typeface="Times New Roman"/>
                <a:ea typeface="Times New Roman"/>
                <a:cs typeface="Times New Roman"/>
                <a:sym typeface="Times New Roman"/>
              </a:rPr>
              <a:t>Form1.cs</a:t>
            </a:r>
            <a:endParaRPr/>
          </a:p>
        </p:txBody>
      </p:sp>
      <p:sp>
        <p:nvSpPr>
          <p:cNvPr id="292" name="Shape 292"/>
          <p:cNvSpPr/>
          <p:nvPr/>
        </p:nvSpPr>
        <p:spPr>
          <a:xfrm>
            <a:off x="228600" y="4206875"/>
            <a:ext cx="1066800" cy="304800"/>
          </a:xfrm>
          <a:custGeom>
            <a:pathLst>
              <a:path extrusionOk="0" h="120000" w="120000">
                <a:moveTo>
                  <a:pt x="90000" y="0"/>
                </a:moveTo>
                <a:lnTo>
                  <a:pt x="90000" y="30000"/>
                </a:lnTo>
                <a:lnTo>
                  <a:pt x="18750" y="30000"/>
                </a:lnTo>
                <a:lnTo>
                  <a:pt x="18750" y="90000"/>
                </a:lnTo>
                <a:lnTo>
                  <a:pt x="90000" y="90000"/>
                </a:lnTo>
                <a:lnTo>
                  <a:pt x="90000" y="120000"/>
                </a:lnTo>
                <a:lnTo>
                  <a:pt x="120000" y="60000"/>
                </a:lnTo>
                <a:lnTo>
                  <a:pt x="90000" y="0"/>
                </a:lnTo>
                <a:close/>
              </a:path>
              <a:path extrusionOk="0" h="120000" w="120000">
                <a:moveTo>
                  <a:pt x="7500" y="30000"/>
                </a:moveTo>
                <a:lnTo>
                  <a:pt x="7500" y="90000"/>
                </a:lnTo>
                <a:lnTo>
                  <a:pt x="15000" y="90000"/>
                </a:lnTo>
                <a:lnTo>
                  <a:pt x="15000" y="30000"/>
                </a:lnTo>
                <a:lnTo>
                  <a:pt x="7500" y="30000"/>
                </a:lnTo>
                <a:close/>
              </a:path>
              <a:path extrusionOk="0" h="120000" w="120000">
                <a:moveTo>
                  <a:pt x="0" y="30000"/>
                </a:moveTo>
                <a:lnTo>
                  <a:pt x="0" y="90000"/>
                </a:lnTo>
                <a:lnTo>
                  <a:pt x="3750" y="90000"/>
                </a:lnTo>
                <a:lnTo>
                  <a:pt x="3750" y="30000"/>
                </a:lnTo>
                <a:lnTo>
                  <a:pt x="0" y="30000"/>
                </a:lnTo>
                <a:close/>
              </a:path>
            </a:pathLst>
          </a:custGeom>
          <a:solidFill>
            <a:schemeClr val="hlink">
              <a:alpha val="4862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2"/>
              </a:solidFill>
              <a:latin typeface="Times New Roman"/>
              <a:ea typeface="Times New Roman"/>
              <a:cs typeface="Times New Roman"/>
              <a:sym typeface="Times New Roman"/>
            </a:endParaRPr>
          </a:p>
        </p:txBody>
      </p:sp>
    </p:spTree>
  </p:cSld>
  <p:clrMapOvr>
    <a:masterClrMapping/>
  </p:clrMapOvr>
  <p:transition spd="slow">
    <p:push/>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96" name="Shape 296"/>
        <p:cNvGrpSpPr/>
        <p:nvPr/>
      </p:nvGrpSpPr>
      <p:grpSpPr>
        <a:xfrm>
          <a:off x="0" y="0"/>
          <a:ext cx="0" cy="0"/>
          <a:chOff x="0" y="0"/>
          <a:chExt cx="0" cy="0"/>
        </a:xfrm>
      </p:grpSpPr>
      <p:sp>
        <p:nvSpPr>
          <p:cNvPr id="297" name="Shape 297"/>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200"/>
              <a:buFont typeface="Arimo"/>
              <a:buNone/>
            </a:pPr>
            <a:r>
              <a:rPr b="1" i="0" lang="en-US" sz="3200" u="none" cap="none" strike="noStrike">
                <a:solidFill>
                  <a:schemeClr val="dk2"/>
                </a:solidFill>
                <a:latin typeface="Arimo"/>
                <a:ea typeface="Arimo"/>
                <a:cs typeface="Arimo"/>
                <a:sym typeface="Arimo"/>
              </a:rPr>
              <a:t>C</a:t>
            </a:r>
            <a:r>
              <a:rPr b="1" i="0" lang="en-US" sz="3200" u="none" cap="none" strike="noStrike">
                <a:solidFill>
                  <a:schemeClr val="dk2"/>
                </a:solidFill>
                <a:latin typeface="Times New Roman"/>
                <a:ea typeface="Times New Roman"/>
                <a:cs typeface="Times New Roman"/>
                <a:sym typeface="Times New Roman"/>
              </a:rPr>
              <a:t>á</a:t>
            </a:r>
            <a:r>
              <a:rPr b="1" i="0" lang="en-US" sz="3200" u="none" cap="none" strike="noStrike">
                <a:solidFill>
                  <a:schemeClr val="dk2"/>
                </a:solidFill>
                <a:latin typeface="Arimo"/>
                <a:ea typeface="Arimo"/>
                <a:cs typeface="Arimo"/>
                <a:sym typeface="Arimo"/>
              </a:rPr>
              <a:t>c bước tạo UD WinForm cơ bản</a:t>
            </a:r>
            <a:endParaRPr/>
          </a:p>
        </p:txBody>
      </p:sp>
      <p:sp>
        <p:nvSpPr>
          <p:cNvPr id="298" name="Shape 298"/>
          <p:cNvSpPr txBox="1"/>
          <p:nvPr>
            <p:ph idx="1" type="body"/>
          </p:nvPr>
        </p:nvSpPr>
        <p:spPr>
          <a:xfrm>
            <a:off x="228600" y="1295400"/>
            <a:ext cx="8458200" cy="4876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430"/>
              <a:buFont typeface="Noto Sans Symbols"/>
              <a:buChar char="■"/>
            </a:pPr>
            <a:r>
              <a:rPr b="1" i="0" lang="en-US" sz="2200" u="none">
                <a:solidFill>
                  <a:schemeClr val="accent2"/>
                </a:solidFill>
                <a:latin typeface="Arial"/>
                <a:ea typeface="Arial"/>
                <a:cs typeface="Arial"/>
                <a:sym typeface="Arial"/>
              </a:rPr>
              <a:t>Tạo lớp kế thừa từ lớp Form cơ sở</a:t>
            </a:r>
            <a:endParaRPr/>
          </a:p>
          <a:p>
            <a:pPr indent="-342900" lvl="0" marL="342900" marR="0" rtl="0" algn="l">
              <a:lnSpc>
                <a:spcPct val="100000"/>
              </a:lnSpc>
              <a:spcBef>
                <a:spcPts val="440"/>
              </a:spcBef>
              <a:spcAft>
                <a:spcPts val="0"/>
              </a:spcAft>
              <a:buClr>
                <a:schemeClr val="accent1"/>
              </a:buClr>
              <a:buSzPts val="1430"/>
              <a:buFont typeface="Noto Sans Symbols"/>
              <a:buChar char="■"/>
            </a:pPr>
            <a:r>
              <a:rPr b="1" i="0" lang="en-US" sz="2200" u="none">
                <a:solidFill>
                  <a:schemeClr val="accent2"/>
                </a:solidFill>
                <a:latin typeface="Arial"/>
                <a:ea typeface="Arial"/>
                <a:cs typeface="Arial"/>
                <a:sym typeface="Arial"/>
              </a:rPr>
              <a:t>Bổ sung các control vào form </a:t>
            </a:r>
            <a:endParaRPr/>
          </a:p>
          <a:p>
            <a:pPr indent="-325437" lvl="1" marL="669925" marR="0" rtl="0" algn="l">
              <a:lnSpc>
                <a:spcPct val="100000"/>
              </a:lnSpc>
              <a:spcBef>
                <a:spcPts val="400"/>
              </a:spcBef>
              <a:spcAft>
                <a:spcPts val="0"/>
              </a:spcAft>
              <a:buClr>
                <a:schemeClr val="accent2"/>
              </a:buClr>
              <a:buSzPts val="1200"/>
              <a:buFont typeface="Noto Sans Symbols"/>
              <a:buChar char="❑"/>
            </a:pPr>
            <a:r>
              <a:rPr b="1" i="0" lang="en-US" sz="2000" u="none" cap="none" strike="noStrike">
                <a:solidFill>
                  <a:schemeClr val="accent2"/>
                </a:solidFill>
                <a:latin typeface="Arial"/>
                <a:ea typeface="Arial"/>
                <a:cs typeface="Arial"/>
                <a:sym typeface="Arial"/>
              </a:rPr>
              <a:t>Thêm các label, menu, button, textbox…</a:t>
            </a:r>
            <a:endParaRPr/>
          </a:p>
          <a:p>
            <a:pPr indent="-342900" lvl="0" marL="342900" marR="0" rtl="0" algn="l">
              <a:lnSpc>
                <a:spcPct val="100000"/>
              </a:lnSpc>
              <a:spcBef>
                <a:spcPts val="440"/>
              </a:spcBef>
              <a:spcAft>
                <a:spcPts val="0"/>
              </a:spcAft>
              <a:buClr>
                <a:schemeClr val="accent1"/>
              </a:buClr>
              <a:buSzPts val="1430"/>
              <a:buFont typeface="Noto Sans Symbols"/>
              <a:buChar char="■"/>
            </a:pPr>
            <a:r>
              <a:rPr b="1" i="0" lang="en-US" sz="2200" u="none">
                <a:solidFill>
                  <a:schemeClr val="accent2"/>
                </a:solidFill>
                <a:latin typeface="Arial"/>
                <a:ea typeface="Arial"/>
                <a:cs typeface="Arial"/>
                <a:sym typeface="Arial"/>
              </a:rPr>
              <a:t>Thiết kế layout cho form (bố trí control)</a:t>
            </a:r>
            <a:endParaRPr/>
          </a:p>
          <a:p>
            <a:pPr indent="-325437" lvl="1" marL="669925" marR="0" rtl="0" algn="l">
              <a:lnSpc>
                <a:spcPct val="100000"/>
              </a:lnSpc>
              <a:spcBef>
                <a:spcPts val="400"/>
              </a:spcBef>
              <a:spcAft>
                <a:spcPts val="0"/>
              </a:spcAft>
              <a:buClr>
                <a:schemeClr val="accent2"/>
              </a:buClr>
              <a:buSzPts val="1200"/>
              <a:buFont typeface="Noto Sans Symbols"/>
              <a:buChar char="❑"/>
            </a:pPr>
            <a:r>
              <a:rPr b="1" i="0" lang="en-US" sz="2000" u="none" cap="none" strike="noStrike">
                <a:solidFill>
                  <a:schemeClr val="accent2"/>
                </a:solidFill>
                <a:latin typeface="Arial"/>
                <a:ea typeface="Arial"/>
                <a:cs typeface="Arial"/>
                <a:sym typeface="Arial"/>
              </a:rPr>
              <a:t>Hiệu chỉnh kích thước, trình bày, giao diện cho</a:t>
            </a:r>
            <a:endParaRPr/>
          </a:p>
          <a:p>
            <a:pPr indent="-350837" lvl="2" marL="1022350" marR="0" rtl="0" algn="l">
              <a:lnSpc>
                <a:spcPct val="100000"/>
              </a:lnSpc>
              <a:spcBef>
                <a:spcPts val="360"/>
              </a:spcBef>
              <a:spcAft>
                <a:spcPts val="0"/>
              </a:spcAft>
              <a:buClr>
                <a:schemeClr val="accent1"/>
              </a:buClr>
              <a:buSzPts val="1170"/>
              <a:buFont typeface="Noto Sans Symbols"/>
              <a:buChar char="■"/>
            </a:pPr>
            <a:r>
              <a:rPr b="1" i="0" lang="en-US" sz="1800" u="none" cap="none" strike="noStrike">
                <a:solidFill>
                  <a:schemeClr val="accent2"/>
                </a:solidFill>
                <a:latin typeface="Arial"/>
                <a:ea typeface="Arial"/>
                <a:cs typeface="Arial"/>
                <a:sym typeface="Arial"/>
              </a:rPr>
              <a:t>form</a:t>
            </a:r>
            <a:endParaRPr/>
          </a:p>
          <a:p>
            <a:pPr indent="-350837" lvl="2" marL="1022350" marR="0" rtl="0" algn="l">
              <a:lnSpc>
                <a:spcPct val="100000"/>
              </a:lnSpc>
              <a:spcBef>
                <a:spcPts val="360"/>
              </a:spcBef>
              <a:spcAft>
                <a:spcPts val="0"/>
              </a:spcAft>
              <a:buClr>
                <a:schemeClr val="accent1"/>
              </a:buClr>
              <a:buSzPts val="1170"/>
              <a:buFont typeface="Noto Sans Symbols"/>
              <a:buChar char="■"/>
            </a:pPr>
            <a:r>
              <a:rPr b="1" i="0" lang="en-US" sz="1800" u="none" cap="none" strike="noStrike">
                <a:solidFill>
                  <a:schemeClr val="accent2"/>
                </a:solidFill>
                <a:latin typeface="Arial"/>
                <a:ea typeface="Arial"/>
                <a:cs typeface="Arial"/>
                <a:sym typeface="Arial"/>
              </a:rPr>
              <a:t>Control chứa trong form</a:t>
            </a:r>
            <a:endParaRPr/>
          </a:p>
          <a:p>
            <a:pPr indent="-342900" lvl="0" marL="342900" marR="0" rtl="0" algn="l">
              <a:lnSpc>
                <a:spcPct val="100000"/>
              </a:lnSpc>
              <a:spcBef>
                <a:spcPts val="440"/>
              </a:spcBef>
              <a:spcAft>
                <a:spcPts val="0"/>
              </a:spcAft>
              <a:buClr>
                <a:schemeClr val="accent1"/>
              </a:buClr>
              <a:buSzPts val="1430"/>
              <a:buFont typeface="Noto Sans Symbols"/>
              <a:buChar char="■"/>
            </a:pPr>
            <a:r>
              <a:rPr b="1" i="0" lang="en-US" sz="2200" u="none">
                <a:solidFill>
                  <a:schemeClr val="accent2"/>
                </a:solidFill>
                <a:latin typeface="Arial"/>
                <a:ea typeface="Arial"/>
                <a:cs typeface="Arial"/>
                <a:sym typeface="Arial"/>
              </a:rPr>
              <a:t>Viết các xử lý cho các control trên form và các xử lý khác</a:t>
            </a:r>
            <a:endParaRPr/>
          </a:p>
          <a:p>
            <a:pPr indent="-342900" lvl="0" marL="342900" marR="0" rtl="0" algn="l">
              <a:lnSpc>
                <a:spcPct val="100000"/>
              </a:lnSpc>
              <a:spcBef>
                <a:spcPts val="440"/>
              </a:spcBef>
              <a:spcAft>
                <a:spcPts val="0"/>
              </a:spcAft>
              <a:buClr>
                <a:schemeClr val="accent1"/>
              </a:buClr>
              <a:buSzPts val="1430"/>
              <a:buFont typeface="Noto Sans Symbols"/>
              <a:buChar char="■"/>
            </a:pPr>
            <a:r>
              <a:rPr b="1" i="0" lang="en-US" sz="2200" u="none">
                <a:solidFill>
                  <a:schemeClr val="accent2"/>
                </a:solidFill>
                <a:latin typeface="Arial"/>
                <a:ea typeface="Arial"/>
                <a:cs typeface="Arial"/>
                <a:sym typeface="Arial"/>
              </a:rPr>
              <a:t>Hiển thị Form</a:t>
            </a:r>
            <a:endParaRPr/>
          </a:p>
          <a:p>
            <a:pPr indent="-325437" lvl="1" marL="669925" marR="0" rtl="0" algn="l">
              <a:lnSpc>
                <a:spcPct val="100000"/>
              </a:lnSpc>
              <a:spcBef>
                <a:spcPts val="400"/>
              </a:spcBef>
              <a:spcAft>
                <a:spcPts val="0"/>
              </a:spcAft>
              <a:buClr>
                <a:schemeClr val="accent2"/>
              </a:buClr>
              <a:buSzPts val="1200"/>
              <a:buFont typeface="Noto Sans Symbols"/>
              <a:buChar char="❑"/>
            </a:pPr>
            <a:r>
              <a:rPr b="1" i="0" lang="en-US" sz="2000" u="none" cap="none" strike="noStrike">
                <a:solidFill>
                  <a:schemeClr val="accent2"/>
                </a:solidFill>
                <a:latin typeface="Arial"/>
                <a:ea typeface="Arial"/>
                <a:cs typeface="Arial"/>
                <a:sym typeface="Arial"/>
              </a:rPr>
              <a:t>Thông qua lớp Application gọi phương thức Run</a:t>
            </a:r>
            <a:endParaRPr/>
          </a:p>
        </p:txBody>
      </p:sp>
      <p:sp>
        <p:nvSpPr>
          <p:cNvPr id="299" name="Shape 299"/>
          <p:cNvSpPr txBox="1"/>
          <p:nvPr/>
        </p:nvSpPr>
        <p:spPr>
          <a:xfrm>
            <a:off x="8382000" y="6400800"/>
            <a:ext cx="4318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
        <p:nvSpPr>
          <p:cNvPr id="300" name="Shape 300"/>
          <p:cNvSpPr txBox="1"/>
          <p:nvPr/>
        </p:nvSpPr>
        <p:spPr>
          <a:xfrm>
            <a:off x="2133600" y="5437187"/>
            <a:ext cx="5021262" cy="457200"/>
          </a:xfrm>
          <a:prstGeom prst="rect">
            <a:avLst/>
          </a:prstGeom>
          <a:solidFill>
            <a:schemeClr val="accent1">
              <a:alpha val="2862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2400"/>
              <a:buFont typeface="Times New Roman"/>
              <a:buNone/>
            </a:pPr>
            <a:r>
              <a:rPr b="1" i="1" lang="en-US" sz="2400" u="none">
                <a:solidFill>
                  <a:schemeClr val="dk2"/>
                </a:solidFill>
                <a:latin typeface="Times New Roman"/>
                <a:ea typeface="Times New Roman"/>
                <a:cs typeface="Times New Roman"/>
                <a:sym typeface="Times New Roman"/>
              </a:rPr>
              <a:t>Nên sử dụng IDE hỗ trợ thiết kế GUI!</a:t>
            </a:r>
            <a:endParaRPr/>
          </a:p>
        </p:txBody>
      </p:sp>
    </p:spTree>
  </p:cSld>
  <p:clrMapOvr>
    <a:masterClrMapping/>
  </p:clrMapOvr>
  <p:transition spd="slow">
    <p:push/>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04" name="Shape 304"/>
        <p:cNvGrpSpPr/>
        <p:nvPr/>
      </p:nvGrpSpPr>
      <p:grpSpPr>
        <a:xfrm>
          <a:off x="0" y="0"/>
          <a:ext cx="0" cy="0"/>
          <a:chOff x="0" y="0"/>
          <a:chExt cx="0" cy="0"/>
        </a:xfrm>
      </p:grpSpPr>
      <p:sp>
        <p:nvSpPr>
          <p:cNvPr id="305" name="Shape 305"/>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200"/>
              <a:buFont typeface="Arimo"/>
              <a:buNone/>
            </a:pPr>
            <a:r>
              <a:rPr b="1" i="0" lang="en-US" sz="3200" u="none" cap="none" strike="noStrike">
                <a:solidFill>
                  <a:schemeClr val="dk2"/>
                </a:solidFill>
                <a:latin typeface="Arimo"/>
                <a:ea typeface="Arimo"/>
                <a:cs typeface="Arimo"/>
                <a:sym typeface="Arimo"/>
              </a:rPr>
              <a:t>Form v</a:t>
            </a:r>
            <a:r>
              <a:rPr b="1" i="0" lang="en-US" sz="3200" u="none" cap="none" strike="noStrike">
                <a:solidFill>
                  <a:schemeClr val="dk2"/>
                </a:solidFill>
                <a:latin typeface="Times New Roman"/>
                <a:ea typeface="Times New Roman"/>
                <a:cs typeface="Times New Roman"/>
                <a:sym typeface="Times New Roman"/>
              </a:rPr>
              <a:t>à</a:t>
            </a:r>
            <a:r>
              <a:rPr b="1" i="0" lang="en-US" sz="3200" u="none" cap="none" strike="noStrike">
                <a:solidFill>
                  <a:schemeClr val="dk2"/>
                </a:solidFill>
                <a:latin typeface="Arimo"/>
                <a:ea typeface="Arimo"/>
                <a:cs typeface="Arimo"/>
                <a:sym typeface="Arimo"/>
              </a:rPr>
              <a:t> control</a:t>
            </a:r>
            <a:endParaRPr/>
          </a:p>
        </p:txBody>
      </p:sp>
      <p:sp>
        <p:nvSpPr>
          <p:cNvPr id="306" name="Shape 306"/>
          <p:cNvSpPr txBox="1"/>
          <p:nvPr>
            <p:ph idx="1" type="body"/>
          </p:nvPr>
        </p:nvSpPr>
        <p:spPr>
          <a:xfrm>
            <a:off x="228600" y="1295400"/>
            <a:ext cx="8458200" cy="4876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430"/>
              <a:buFont typeface="Noto Sans Symbols"/>
              <a:buChar char="■"/>
            </a:pPr>
            <a:r>
              <a:rPr b="1" i="0" lang="en-US" sz="2200" u="none">
                <a:solidFill>
                  <a:schemeClr val="accent2"/>
                </a:solidFill>
                <a:latin typeface="Arial"/>
                <a:ea typeface="Arial"/>
                <a:cs typeface="Arial"/>
                <a:sym typeface="Arial"/>
              </a:rPr>
              <a:t>Tất cả các thành phần trên form đều là đối tượng</a:t>
            </a:r>
            <a:endParaRPr/>
          </a:p>
          <a:p>
            <a:pPr indent="-342900" lvl="0" marL="342900" marR="0" rtl="0" algn="l">
              <a:lnSpc>
                <a:spcPct val="100000"/>
              </a:lnSpc>
              <a:spcBef>
                <a:spcPts val="440"/>
              </a:spcBef>
              <a:spcAft>
                <a:spcPts val="0"/>
              </a:spcAft>
              <a:buClr>
                <a:schemeClr val="accent1"/>
              </a:buClr>
              <a:buSzPts val="1430"/>
              <a:buFont typeface="Noto Sans Symbols"/>
              <a:buChar char="■"/>
            </a:pPr>
            <a:r>
              <a:rPr b="1" i="0" lang="en-US" sz="2200" u="none">
                <a:solidFill>
                  <a:schemeClr val="accent2"/>
                </a:solidFill>
                <a:latin typeface="Arial"/>
                <a:ea typeface="Arial"/>
                <a:cs typeface="Arial"/>
                <a:sym typeface="Arial"/>
              </a:rPr>
              <a:t>Các control là những lớp của FCL</a:t>
            </a:r>
            <a:endParaRPr/>
          </a:p>
          <a:p>
            <a:pPr indent="-325437" lvl="1" marL="669925" marR="0" rtl="0" algn="l">
              <a:lnSpc>
                <a:spcPct val="100000"/>
              </a:lnSpc>
              <a:spcBef>
                <a:spcPts val="400"/>
              </a:spcBef>
              <a:spcAft>
                <a:spcPts val="0"/>
              </a:spcAft>
              <a:buClr>
                <a:schemeClr val="accent2"/>
              </a:buClr>
              <a:buSzPts val="1200"/>
              <a:buFont typeface="Noto Sans Symbols"/>
              <a:buChar char="❑"/>
            </a:pPr>
            <a:r>
              <a:rPr b="1" i="0" lang="en-US" sz="2000" u="none" cap="none" strike="noStrike">
                <a:solidFill>
                  <a:schemeClr val="accent2"/>
                </a:solidFill>
                <a:latin typeface="Arial"/>
                <a:ea typeface="Arial"/>
                <a:cs typeface="Arial"/>
                <a:sym typeface="Arial"/>
              </a:rPr>
              <a:t>System.Windows.Forms.Label</a:t>
            </a:r>
            <a:endParaRPr/>
          </a:p>
          <a:p>
            <a:pPr indent="-325437" lvl="1" marL="669925" marR="0" rtl="0" algn="l">
              <a:lnSpc>
                <a:spcPct val="100000"/>
              </a:lnSpc>
              <a:spcBef>
                <a:spcPts val="400"/>
              </a:spcBef>
              <a:spcAft>
                <a:spcPts val="0"/>
              </a:spcAft>
              <a:buClr>
                <a:schemeClr val="accent2"/>
              </a:buClr>
              <a:buSzPts val="1200"/>
              <a:buFont typeface="Noto Sans Symbols"/>
              <a:buChar char="❑"/>
            </a:pPr>
            <a:r>
              <a:rPr b="1" i="0" lang="en-US" sz="2000" u="none" cap="none" strike="noStrike">
                <a:solidFill>
                  <a:schemeClr val="accent2"/>
                </a:solidFill>
                <a:latin typeface="Arial"/>
                <a:ea typeface="Arial"/>
                <a:cs typeface="Arial"/>
                <a:sym typeface="Arial"/>
              </a:rPr>
              <a:t>System.Windows.Forms.TextBox</a:t>
            </a:r>
            <a:endParaRPr/>
          </a:p>
          <a:p>
            <a:pPr indent="-325437" lvl="1" marL="669925" marR="0" rtl="0" algn="l">
              <a:lnSpc>
                <a:spcPct val="100000"/>
              </a:lnSpc>
              <a:spcBef>
                <a:spcPts val="400"/>
              </a:spcBef>
              <a:spcAft>
                <a:spcPts val="0"/>
              </a:spcAft>
              <a:buClr>
                <a:schemeClr val="accent2"/>
              </a:buClr>
              <a:buSzPts val="1200"/>
              <a:buFont typeface="Noto Sans Symbols"/>
              <a:buChar char="❑"/>
            </a:pPr>
            <a:r>
              <a:rPr b="1" i="0" lang="en-US" sz="2000" u="none" cap="none" strike="noStrike">
                <a:solidFill>
                  <a:schemeClr val="accent2"/>
                </a:solidFill>
                <a:latin typeface="Arial"/>
                <a:ea typeface="Arial"/>
                <a:cs typeface="Arial"/>
                <a:sym typeface="Arial"/>
              </a:rPr>
              <a:t>System.Windows.Forms.Button</a:t>
            </a:r>
            <a:endParaRPr/>
          </a:p>
          <a:p>
            <a:pPr indent="-325437" lvl="1" marL="669925" marR="0" rtl="0" algn="l">
              <a:lnSpc>
                <a:spcPct val="100000"/>
              </a:lnSpc>
              <a:spcBef>
                <a:spcPts val="400"/>
              </a:spcBef>
              <a:spcAft>
                <a:spcPts val="0"/>
              </a:spcAft>
              <a:buClr>
                <a:schemeClr val="accent2"/>
              </a:buClr>
              <a:buSzPts val="1200"/>
              <a:buFont typeface="Noto Sans Symbols"/>
              <a:buChar char="❑"/>
            </a:pPr>
            <a:r>
              <a:rPr b="1" i="0" lang="en-US" sz="2000" u="none" cap="none" strike="noStrike">
                <a:solidFill>
                  <a:schemeClr val="accent2"/>
                </a:solidFill>
                <a:latin typeface="Arial"/>
                <a:ea typeface="Arial"/>
                <a:cs typeface="Arial"/>
                <a:sym typeface="Arial"/>
              </a:rPr>
              <a:t>…</a:t>
            </a:r>
            <a:endParaRPr/>
          </a:p>
          <a:p>
            <a:pPr indent="-342900" lvl="0" marL="342900" marR="0" rtl="0" algn="l">
              <a:lnSpc>
                <a:spcPct val="100000"/>
              </a:lnSpc>
              <a:spcBef>
                <a:spcPts val="440"/>
              </a:spcBef>
              <a:spcAft>
                <a:spcPts val="0"/>
              </a:spcAft>
              <a:buClr>
                <a:schemeClr val="accent1"/>
              </a:buClr>
              <a:buSzPts val="1430"/>
              <a:buFont typeface="Noto Sans Symbols"/>
              <a:buChar char="■"/>
            </a:pPr>
            <a:r>
              <a:rPr b="1" i="0" lang="en-US" sz="2200" u="none">
                <a:solidFill>
                  <a:schemeClr val="accent2"/>
                </a:solidFill>
                <a:latin typeface="Arial"/>
                <a:ea typeface="Arial"/>
                <a:cs typeface="Arial"/>
                <a:sym typeface="Arial"/>
              </a:rPr>
              <a:t>Các control là instance của các </a:t>
            </a:r>
            <a:endParaRPr/>
          </a:p>
          <a:p>
            <a:pPr indent="-342900" lvl="0" marL="342900" marR="0" rtl="0" algn="l">
              <a:lnSpc>
                <a:spcPct val="100000"/>
              </a:lnSpc>
              <a:spcBef>
                <a:spcPts val="440"/>
              </a:spcBef>
              <a:spcAft>
                <a:spcPts val="0"/>
              </a:spcAft>
              <a:buClr>
                <a:schemeClr val="accent1"/>
              </a:buClr>
              <a:buSzPts val="1430"/>
              <a:buFont typeface="Noto Sans Symbols"/>
              <a:buNone/>
            </a:pPr>
            <a:r>
              <a:rPr b="1" i="0" lang="en-US" sz="2200" u="none">
                <a:solidFill>
                  <a:schemeClr val="accent2"/>
                </a:solidFill>
                <a:latin typeface="Arial"/>
                <a:ea typeface="Arial"/>
                <a:cs typeface="Arial"/>
                <a:sym typeface="Arial"/>
              </a:rPr>
              <a:t>	lớp trên.</a:t>
            </a:r>
            <a:endParaRPr/>
          </a:p>
          <a:p>
            <a:pPr indent="-252095" lvl="0" marL="342900" marR="0" rtl="0" algn="l">
              <a:spcBef>
                <a:spcPts val="440"/>
              </a:spcBef>
              <a:spcAft>
                <a:spcPts val="0"/>
              </a:spcAft>
              <a:buClr>
                <a:schemeClr val="accent1"/>
              </a:buClr>
              <a:buSzPts val="1430"/>
              <a:buFont typeface="Noto Sans Symbols"/>
              <a:buNone/>
            </a:pPr>
            <a:r>
              <a:t/>
            </a:r>
            <a:endParaRPr b="1" i="0" sz="2200" u="none">
              <a:solidFill>
                <a:schemeClr val="accent2"/>
              </a:solidFill>
              <a:latin typeface="Arial"/>
              <a:ea typeface="Arial"/>
              <a:cs typeface="Arial"/>
              <a:sym typeface="Arial"/>
            </a:endParaRPr>
          </a:p>
        </p:txBody>
      </p:sp>
      <p:sp>
        <p:nvSpPr>
          <p:cNvPr id="307" name="Shape 307"/>
          <p:cNvSpPr txBox="1"/>
          <p:nvPr/>
        </p:nvSpPr>
        <p:spPr>
          <a:xfrm>
            <a:off x="8382000" y="6400800"/>
            <a:ext cx="4318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pic>
        <p:nvPicPr>
          <p:cNvPr id="308" name="Shape 308"/>
          <p:cNvPicPr preferRelativeResize="0"/>
          <p:nvPr/>
        </p:nvPicPr>
        <p:blipFill rotWithShape="1">
          <a:blip r:embed="rId3">
            <a:alphaModFix/>
          </a:blip>
          <a:srcRect b="0" l="0" r="0" t="0"/>
          <a:stretch/>
        </p:blipFill>
        <p:spPr>
          <a:xfrm>
            <a:off x="5122862" y="4052887"/>
            <a:ext cx="2209800" cy="2286000"/>
          </a:xfrm>
          <a:prstGeom prst="rect">
            <a:avLst/>
          </a:prstGeom>
          <a:noFill/>
          <a:ln>
            <a:noFill/>
          </a:ln>
        </p:spPr>
      </p:pic>
      <p:grpSp>
        <p:nvGrpSpPr>
          <p:cNvPr id="309" name="Shape 309"/>
          <p:cNvGrpSpPr/>
          <p:nvPr/>
        </p:nvGrpSpPr>
        <p:grpSpPr>
          <a:xfrm>
            <a:off x="7672387" y="4468812"/>
            <a:ext cx="958849" cy="298450"/>
            <a:chOff x="7007225" y="5160962"/>
            <a:chExt cx="958849" cy="298450"/>
          </a:xfrm>
        </p:grpSpPr>
        <p:grpSp>
          <p:nvGrpSpPr>
            <p:cNvPr id="310" name="Shape 310"/>
            <p:cNvGrpSpPr/>
            <p:nvPr/>
          </p:nvGrpSpPr>
          <p:grpSpPr>
            <a:xfrm>
              <a:off x="7007225" y="5164137"/>
              <a:ext cx="904875" cy="295275"/>
              <a:chOff x="3375025" y="2901950"/>
              <a:chExt cx="1182687" cy="530225"/>
            </a:xfrm>
          </p:grpSpPr>
          <p:sp>
            <p:nvSpPr>
              <p:cNvPr id="311" name="Shape 311"/>
              <p:cNvSpPr/>
              <p:nvPr/>
            </p:nvSpPr>
            <p:spPr>
              <a:xfrm>
                <a:off x="3749675" y="2901950"/>
                <a:ext cx="808037" cy="530225"/>
              </a:xfrm>
              <a:prstGeom prst="roundRect">
                <a:avLst>
                  <a:gd fmla="val 16667" name="adj"/>
                </a:avLst>
              </a:prstGeom>
              <a:solidFill>
                <a:schemeClr val="accent1">
                  <a:alpha val="39607"/>
                </a:schemeClr>
              </a:solidFill>
              <a:ln cap="flat" cmpd="sng" w="9525">
                <a:solidFill>
                  <a:schemeClr val="dk1"/>
                </a:solidFill>
                <a:prstDash val="solid"/>
                <a:miter lim="800000"/>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2"/>
                  </a:solidFill>
                  <a:latin typeface="Times New Roman"/>
                  <a:ea typeface="Times New Roman"/>
                  <a:cs typeface="Times New Roman"/>
                  <a:sym typeface="Times New Roman"/>
                </a:endParaRPr>
              </a:p>
            </p:txBody>
          </p:sp>
          <p:cxnSp>
            <p:nvCxnSpPr>
              <p:cNvPr id="312" name="Shape 312"/>
              <p:cNvCxnSpPr/>
              <p:nvPr/>
            </p:nvCxnSpPr>
            <p:spPr>
              <a:xfrm>
                <a:off x="3375025" y="3087687"/>
                <a:ext cx="357187" cy="0"/>
              </a:xfrm>
              <a:prstGeom prst="straightConnector1">
                <a:avLst/>
              </a:prstGeom>
              <a:noFill/>
              <a:ln cap="flat" cmpd="sng" w="9525">
                <a:solidFill>
                  <a:schemeClr val="dk1"/>
                </a:solidFill>
                <a:prstDash val="solid"/>
                <a:miter lim="800000"/>
                <a:headEnd len="lg" w="lg" type="oval"/>
                <a:tailEnd len="med" w="med" type="none"/>
              </a:ln>
            </p:spPr>
          </p:cxnSp>
        </p:grpSp>
        <p:sp>
          <p:nvSpPr>
            <p:cNvPr id="313" name="Shape 313"/>
            <p:cNvSpPr txBox="1"/>
            <p:nvPr/>
          </p:nvSpPr>
          <p:spPr>
            <a:xfrm>
              <a:off x="7307262" y="5160962"/>
              <a:ext cx="658812"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object</a:t>
              </a:r>
              <a:endParaRPr/>
            </a:p>
          </p:txBody>
        </p:sp>
      </p:grpSp>
      <p:cxnSp>
        <p:nvCxnSpPr>
          <p:cNvPr id="314" name="Shape 314"/>
          <p:cNvCxnSpPr/>
          <p:nvPr/>
        </p:nvCxnSpPr>
        <p:spPr>
          <a:xfrm flipH="1" rot="10800000">
            <a:off x="6905625" y="4572000"/>
            <a:ext cx="641350" cy="93662"/>
          </a:xfrm>
          <a:prstGeom prst="straightConnector1">
            <a:avLst/>
          </a:prstGeom>
          <a:noFill/>
          <a:ln cap="flat" cmpd="sng" w="28575">
            <a:solidFill>
              <a:schemeClr val="dk1"/>
            </a:solidFill>
            <a:prstDash val="solid"/>
            <a:miter lim="800000"/>
            <a:headEnd len="med" w="med" type="none"/>
            <a:tailEnd len="med" w="med" type="none"/>
          </a:ln>
        </p:spPr>
      </p:cxnSp>
      <p:grpSp>
        <p:nvGrpSpPr>
          <p:cNvPr id="315" name="Shape 315"/>
          <p:cNvGrpSpPr/>
          <p:nvPr/>
        </p:nvGrpSpPr>
        <p:grpSpPr>
          <a:xfrm>
            <a:off x="7672387" y="5072062"/>
            <a:ext cx="958849" cy="298450"/>
            <a:chOff x="7007225" y="5160962"/>
            <a:chExt cx="958849" cy="298450"/>
          </a:xfrm>
        </p:grpSpPr>
        <p:grpSp>
          <p:nvGrpSpPr>
            <p:cNvPr id="316" name="Shape 316"/>
            <p:cNvGrpSpPr/>
            <p:nvPr/>
          </p:nvGrpSpPr>
          <p:grpSpPr>
            <a:xfrm>
              <a:off x="7007225" y="5164137"/>
              <a:ext cx="904875" cy="295275"/>
              <a:chOff x="3375025" y="2901950"/>
              <a:chExt cx="1182687" cy="530225"/>
            </a:xfrm>
          </p:grpSpPr>
          <p:sp>
            <p:nvSpPr>
              <p:cNvPr id="317" name="Shape 317"/>
              <p:cNvSpPr/>
              <p:nvPr/>
            </p:nvSpPr>
            <p:spPr>
              <a:xfrm>
                <a:off x="3749675" y="2901950"/>
                <a:ext cx="808037" cy="530225"/>
              </a:xfrm>
              <a:prstGeom prst="roundRect">
                <a:avLst>
                  <a:gd fmla="val 16667" name="adj"/>
                </a:avLst>
              </a:prstGeom>
              <a:solidFill>
                <a:schemeClr val="accent1">
                  <a:alpha val="39607"/>
                </a:schemeClr>
              </a:solidFill>
              <a:ln cap="flat" cmpd="sng" w="9525">
                <a:solidFill>
                  <a:schemeClr val="dk1"/>
                </a:solidFill>
                <a:prstDash val="solid"/>
                <a:miter lim="800000"/>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2"/>
                  </a:solidFill>
                  <a:latin typeface="Times New Roman"/>
                  <a:ea typeface="Times New Roman"/>
                  <a:cs typeface="Times New Roman"/>
                  <a:sym typeface="Times New Roman"/>
                </a:endParaRPr>
              </a:p>
            </p:txBody>
          </p:sp>
          <p:cxnSp>
            <p:nvCxnSpPr>
              <p:cNvPr id="318" name="Shape 318"/>
              <p:cNvCxnSpPr/>
              <p:nvPr/>
            </p:nvCxnSpPr>
            <p:spPr>
              <a:xfrm>
                <a:off x="3375025" y="3087687"/>
                <a:ext cx="357187" cy="0"/>
              </a:xfrm>
              <a:prstGeom prst="straightConnector1">
                <a:avLst/>
              </a:prstGeom>
              <a:noFill/>
              <a:ln cap="flat" cmpd="sng" w="9525">
                <a:solidFill>
                  <a:schemeClr val="dk1"/>
                </a:solidFill>
                <a:prstDash val="solid"/>
                <a:miter lim="800000"/>
                <a:headEnd len="lg" w="lg" type="oval"/>
                <a:tailEnd len="med" w="med" type="none"/>
              </a:ln>
            </p:spPr>
          </p:cxnSp>
        </p:grpSp>
        <p:sp>
          <p:nvSpPr>
            <p:cNvPr id="319" name="Shape 319"/>
            <p:cNvSpPr txBox="1"/>
            <p:nvPr/>
          </p:nvSpPr>
          <p:spPr>
            <a:xfrm>
              <a:off x="7307262" y="5160962"/>
              <a:ext cx="658812"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object</a:t>
              </a:r>
              <a:endParaRPr/>
            </a:p>
          </p:txBody>
        </p:sp>
      </p:grpSp>
      <p:cxnSp>
        <p:nvCxnSpPr>
          <p:cNvPr id="320" name="Shape 320"/>
          <p:cNvCxnSpPr/>
          <p:nvPr/>
        </p:nvCxnSpPr>
        <p:spPr>
          <a:xfrm>
            <a:off x="6878637" y="5081587"/>
            <a:ext cx="652462" cy="98425"/>
          </a:xfrm>
          <a:prstGeom prst="straightConnector1">
            <a:avLst/>
          </a:prstGeom>
          <a:noFill/>
          <a:ln cap="flat" cmpd="sng" w="28575">
            <a:solidFill>
              <a:schemeClr val="dk1"/>
            </a:solidFill>
            <a:prstDash val="solid"/>
            <a:miter lim="800000"/>
            <a:headEnd len="med" w="med" type="none"/>
            <a:tailEnd len="med" w="med" type="none"/>
          </a:ln>
        </p:spPr>
      </p:cxnSp>
      <p:grpSp>
        <p:nvGrpSpPr>
          <p:cNvPr id="321" name="Shape 321"/>
          <p:cNvGrpSpPr/>
          <p:nvPr/>
        </p:nvGrpSpPr>
        <p:grpSpPr>
          <a:xfrm>
            <a:off x="7566025" y="5700712"/>
            <a:ext cx="958849" cy="298450"/>
            <a:chOff x="7007225" y="5160962"/>
            <a:chExt cx="958849" cy="298450"/>
          </a:xfrm>
        </p:grpSpPr>
        <p:grpSp>
          <p:nvGrpSpPr>
            <p:cNvPr id="322" name="Shape 322"/>
            <p:cNvGrpSpPr/>
            <p:nvPr/>
          </p:nvGrpSpPr>
          <p:grpSpPr>
            <a:xfrm>
              <a:off x="7007225" y="5164137"/>
              <a:ext cx="904875" cy="295275"/>
              <a:chOff x="3375025" y="2901950"/>
              <a:chExt cx="1182687" cy="530225"/>
            </a:xfrm>
          </p:grpSpPr>
          <p:sp>
            <p:nvSpPr>
              <p:cNvPr id="323" name="Shape 323"/>
              <p:cNvSpPr/>
              <p:nvPr/>
            </p:nvSpPr>
            <p:spPr>
              <a:xfrm>
                <a:off x="3749675" y="2901950"/>
                <a:ext cx="808037" cy="530225"/>
              </a:xfrm>
              <a:prstGeom prst="roundRect">
                <a:avLst>
                  <a:gd fmla="val 16667" name="adj"/>
                </a:avLst>
              </a:prstGeom>
              <a:solidFill>
                <a:schemeClr val="accent1">
                  <a:alpha val="39607"/>
                </a:schemeClr>
              </a:solidFill>
              <a:ln cap="flat" cmpd="sng" w="9525">
                <a:solidFill>
                  <a:schemeClr val="dk1"/>
                </a:solidFill>
                <a:prstDash val="solid"/>
                <a:miter lim="800000"/>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2"/>
                  </a:solidFill>
                  <a:latin typeface="Times New Roman"/>
                  <a:ea typeface="Times New Roman"/>
                  <a:cs typeface="Times New Roman"/>
                  <a:sym typeface="Times New Roman"/>
                </a:endParaRPr>
              </a:p>
            </p:txBody>
          </p:sp>
          <p:cxnSp>
            <p:nvCxnSpPr>
              <p:cNvPr id="324" name="Shape 324"/>
              <p:cNvCxnSpPr/>
              <p:nvPr/>
            </p:nvCxnSpPr>
            <p:spPr>
              <a:xfrm>
                <a:off x="3375025" y="3087687"/>
                <a:ext cx="357187" cy="0"/>
              </a:xfrm>
              <a:prstGeom prst="straightConnector1">
                <a:avLst/>
              </a:prstGeom>
              <a:noFill/>
              <a:ln cap="flat" cmpd="sng" w="9525">
                <a:solidFill>
                  <a:schemeClr val="dk1"/>
                </a:solidFill>
                <a:prstDash val="solid"/>
                <a:miter lim="800000"/>
                <a:headEnd len="lg" w="lg" type="oval"/>
                <a:tailEnd len="med" w="med" type="none"/>
              </a:ln>
            </p:spPr>
          </p:cxnSp>
        </p:grpSp>
        <p:sp>
          <p:nvSpPr>
            <p:cNvPr id="325" name="Shape 325"/>
            <p:cNvSpPr txBox="1"/>
            <p:nvPr/>
          </p:nvSpPr>
          <p:spPr>
            <a:xfrm>
              <a:off x="7307262" y="5160962"/>
              <a:ext cx="658812"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object</a:t>
              </a:r>
              <a:endParaRPr/>
            </a:p>
          </p:txBody>
        </p:sp>
      </p:grpSp>
      <p:cxnSp>
        <p:nvCxnSpPr>
          <p:cNvPr id="326" name="Shape 326"/>
          <p:cNvCxnSpPr/>
          <p:nvPr/>
        </p:nvCxnSpPr>
        <p:spPr>
          <a:xfrm>
            <a:off x="6921500" y="5676900"/>
            <a:ext cx="514350" cy="71437"/>
          </a:xfrm>
          <a:prstGeom prst="straightConnector1">
            <a:avLst/>
          </a:prstGeom>
          <a:noFill/>
          <a:ln cap="flat" cmpd="sng" w="28575">
            <a:solidFill>
              <a:schemeClr val="dk1"/>
            </a:solidFill>
            <a:prstDash val="solid"/>
            <a:miter lim="800000"/>
            <a:headEnd len="med" w="med" type="none"/>
            <a:tailEnd len="med" w="med" type="none"/>
          </a:ln>
        </p:spPr>
      </p:cxnSp>
      <p:grpSp>
        <p:nvGrpSpPr>
          <p:cNvPr id="327" name="Shape 327"/>
          <p:cNvGrpSpPr/>
          <p:nvPr/>
        </p:nvGrpSpPr>
        <p:grpSpPr>
          <a:xfrm>
            <a:off x="5722937" y="3656012"/>
            <a:ext cx="958849" cy="298450"/>
            <a:chOff x="7007225" y="5160962"/>
            <a:chExt cx="958849" cy="298450"/>
          </a:xfrm>
        </p:grpSpPr>
        <p:grpSp>
          <p:nvGrpSpPr>
            <p:cNvPr id="328" name="Shape 328"/>
            <p:cNvGrpSpPr/>
            <p:nvPr/>
          </p:nvGrpSpPr>
          <p:grpSpPr>
            <a:xfrm>
              <a:off x="7007225" y="5164137"/>
              <a:ext cx="904875" cy="295275"/>
              <a:chOff x="3375025" y="2901950"/>
              <a:chExt cx="1182687" cy="530225"/>
            </a:xfrm>
          </p:grpSpPr>
          <p:sp>
            <p:nvSpPr>
              <p:cNvPr id="329" name="Shape 329"/>
              <p:cNvSpPr/>
              <p:nvPr/>
            </p:nvSpPr>
            <p:spPr>
              <a:xfrm>
                <a:off x="3749675" y="2901950"/>
                <a:ext cx="808037" cy="530225"/>
              </a:xfrm>
              <a:prstGeom prst="roundRect">
                <a:avLst>
                  <a:gd fmla="val 16667" name="adj"/>
                </a:avLst>
              </a:prstGeom>
              <a:solidFill>
                <a:schemeClr val="accent1">
                  <a:alpha val="39607"/>
                </a:schemeClr>
              </a:solidFill>
              <a:ln cap="flat" cmpd="sng" w="9525">
                <a:solidFill>
                  <a:schemeClr val="dk1"/>
                </a:solidFill>
                <a:prstDash val="solid"/>
                <a:miter lim="800000"/>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2"/>
                  </a:solidFill>
                  <a:latin typeface="Times New Roman"/>
                  <a:ea typeface="Times New Roman"/>
                  <a:cs typeface="Times New Roman"/>
                  <a:sym typeface="Times New Roman"/>
                </a:endParaRPr>
              </a:p>
            </p:txBody>
          </p:sp>
          <p:cxnSp>
            <p:nvCxnSpPr>
              <p:cNvPr id="330" name="Shape 330"/>
              <p:cNvCxnSpPr/>
              <p:nvPr/>
            </p:nvCxnSpPr>
            <p:spPr>
              <a:xfrm>
                <a:off x="3375025" y="3087687"/>
                <a:ext cx="357187" cy="0"/>
              </a:xfrm>
              <a:prstGeom prst="straightConnector1">
                <a:avLst/>
              </a:prstGeom>
              <a:noFill/>
              <a:ln cap="flat" cmpd="sng" w="9525">
                <a:solidFill>
                  <a:schemeClr val="dk1"/>
                </a:solidFill>
                <a:prstDash val="solid"/>
                <a:miter lim="800000"/>
                <a:headEnd len="lg" w="lg" type="oval"/>
                <a:tailEnd len="med" w="med" type="none"/>
              </a:ln>
            </p:spPr>
          </p:cxnSp>
        </p:grpSp>
        <p:sp>
          <p:nvSpPr>
            <p:cNvPr id="331" name="Shape 331"/>
            <p:cNvSpPr txBox="1"/>
            <p:nvPr/>
          </p:nvSpPr>
          <p:spPr>
            <a:xfrm>
              <a:off x="7307262" y="5160962"/>
              <a:ext cx="658812"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object</a:t>
              </a:r>
              <a:endParaRPr/>
            </a:p>
          </p:txBody>
        </p:sp>
      </p:grpSp>
      <p:grpSp>
        <p:nvGrpSpPr>
          <p:cNvPr id="332" name="Shape 332"/>
          <p:cNvGrpSpPr/>
          <p:nvPr/>
        </p:nvGrpSpPr>
        <p:grpSpPr>
          <a:xfrm>
            <a:off x="4953000" y="5715000"/>
            <a:ext cx="958849" cy="298450"/>
            <a:chOff x="7007225" y="5160962"/>
            <a:chExt cx="958849" cy="298450"/>
          </a:xfrm>
        </p:grpSpPr>
        <p:grpSp>
          <p:nvGrpSpPr>
            <p:cNvPr id="333" name="Shape 333"/>
            <p:cNvGrpSpPr/>
            <p:nvPr/>
          </p:nvGrpSpPr>
          <p:grpSpPr>
            <a:xfrm>
              <a:off x="7007225" y="5164137"/>
              <a:ext cx="904875" cy="295275"/>
              <a:chOff x="3375025" y="2901950"/>
              <a:chExt cx="1182687" cy="530225"/>
            </a:xfrm>
          </p:grpSpPr>
          <p:sp>
            <p:nvSpPr>
              <p:cNvPr id="334" name="Shape 334"/>
              <p:cNvSpPr/>
              <p:nvPr/>
            </p:nvSpPr>
            <p:spPr>
              <a:xfrm>
                <a:off x="3749675" y="2901950"/>
                <a:ext cx="808037" cy="530225"/>
              </a:xfrm>
              <a:prstGeom prst="roundRect">
                <a:avLst>
                  <a:gd fmla="val 16667" name="adj"/>
                </a:avLst>
              </a:prstGeom>
              <a:solidFill>
                <a:schemeClr val="accent1">
                  <a:alpha val="39607"/>
                </a:schemeClr>
              </a:solidFill>
              <a:ln cap="flat" cmpd="sng" w="9525">
                <a:solidFill>
                  <a:schemeClr val="dk1"/>
                </a:solidFill>
                <a:prstDash val="solid"/>
                <a:miter lim="800000"/>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2"/>
                  </a:solidFill>
                  <a:latin typeface="Times New Roman"/>
                  <a:ea typeface="Times New Roman"/>
                  <a:cs typeface="Times New Roman"/>
                  <a:sym typeface="Times New Roman"/>
                </a:endParaRPr>
              </a:p>
            </p:txBody>
          </p:sp>
          <p:cxnSp>
            <p:nvCxnSpPr>
              <p:cNvPr id="335" name="Shape 335"/>
              <p:cNvCxnSpPr/>
              <p:nvPr/>
            </p:nvCxnSpPr>
            <p:spPr>
              <a:xfrm>
                <a:off x="3375025" y="3087687"/>
                <a:ext cx="357187" cy="0"/>
              </a:xfrm>
              <a:prstGeom prst="straightConnector1">
                <a:avLst/>
              </a:prstGeom>
              <a:noFill/>
              <a:ln cap="flat" cmpd="sng" w="9525">
                <a:solidFill>
                  <a:schemeClr val="dk1"/>
                </a:solidFill>
                <a:prstDash val="solid"/>
                <a:miter lim="800000"/>
                <a:headEnd len="lg" w="lg" type="oval"/>
                <a:tailEnd len="med" w="med" type="none"/>
              </a:ln>
            </p:spPr>
          </p:cxnSp>
        </p:grpSp>
        <p:sp>
          <p:nvSpPr>
            <p:cNvPr id="336" name="Shape 336"/>
            <p:cNvSpPr txBox="1"/>
            <p:nvPr/>
          </p:nvSpPr>
          <p:spPr>
            <a:xfrm>
              <a:off x="7307262" y="5160962"/>
              <a:ext cx="658812"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object</a:t>
              </a:r>
              <a:endParaRPr/>
            </a:p>
          </p:txBody>
        </p:sp>
      </p:grpSp>
      <p:cxnSp>
        <p:nvCxnSpPr>
          <p:cNvPr id="337" name="Shape 337"/>
          <p:cNvCxnSpPr/>
          <p:nvPr/>
        </p:nvCxnSpPr>
        <p:spPr>
          <a:xfrm flipH="1" rot="10800000">
            <a:off x="4953000" y="5029200"/>
            <a:ext cx="295275" cy="762000"/>
          </a:xfrm>
          <a:prstGeom prst="straightConnector1">
            <a:avLst/>
          </a:prstGeom>
          <a:noFill/>
          <a:ln cap="flat" cmpd="sng" w="28575">
            <a:solidFill>
              <a:schemeClr val="dk1"/>
            </a:solidFill>
            <a:prstDash val="solid"/>
            <a:miter lim="800000"/>
            <a:headEnd len="med" w="med" type="none"/>
            <a:tailEnd len="med" w="med" type="none"/>
          </a:ln>
        </p:spPr>
      </p:cxnSp>
      <p:cxnSp>
        <p:nvCxnSpPr>
          <p:cNvPr id="338" name="Shape 338"/>
          <p:cNvCxnSpPr/>
          <p:nvPr/>
        </p:nvCxnSpPr>
        <p:spPr>
          <a:xfrm flipH="1" rot="10800000">
            <a:off x="5329237" y="3824287"/>
            <a:ext cx="349250" cy="773112"/>
          </a:xfrm>
          <a:prstGeom prst="straightConnector1">
            <a:avLst/>
          </a:prstGeom>
          <a:noFill/>
          <a:ln cap="flat" cmpd="sng" w="28575">
            <a:solidFill>
              <a:schemeClr val="dk1"/>
            </a:solidFill>
            <a:prstDash val="solid"/>
            <a:miter lim="800000"/>
            <a:headEnd len="med" w="med" type="none"/>
            <a:tailEnd len="med" w="med" type="none"/>
          </a:ln>
        </p:spPr>
      </p:cxnSp>
      <p:grpSp>
        <p:nvGrpSpPr>
          <p:cNvPr id="339" name="Shape 339"/>
          <p:cNvGrpSpPr/>
          <p:nvPr/>
        </p:nvGrpSpPr>
        <p:grpSpPr>
          <a:xfrm>
            <a:off x="8185150" y="3276600"/>
            <a:ext cx="958849" cy="298450"/>
            <a:chOff x="7007225" y="5160962"/>
            <a:chExt cx="958849" cy="298450"/>
          </a:xfrm>
        </p:grpSpPr>
        <p:grpSp>
          <p:nvGrpSpPr>
            <p:cNvPr id="340" name="Shape 340"/>
            <p:cNvGrpSpPr/>
            <p:nvPr/>
          </p:nvGrpSpPr>
          <p:grpSpPr>
            <a:xfrm>
              <a:off x="7007225" y="5164137"/>
              <a:ext cx="904875" cy="295275"/>
              <a:chOff x="3375025" y="2901950"/>
              <a:chExt cx="1182687" cy="530225"/>
            </a:xfrm>
          </p:grpSpPr>
          <p:sp>
            <p:nvSpPr>
              <p:cNvPr id="341" name="Shape 341"/>
              <p:cNvSpPr/>
              <p:nvPr/>
            </p:nvSpPr>
            <p:spPr>
              <a:xfrm>
                <a:off x="3749675" y="2901950"/>
                <a:ext cx="808037" cy="530225"/>
              </a:xfrm>
              <a:prstGeom prst="roundRect">
                <a:avLst>
                  <a:gd fmla="val 16667" name="adj"/>
                </a:avLst>
              </a:prstGeom>
              <a:solidFill>
                <a:schemeClr val="accent1">
                  <a:alpha val="39607"/>
                </a:schemeClr>
              </a:solidFill>
              <a:ln cap="flat" cmpd="sng" w="9525">
                <a:solidFill>
                  <a:schemeClr val="dk1"/>
                </a:solidFill>
                <a:prstDash val="solid"/>
                <a:miter lim="800000"/>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2"/>
                  </a:solidFill>
                  <a:latin typeface="Times New Roman"/>
                  <a:ea typeface="Times New Roman"/>
                  <a:cs typeface="Times New Roman"/>
                  <a:sym typeface="Times New Roman"/>
                </a:endParaRPr>
              </a:p>
            </p:txBody>
          </p:sp>
          <p:cxnSp>
            <p:nvCxnSpPr>
              <p:cNvPr id="342" name="Shape 342"/>
              <p:cNvCxnSpPr/>
              <p:nvPr/>
            </p:nvCxnSpPr>
            <p:spPr>
              <a:xfrm>
                <a:off x="3375025" y="3087687"/>
                <a:ext cx="357187" cy="0"/>
              </a:xfrm>
              <a:prstGeom prst="straightConnector1">
                <a:avLst/>
              </a:prstGeom>
              <a:noFill/>
              <a:ln cap="flat" cmpd="sng" w="9525">
                <a:solidFill>
                  <a:schemeClr val="dk1"/>
                </a:solidFill>
                <a:prstDash val="solid"/>
                <a:miter lim="800000"/>
                <a:headEnd len="lg" w="lg" type="oval"/>
                <a:tailEnd len="med" w="med" type="none"/>
              </a:ln>
            </p:spPr>
          </p:cxnSp>
        </p:grpSp>
        <p:sp>
          <p:nvSpPr>
            <p:cNvPr id="343" name="Shape 343"/>
            <p:cNvSpPr txBox="1"/>
            <p:nvPr/>
          </p:nvSpPr>
          <p:spPr>
            <a:xfrm>
              <a:off x="7307262" y="5160962"/>
              <a:ext cx="658812"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object</a:t>
              </a:r>
              <a:endParaRPr/>
            </a:p>
          </p:txBody>
        </p:sp>
      </p:grpSp>
      <p:cxnSp>
        <p:nvCxnSpPr>
          <p:cNvPr id="344" name="Shape 344"/>
          <p:cNvCxnSpPr/>
          <p:nvPr/>
        </p:nvCxnSpPr>
        <p:spPr>
          <a:xfrm flipH="1" rot="10800000">
            <a:off x="7265987" y="3436937"/>
            <a:ext cx="835025" cy="661987"/>
          </a:xfrm>
          <a:prstGeom prst="straightConnector1">
            <a:avLst/>
          </a:prstGeom>
          <a:noFill/>
          <a:ln cap="rnd" cmpd="sng" w="12700">
            <a:solidFill>
              <a:schemeClr val="dk1"/>
            </a:solidFill>
            <a:prstDash val="solid"/>
            <a:miter lim="800000"/>
            <a:headEnd len="med" w="med" type="none"/>
            <a:tailEnd len="med" w="med" type="none"/>
          </a:ln>
        </p:spPr>
      </p:cxnSp>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98" name="Shape 98"/>
        <p:cNvGrpSpPr/>
        <p:nvPr/>
      </p:nvGrpSpPr>
      <p:grpSpPr>
        <a:xfrm>
          <a:off x="0" y="0"/>
          <a:ext cx="0" cy="0"/>
          <a:chOff x="0" y="0"/>
          <a:chExt cx="0" cy="0"/>
        </a:xfrm>
      </p:grpSpPr>
      <p:sp>
        <p:nvSpPr>
          <p:cNvPr id="99" name="Shape 99"/>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200"/>
              <a:buFont typeface="Arimo"/>
              <a:buNone/>
            </a:pPr>
            <a:r>
              <a:rPr b="1" i="0" lang="en-US" sz="3200" u="none" cap="none" strike="noStrike">
                <a:solidFill>
                  <a:schemeClr val="dk2"/>
                </a:solidFill>
                <a:latin typeface="Arimo"/>
                <a:ea typeface="Arimo"/>
                <a:cs typeface="Arimo"/>
                <a:sym typeface="Arimo"/>
              </a:rPr>
              <a:t>Nội Dung</a:t>
            </a:r>
            <a:endParaRPr/>
          </a:p>
        </p:txBody>
      </p:sp>
      <p:sp>
        <p:nvSpPr>
          <p:cNvPr id="100" name="Shape 100"/>
          <p:cNvSpPr txBox="1"/>
          <p:nvPr>
            <p:ph idx="1" type="body"/>
          </p:nvPr>
        </p:nvSpPr>
        <p:spPr>
          <a:xfrm>
            <a:off x="228600" y="1143000"/>
            <a:ext cx="84582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430"/>
              <a:buFont typeface="Noto Sans Symbols"/>
              <a:buChar char="■"/>
            </a:pPr>
            <a:r>
              <a:rPr b="1" i="0" lang="en-US" sz="2200" u="none" cap="none" strike="noStrike">
                <a:solidFill>
                  <a:schemeClr val="accent2"/>
                </a:solidFill>
                <a:latin typeface="Arial"/>
                <a:ea typeface="Arial"/>
                <a:cs typeface="Arial"/>
                <a:sym typeface="Arial"/>
              </a:rPr>
              <a:t>Graphical User Interface (GUI)</a:t>
            </a:r>
            <a:endParaRPr/>
          </a:p>
          <a:p>
            <a:pPr indent="-342900" lvl="0" marL="342900" marR="0" rtl="0" algn="l">
              <a:lnSpc>
                <a:spcPct val="100000"/>
              </a:lnSpc>
              <a:spcBef>
                <a:spcPts val="440"/>
              </a:spcBef>
              <a:spcAft>
                <a:spcPts val="0"/>
              </a:spcAft>
              <a:buClr>
                <a:schemeClr val="accent1"/>
              </a:buClr>
              <a:buSzPts val="1430"/>
              <a:buFont typeface="Noto Sans Symbols"/>
              <a:buChar char="■"/>
            </a:pPr>
            <a:r>
              <a:rPr b="1" i="0" lang="en-US" sz="2200" u="none" cap="none" strike="noStrike">
                <a:solidFill>
                  <a:schemeClr val="accent2"/>
                </a:solidFill>
                <a:latin typeface="Arial"/>
                <a:ea typeface="Arial"/>
                <a:cs typeface="Arial"/>
                <a:sym typeface="Arial"/>
              </a:rPr>
              <a:t>Event Driven Programming</a:t>
            </a:r>
            <a:endParaRPr/>
          </a:p>
          <a:p>
            <a:pPr indent="-342900" lvl="0" marL="342900" marR="0" rtl="0" algn="l">
              <a:lnSpc>
                <a:spcPct val="100000"/>
              </a:lnSpc>
              <a:spcBef>
                <a:spcPts val="440"/>
              </a:spcBef>
              <a:spcAft>
                <a:spcPts val="0"/>
              </a:spcAft>
              <a:buClr>
                <a:schemeClr val="accent1"/>
              </a:buClr>
              <a:buSzPts val="1430"/>
              <a:buFont typeface="Noto Sans Symbols"/>
              <a:buChar char="■"/>
            </a:pPr>
            <a:r>
              <a:rPr b="1" i="0" lang="en-US" sz="2200" u="none" cap="none" strike="noStrike">
                <a:solidFill>
                  <a:schemeClr val="accent2"/>
                </a:solidFill>
                <a:latin typeface="Arial"/>
                <a:ea typeface="Arial"/>
                <a:cs typeface="Arial"/>
                <a:sym typeface="Arial"/>
              </a:rPr>
              <a:t>Ứng dụng Windows Form dùng C#</a:t>
            </a:r>
            <a:endParaRPr/>
          </a:p>
          <a:p>
            <a:pPr indent="-342900" lvl="0" marL="342900" marR="0" rtl="0" algn="l">
              <a:lnSpc>
                <a:spcPct val="100000"/>
              </a:lnSpc>
              <a:spcBef>
                <a:spcPts val="440"/>
              </a:spcBef>
              <a:spcAft>
                <a:spcPts val="0"/>
              </a:spcAft>
              <a:buClr>
                <a:schemeClr val="accent1"/>
              </a:buClr>
              <a:buSzPts val="1430"/>
              <a:buFont typeface="Noto Sans Symbols"/>
              <a:buChar char="■"/>
            </a:pPr>
            <a:r>
              <a:rPr b="1" i="0" lang="en-US" sz="2200" u="none" cap="none" strike="noStrike">
                <a:solidFill>
                  <a:schemeClr val="accent2"/>
                </a:solidFill>
                <a:latin typeface="Arial"/>
                <a:ea typeface="Arial"/>
                <a:cs typeface="Arial"/>
                <a:sym typeface="Arial"/>
              </a:rPr>
              <a:t>Khuôn mẫu của ứng dụng Windows Form chuẩn</a:t>
            </a:r>
            <a:endParaRPr/>
          </a:p>
          <a:p>
            <a:pPr indent="-342900" lvl="0" marL="342900" marR="0" rtl="0" algn="l">
              <a:lnSpc>
                <a:spcPct val="100000"/>
              </a:lnSpc>
              <a:spcBef>
                <a:spcPts val="440"/>
              </a:spcBef>
              <a:spcAft>
                <a:spcPts val="0"/>
              </a:spcAft>
              <a:buClr>
                <a:schemeClr val="accent1"/>
              </a:buClr>
              <a:buSzPts val="1430"/>
              <a:buFont typeface="Noto Sans Symbols"/>
              <a:buChar char="■"/>
            </a:pPr>
            <a:r>
              <a:rPr b="1" i="0" lang="en-US" sz="2200" u="none" cap="none" strike="noStrike">
                <a:solidFill>
                  <a:schemeClr val="accent2"/>
                </a:solidFill>
                <a:latin typeface="Arial"/>
                <a:ea typeface="Arial"/>
                <a:cs typeface="Arial"/>
                <a:sym typeface="Arial"/>
              </a:rPr>
              <a:t>Cách tạo ứng dụng Windows Form trong VS 2005</a:t>
            </a:r>
            <a:endParaRPr/>
          </a:p>
          <a:p>
            <a:pPr indent="-325437" lvl="1" marL="669925" marR="0" rtl="0" algn="l">
              <a:lnSpc>
                <a:spcPct val="100000"/>
              </a:lnSpc>
              <a:spcBef>
                <a:spcPts val="400"/>
              </a:spcBef>
              <a:spcAft>
                <a:spcPts val="0"/>
              </a:spcAft>
              <a:buClr>
                <a:schemeClr val="accent2"/>
              </a:buClr>
              <a:buSzPts val="1200"/>
              <a:buFont typeface="Noto Sans Symbols"/>
              <a:buChar char="❑"/>
            </a:pPr>
            <a:r>
              <a:rPr b="1" i="0" lang="en-US" sz="2000" u="none" cap="none" strike="noStrike">
                <a:solidFill>
                  <a:schemeClr val="accent2"/>
                </a:solidFill>
                <a:latin typeface="Arial"/>
                <a:ea typeface="Arial"/>
                <a:cs typeface="Arial"/>
                <a:sym typeface="Arial"/>
              </a:rPr>
              <a:t>Tạo ứng dụng Form</a:t>
            </a:r>
            <a:endParaRPr/>
          </a:p>
          <a:p>
            <a:pPr indent="-325437" lvl="1" marL="669925" marR="0" rtl="0" algn="l">
              <a:lnSpc>
                <a:spcPct val="100000"/>
              </a:lnSpc>
              <a:spcBef>
                <a:spcPts val="400"/>
              </a:spcBef>
              <a:spcAft>
                <a:spcPts val="0"/>
              </a:spcAft>
              <a:buClr>
                <a:schemeClr val="accent2"/>
              </a:buClr>
              <a:buSzPts val="1200"/>
              <a:buFont typeface="Noto Sans Symbols"/>
              <a:buChar char="❑"/>
            </a:pPr>
            <a:r>
              <a:rPr b="1" i="0" lang="en-US" sz="2000" u="none" cap="none" strike="noStrike">
                <a:solidFill>
                  <a:schemeClr val="accent2"/>
                </a:solidFill>
                <a:latin typeface="Arial"/>
                <a:ea typeface="Arial"/>
                <a:cs typeface="Arial"/>
                <a:sym typeface="Arial"/>
              </a:rPr>
              <a:t>Chỉnh sửa form</a:t>
            </a:r>
            <a:endParaRPr/>
          </a:p>
          <a:p>
            <a:pPr indent="-325437" lvl="1" marL="669925" marR="0" rtl="0" algn="l">
              <a:lnSpc>
                <a:spcPct val="100000"/>
              </a:lnSpc>
              <a:spcBef>
                <a:spcPts val="400"/>
              </a:spcBef>
              <a:spcAft>
                <a:spcPts val="0"/>
              </a:spcAft>
              <a:buClr>
                <a:schemeClr val="accent2"/>
              </a:buClr>
              <a:buSzPts val="1200"/>
              <a:buFont typeface="Noto Sans Symbols"/>
              <a:buChar char="❑"/>
            </a:pPr>
            <a:r>
              <a:rPr b="1" i="0" lang="en-US" sz="2000" u="none" cap="none" strike="noStrike">
                <a:solidFill>
                  <a:schemeClr val="accent2"/>
                </a:solidFill>
                <a:latin typeface="Arial"/>
                <a:ea typeface="Arial"/>
                <a:cs typeface="Arial"/>
                <a:sym typeface="Arial"/>
              </a:rPr>
              <a:t>Thêm component vào form</a:t>
            </a:r>
            <a:endParaRPr/>
          </a:p>
          <a:p>
            <a:pPr indent="-325437" lvl="1" marL="669925" marR="0" rtl="0" algn="l">
              <a:lnSpc>
                <a:spcPct val="100000"/>
              </a:lnSpc>
              <a:spcBef>
                <a:spcPts val="400"/>
              </a:spcBef>
              <a:spcAft>
                <a:spcPts val="0"/>
              </a:spcAft>
              <a:buClr>
                <a:schemeClr val="accent2"/>
              </a:buClr>
              <a:buSzPts val="1200"/>
              <a:buFont typeface="Noto Sans Symbols"/>
              <a:buChar char="❑"/>
            </a:pPr>
            <a:r>
              <a:rPr b="1" i="0" lang="en-US" sz="2000" u="none" cap="none" strike="noStrike">
                <a:solidFill>
                  <a:schemeClr val="accent2"/>
                </a:solidFill>
                <a:latin typeface="Arial"/>
                <a:ea typeface="Arial"/>
                <a:cs typeface="Arial"/>
                <a:sym typeface="Arial"/>
              </a:rPr>
              <a:t>Viết phần xử lý cơ bản</a:t>
            </a:r>
            <a:endParaRPr/>
          </a:p>
          <a:p>
            <a:pPr indent="-260350" lvl="0" marL="342900" marR="0" rtl="0" algn="l">
              <a:spcBef>
                <a:spcPts val="400"/>
              </a:spcBef>
              <a:spcAft>
                <a:spcPts val="0"/>
              </a:spcAft>
              <a:buClr>
                <a:schemeClr val="accent1"/>
              </a:buClr>
              <a:buSzPts val="1300"/>
              <a:buFont typeface="Noto Sans Symbols"/>
              <a:buNone/>
            </a:pPr>
            <a:r>
              <a:t/>
            </a:r>
            <a:endParaRPr b="1" i="0" sz="2000" u="none" cap="none" strike="noStrike">
              <a:solidFill>
                <a:schemeClr val="accent2"/>
              </a:solidFill>
              <a:latin typeface="Arial"/>
              <a:ea typeface="Arial"/>
              <a:cs typeface="Arial"/>
              <a:sym typeface="Arial"/>
            </a:endParaRPr>
          </a:p>
        </p:txBody>
      </p:sp>
      <p:sp>
        <p:nvSpPr>
          <p:cNvPr id="101" name="Shape 101"/>
          <p:cNvSpPr txBox="1"/>
          <p:nvPr/>
        </p:nvSpPr>
        <p:spPr>
          <a:xfrm>
            <a:off x="8382000" y="6400800"/>
            <a:ext cx="4318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spd="slow">
    <p:push/>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48" name="Shape 348"/>
        <p:cNvGrpSpPr/>
        <p:nvPr/>
      </p:nvGrpSpPr>
      <p:grpSpPr>
        <a:xfrm>
          <a:off x="0" y="0"/>
          <a:ext cx="0" cy="0"/>
          <a:chOff x="0" y="0"/>
          <a:chExt cx="0" cy="0"/>
        </a:xfrm>
      </p:grpSpPr>
      <p:sp>
        <p:nvSpPr>
          <p:cNvPr id="349" name="Shape 349"/>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200"/>
              <a:buFont typeface="Arimo"/>
              <a:buNone/>
            </a:pPr>
            <a:r>
              <a:rPr b="1" i="0" lang="en-US" sz="3200" u="none" cap="none" strike="noStrike">
                <a:solidFill>
                  <a:schemeClr val="dk2"/>
                </a:solidFill>
                <a:latin typeface="Arimo"/>
                <a:ea typeface="Arimo"/>
                <a:cs typeface="Arimo"/>
                <a:sym typeface="Arimo"/>
              </a:rPr>
              <a:t>C</a:t>
            </a:r>
            <a:r>
              <a:rPr b="1" i="0" lang="en-US" sz="3200" u="none" cap="none" strike="noStrike">
                <a:solidFill>
                  <a:schemeClr val="dk2"/>
                </a:solidFill>
                <a:latin typeface="Times New Roman"/>
                <a:ea typeface="Times New Roman"/>
                <a:cs typeface="Times New Roman"/>
                <a:sym typeface="Times New Roman"/>
              </a:rPr>
              <a:t>á</a:t>
            </a:r>
            <a:r>
              <a:rPr b="1" i="0" lang="en-US" sz="3200" u="none" cap="none" strike="noStrike">
                <a:solidFill>
                  <a:schemeClr val="dk2"/>
                </a:solidFill>
                <a:latin typeface="Arimo"/>
                <a:ea typeface="Arimo"/>
                <a:cs typeface="Arimo"/>
                <a:sym typeface="Arimo"/>
              </a:rPr>
              <a:t>c thuộc t</a:t>
            </a:r>
            <a:r>
              <a:rPr b="1" i="0" lang="en-US" sz="3200" u="none" cap="none" strike="noStrike">
                <a:solidFill>
                  <a:schemeClr val="dk2"/>
                </a:solidFill>
                <a:latin typeface="Times New Roman"/>
                <a:ea typeface="Times New Roman"/>
                <a:cs typeface="Times New Roman"/>
                <a:sym typeface="Times New Roman"/>
              </a:rPr>
              <a:t>í</a:t>
            </a:r>
            <a:r>
              <a:rPr b="1" i="0" lang="en-US" sz="3200" u="none" cap="none" strike="noStrike">
                <a:solidFill>
                  <a:schemeClr val="dk2"/>
                </a:solidFill>
                <a:latin typeface="Arimo"/>
                <a:ea typeface="Arimo"/>
                <a:cs typeface="Arimo"/>
                <a:sym typeface="Arimo"/>
              </a:rPr>
              <a:t>nh của Form</a:t>
            </a:r>
            <a:endParaRPr/>
          </a:p>
        </p:txBody>
      </p:sp>
      <p:graphicFrame>
        <p:nvGraphicFramePr>
          <p:cNvPr id="350" name="Shape 350"/>
          <p:cNvGraphicFramePr/>
          <p:nvPr/>
        </p:nvGraphicFramePr>
        <p:xfrm>
          <a:off x="444500" y="1163637"/>
          <a:ext cx="3000000" cy="3000000"/>
        </p:xfrm>
        <a:graphic>
          <a:graphicData uri="http://schemas.openxmlformats.org/drawingml/2006/table">
            <a:tbl>
              <a:tblPr>
                <a:noFill/>
                <a:tableStyleId>{8FB425CD-6614-47C8-A46C-6C264F4F0AB3}</a:tableStyleId>
              </a:tblPr>
              <a:tblGrid>
                <a:gridCol w="1752600"/>
                <a:gridCol w="4191000"/>
                <a:gridCol w="2298700"/>
              </a:tblGrid>
              <a:tr h="396875">
                <a:tc>
                  <a:txBody>
                    <a:bodyPr>
                      <a:noAutofit/>
                    </a:bodyPr>
                    <a:lstStyle/>
                    <a:p>
                      <a:pPr indent="0" lvl="0" marL="0" marR="0" rtl="0" algn="l">
                        <a:lnSpc>
                          <a:spcPct val="100000"/>
                        </a:lnSpc>
                        <a:spcBef>
                          <a:spcPts val="0"/>
                        </a:spcBef>
                        <a:spcAft>
                          <a:spcPts val="0"/>
                        </a:spcAft>
                        <a:buClr>
                          <a:schemeClr val="accent2"/>
                        </a:buClr>
                        <a:buSzPts val="2000"/>
                        <a:buFont typeface="Arial"/>
                        <a:buNone/>
                      </a:pPr>
                      <a:r>
                        <a:rPr b="1" i="0" lang="en-US" sz="2000" u="none" cap="none" strike="noStrike">
                          <a:solidFill>
                            <a:schemeClr val="accent2"/>
                          </a:solidFill>
                          <a:latin typeface="Arial"/>
                          <a:ea typeface="Arial"/>
                          <a:cs typeface="Arial"/>
                          <a:sym typeface="Arial"/>
                        </a:rPr>
                        <a:t>Property</a:t>
                      </a:r>
                      <a:endParaRPr/>
                    </a:p>
                  </a:txBody>
                  <a:tcPr marT="45725" marB="45725" marR="0" marL="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FFFF00">
                        <a:alpha val="49803"/>
                      </a:srgbClr>
                    </a:solidFill>
                  </a:tcPr>
                </a:tc>
                <a:tc>
                  <a:txBody>
                    <a:bodyPr>
                      <a:noAutofit/>
                    </a:bodyPr>
                    <a:lstStyle/>
                    <a:p>
                      <a:pPr indent="0" lvl="0" marL="0" marR="0" rtl="0" algn="l">
                        <a:lnSpc>
                          <a:spcPct val="100000"/>
                        </a:lnSpc>
                        <a:spcBef>
                          <a:spcPts val="0"/>
                        </a:spcBef>
                        <a:spcAft>
                          <a:spcPts val="0"/>
                        </a:spcAft>
                        <a:buClr>
                          <a:schemeClr val="accent2"/>
                        </a:buClr>
                        <a:buSzPts val="2000"/>
                        <a:buFont typeface="Arial"/>
                        <a:buNone/>
                      </a:pPr>
                      <a:r>
                        <a:rPr b="1" i="0" lang="en-US" sz="2000" u="none" cap="none" strike="noStrike">
                          <a:solidFill>
                            <a:schemeClr val="accent2"/>
                          </a:solidFill>
                          <a:latin typeface="Arial"/>
                          <a:ea typeface="Arial"/>
                          <a:cs typeface="Arial"/>
                          <a:sym typeface="Arial"/>
                        </a:rPr>
                        <a:t>Description</a:t>
                      </a:r>
                      <a:endParaRPr/>
                    </a:p>
                  </a:txBody>
                  <a:tcPr marT="45725" marB="45725" marR="0" marL="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FFFF00">
                        <a:alpha val="49803"/>
                      </a:srgbClr>
                    </a:solidFill>
                  </a:tcPr>
                </a:tc>
                <a:tc>
                  <a:txBody>
                    <a:bodyPr>
                      <a:noAutofit/>
                    </a:bodyPr>
                    <a:lstStyle/>
                    <a:p>
                      <a:pPr indent="0" lvl="0" marL="0" marR="0" rtl="0" algn="l">
                        <a:lnSpc>
                          <a:spcPct val="100000"/>
                        </a:lnSpc>
                        <a:spcBef>
                          <a:spcPts val="0"/>
                        </a:spcBef>
                        <a:spcAft>
                          <a:spcPts val="0"/>
                        </a:spcAft>
                        <a:buClr>
                          <a:schemeClr val="accent2"/>
                        </a:buClr>
                        <a:buSzPts val="2000"/>
                        <a:buFont typeface="Arial"/>
                        <a:buNone/>
                      </a:pPr>
                      <a:r>
                        <a:rPr b="1" i="0" lang="en-US" sz="2000" u="none" cap="none" strike="noStrike">
                          <a:solidFill>
                            <a:schemeClr val="accent2"/>
                          </a:solidFill>
                          <a:latin typeface="Arial"/>
                          <a:ea typeface="Arial"/>
                          <a:cs typeface="Arial"/>
                          <a:sym typeface="Arial"/>
                        </a:rPr>
                        <a:t>Default</a:t>
                      </a:r>
                      <a:endParaRPr/>
                    </a:p>
                  </a:txBody>
                  <a:tcPr marT="45725" marB="45725" marR="0" marL="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FFFF00">
                        <a:alpha val="49803"/>
                      </a:srgbClr>
                    </a:solidFill>
                  </a:tcPr>
                </a:tc>
              </a:tr>
              <a:tr h="304800">
                <a:tc>
                  <a:txBody>
                    <a:bodyPr>
                      <a:noAutofit/>
                    </a:bodyPr>
                    <a:lstStyle/>
                    <a:p>
                      <a:pPr indent="0" lvl="0" marL="0" marR="0" rtl="0" algn="l">
                        <a:lnSpc>
                          <a:spcPct val="100000"/>
                        </a:lnSpc>
                        <a:spcBef>
                          <a:spcPts val="0"/>
                        </a:spcBef>
                        <a:spcAft>
                          <a:spcPts val="0"/>
                        </a:spcAft>
                        <a:buClr>
                          <a:schemeClr val="accent2"/>
                        </a:buClr>
                        <a:buSzPts val="1400"/>
                        <a:buFont typeface="Arial"/>
                        <a:buNone/>
                      </a:pPr>
                      <a:r>
                        <a:rPr b="1" i="0" lang="en-US" sz="1400" u="none" cap="none" strike="noStrike">
                          <a:solidFill>
                            <a:schemeClr val="accent2"/>
                          </a:solidFill>
                          <a:latin typeface="Arial"/>
                          <a:ea typeface="Arial"/>
                          <a:cs typeface="Arial"/>
                          <a:sym typeface="Arial"/>
                        </a:rPr>
                        <a:t>Name</a:t>
                      </a:r>
                      <a:endParaRPr/>
                    </a:p>
                  </a:txBody>
                  <a:tcPr marT="45725" marB="45725" marR="0" marL="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accent2"/>
                        </a:buClr>
                        <a:buSzPts val="1400"/>
                        <a:buFont typeface="Arial"/>
                        <a:buNone/>
                      </a:pPr>
                      <a:r>
                        <a:rPr b="1" i="0" lang="en-US" sz="1400" u="none" cap="none" strike="noStrike">
                          <a:solidFill>
                            <a:schemeClr val="accent2"/>
                          </a:solidFill>
                          <a:latin typeface="Arial"/>
                          <a:ea typeface="Arial"/>
                          <a:cs typeface="Arial"/>
                          <a:sym typeface="Arial"/>
                        </a:rPr>
                        <a:t>Tên của form sử dụng trong project</a:t>
                      </a:r>
                      <a:endParaRPr/>
                    </a:p>
                  </a:txBody>
                  <a:tcPr marT="45725" marB="45725" marR="0" marL="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accent2"/>
                        </a:buClr>
                        <a:buSzPts val="1400"/>
                        <a:buFont typeface="Arial"/>
                        <a:buNone/>
                      </a:pPr>
                      <a:r>
                        <a:rPr b="1" i="0" lang="en-US" sz="1400" u="none" cap="none" strike="noStrike">
                          <a:solidFill>
                            <a:schemeClr val="accent2"/>
                          </a:solidFill>
                          <a:latin typeface="Arial"/>
                          <a:ea typeface="Arial"/>
                          <a:cs typeface="Arial"/>
                          <a:sym typeface="Arial"/>
                        </a:rPr>
                        <a:t>Form1,Form2…</a:t>
                      </a:r>
                      <a:endParaRPr/>
                    </a:p>
                  </a:txBody>
                  <a:tcPr marT="45725" marB="45725" marR="0" marL="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304800">
                <a:tc>
                  <a:txBody>
                    <a:bodyPr>
                      <a:noAutofit/>
                    </a:bodyPr>
                    <a:lstStyle/>
                    <a:p>
                      <a:pPr indent="0" lvl="0" marL="0" marR="0" rtl="0" algn="l">
                        <a:lnSpc>
                          <a:spcPct val="100000"/>
                        </a:lnSpc>
                        <a:spcBef>
                          <a:spcPts val="0"/>
                        </a:spcBef>
                        <a:spcAft>
                          <a:spcPts val="0"/>
                        </a:spcAft>
                        <a:buClr>
                          <a:schemeClr val="accent2"/>
                        </a:buClr>
                        <a:buSzPts val="1400"/>
                        <a:buFont typeface="Arial"/>
                        <a:buNone/>
                      </a:pPr>
                      <a:r>
                        <a:rPr b="1" i="0" lang="en-US" sz="1400" u="none" cap="none" strike="noStrike">
                          <a:solidFill>
                            <a:schemeClr val="accent2"/>
                          </a:solidFill>
                          <a:latin typeface="Arial"/>
                          <a:ea typeface="Arial"/>
                          <a:cs typeface="Arial"/>
                          <a:sym typeface="Arial"/>
                        </a:rPr>
                        <a:t>AcceptButton</a:t>
                      </a:r>
                      <a:endParaRPr/>
                    </a:p>
                  </a:txBody>
                  <a:tcPr marT="45725" marB="45725" marR="0" marL="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accent2"/>
                        </a:buClr>
                        <a:buSzPts val="1400"/>
                        <a:buFont typeface="Arial"/>
                        <a:buNone/>
                      </a:pPr>
                      <a:r>
                        <a:rPr b="1" i="0" lang="en-US" sz="1400" u="none" cap="none" strike="noStrike">
                          <a:solidFill>
                            <a:schemeClr val="accent2"/>
                          </a:solidFill>
                          <a:latin typeface="Arial"/>
                          <a:ea typeface="Arial"/>
                          <a:cs typeface="Arial"/>
                          <a:sym typeface="Arial"/>
                        </a:rPr>
                        <a:t>Thiết lập button là click khi user nhấn Enter</a:t>
                      </a:r>
                      <a:endParaRPr/>
                    </a:p>
                  </a:txBody>
                  <a:tcPr marT="45725" marB="45725" marR="0" marL="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0" marL="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304800">
                <a:tc>
                  <a:txBody>
                    <a:bodyPr>
                      <a:noAutofit/>
                    </a:bodyPr>
                    <a:lstStyle/>
                    <a:p>
                      <a:pPr indent="0" lvl="0" marL="0" marR="0" rtl="0" algn="l">
                        <a:lnSpc>
                          <a:spcPct val="100000"/>
                        </a:lnSpc>
                        <a:spcBef>
                          <a:spcPts val="0"/>
                        </a:spcBef>
                        <a:spcAft>
                          <a:spcPts val="0"/>
                        </a:spcAft>
                        <a:buClr>
                          <a:schemeClr val="accent2"/>
                        </a:buClr>
                        <a:buSzPts val="1400"/>
                        <a:buFont typeface="Arial"/>
                        <a:buNone/>
                      </a:pPr>
                      <a:r>
                        <a:rPr b="1" i="0" lang="en-US" sz="1400" u="none">
                          <a:solidFill>
                            <a:schemeClr val="accent2"/>
                          </a:solidFill>
                          <a:latin typeface="Arial"/>
                          <a:ea typeface="Arial"/>
                          <a:cs typeface="Arial"/>
                          <a:sym typeface="Arial"/>
                        </a:rPr>
                        <a:t>CancelButton</a:t>
                      </a:r>
                      <a:endParaRPr/>
                    </a:p>
                  </a:txBody>
                  <a:tcPr marT="45725" marB="45725" marR="0" marL="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accent2"/>
                        </a:buClr>
                        <a:buSzPts val="1400"/>
                        <a:buFont typeface="Arial"/>
                        <a:buNone/>
                      </a:pPr>
                      <a:r>
                        <a:rPr b="1" i="0" lang="en-US" sz="1400" u="none">
                          <a:solidFill>
                            <a:schemeClr val="accent2"/>
                          </a:solidFill>
                          <a:latin typeface="Arial"/>
                          <a:ea typeface="Arial"/>
                          <a:cs typeface="Arial"/>
                          <a:sym typeface="Arial"/>
                        </a:rPr>
                        <a:t>Thiết lập button là click khi user nhấn Esc</a:t>
                      </a:r>
                      <a:endParaRPr/>
                    </a:p>
                  </a:txBody>
                  <a:tcPr marT="45725" marB="45725" marR="0" marL="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0" marL="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304800">
                <a:tc>
                  <a:txBody>
                    <a:bodyPr>
                      <a:noAutofit/>
                    </a:bodyPr>
                    <a:lstStyle/>
                    <a:p>
                      <a:pPr indent="0" lvl="0" marL="0" marR="0" rtl="0" algn="l">
                        <a:lnSpc>
                          <a:spcPct val="100000"/>
                        </a:lnSpc>
                        <a:spcBef>
                          <a:spcPts val="0"/>
                        </a:spcBef>
                        <a:spcAft>
                          <a:spcPts val="0"/>
                        </a:spcAft>
                        <a:buClr>
                          <a:schemeClr val="accent2"/>
                        </a:buClr>
                        <a:buSzPts val="1400"/>
                        <a:buFont typeface="Arial"/>
                        <a:buNone/>
                      </a:pPr>
                      <a:r>
                        <a:rPr b="1" i="0" lang="en-US" sz="1400" u="none">
                          <a:solidFill>
                            <a:schemeClr val="accent2"/>
                          </a:solidFill>
                          <a:latin typeface="Arial"/>
                          <a:ea typeface="Arial"/>
                          <a:cs typeface="Arial"/>
                          <a:sym typeface="Arial"/>
                        </a:rPr>
                        <a:t>ControlBox</a:t>
                      </a:r>
                      <a:endParaRPr/>
                    </a:p>
                  </a:txBody>
                  <a:tcPr marT="45725" marB="45725" marR="0" marL="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accent2"/>
                        </a:buClr>
                        <a:buSzPts val="1400"/>
                        <a:buFont typeface="Arial"/>
                        <a:buNone/>
                      </a:pPr>
                      <a:r>
                        <a:rPr b="1" i="0" lang="en-US" sz="1400" u="none">
                          <a:solidFill>
                            <a:schemeClr val="accent2"/>
                          </a:solidFill>
                          <a:latin typeface="Arial"/>
                          <a:ea typeface="Arial"/>
                          <a:cs typeface="Arial"/>
                          <a:sym typeface="Arial"/>
                        </a:rPr>
                        <a:t>Hiển thị control box trong caption bar</a:t>
                      </a:r>
                      <a:endParaRPr/>
                    </a:p>
                  </a:txBody>
                  <a:tcPr marT="45725" marB="45725" marR="0" marL="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accent2"/>
                        </a:buClr>
                        <a:buSzPts val="1400"/>
                        <a:buFont typeface="Arial"/>
                        <a:buNone/>
                      </a:pPr>
                      <a:r>
                        <a:rPr b="1" i="0" lang="en-US" sz="1400" u="none">
                          <a:solidFill>
                            <a:schemeClr val="accent2"/>
                          </a:solidFill>
                          <a:latin typeface="Arial"/>
                          <a:ea typeface="Arial"/>
                          <a:cs typeface="Arial"/>
                          <a:sym typeface="Arial"/>
                        </a:rPr>
                        <a:t>True</a:t>
                      </a:r>
                      <a:endParaRPr/>
                    </a:p>
                  </a:txBody>
                  <a:tcPr marT="45725" marB="45725" marR="0" marL="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304800">
                <a:tc>
                  <a:txBody>
                    <a:bodyPr>
                      <a:noAutofit/>
                    </a:bodyPr>
                    <a:lstStyle/>
                    <a:p>
                      <a:pPr indent="0" lvl="0" marL="0" marR="0" rtl="0" algn="l">
                        <a:lnSpc>
                          <a:spcPct val="100000"/>
                        </a:lnSpc>
                        <a:spcBef>
                          <a:spcPts val="0"/>
                        </a:spcBef>
                        <a:spcAft>
                          <a:spcPts val="0"/>
                        </a:spcAft>
                        <a:buClr>
                          <a:schemeClr val="accent2"/>
                        </a:buClr>
                        <a:buSzPts val="1400"/>
                        <a:buFont typeface="Arial"/>
                        <a:buNone/>
                      </a:pPr>
                      <a:r>
                        <a:rPr b="1" i="0" lang="en-US" sz="1400" u="none">
                          <a:solidFill>
                            <a:schemeClr val="accent2"/>
                          </a:solidFill>
                          <a:latin typeface="Arial"/>
                          <a:ea typeface="Arial"/>
                          <a:cs typeface="Arial"/>
                          <a:sym typeface="Arial"/>
                        </a:rPr>
                        <a:t>FormBorderStyle</a:t>
                      </a:r>
                      <a:endParaRPr/>
                    </a:p>
                  </a:txBody>
                  <a:tcPr marT="45725" marB="45725" marR="0" marL="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accent2"/>
                        </a:buClr>
                        <a:buSzPts val="1400"/>
                        <a:buFont typeface="Arial"/>
                        <a:buNone/>
                      </a:pPr>
                      <a:r>
                        <a:rPr b="1" i="0" lang="en-US" sz="1400" u="none">
                          <a:solidFill>
                            <a:schemeClr val="accent2"/>
                          </a:solidFill>
                          <a:latin typeface="Arial"/>
                          <a:ea typeface="Arial"/>
                          <a:cs typeface="Arial"/>
                          <a:sym typeface="Arial"/>
                        </a:rPr>
                        <a:t>Biên của form: none, single, 3D, sizable</a:t>
                      </a:r>
                      <a:endParaRPr/>
                    </a:p>
                  </a:txBody>
                  <a:tcPr marT="45725" marB="45725" marR="0" marL="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accent2"/>
                        </a:buClr>
                        <a:buSzPts val="1400"/>
                        <a:buFont typeface="Arial"/>
                        <a:buNone/>
                      </a:pPr>
                      <a:r>
                        <a:rPr b="1" i="0" lang="en-US" sz="1400" u="none">
                          <a:solidFill>
                            <a:schemeClr val="accent2"/>
                          </a:solidFill>
                          <a:latin typeface="Arial"/>
                          <a:ea typeface="Arial"/>
                          <a:cs typeface="Arial"/>
                          <a:sym typeface="Arial"/>
                        </a:rPr>
                        <a:t>Sizable</a:t>
                      </a:r>
                      <a:endParaRPr/>
                    </a:p>
                  </a:txBody>
                  <a:tcPr marT="45725" marB="45725" marR="0" marL="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304800">
                <a:tc>
                  <a:txBody>
                    <a:bodyPr>
                      <a:noAutofit/>
                    </a:bodyPr>
                    <a:lstStyle/>
                    <a:p>
                      <a:pPr indent="0" lvl="0" marL="0" marR="0" rtl="0" algn="l">
                        <a:lnSpc>
                          <a:spcPct val="100000"/>
                        </a:lnSpc>
                        <a:spcBef>
                          <a:spcPts val="0"/>
                        </a:spcBef>
                        <a:spcAft>
                          <a:spcPts val="0"/>
                        </a:spcAft>
                        <a:buClr>
                          <a:schemeClr val="accent2"/>
                        </a:buClr>
                        <a:buSzPts val="1400"/>
                        <a:buFont typeface="Arial"/>
                        <a:buNone/>
                      </a:pPr>
                      <a:r>
                        <a:rPr b="1" i="0" lang="en-US" sz="1400" u="none">
                          <a:solidFill>
                            <a:schemeClr val="accent2"/>
                          </a:solidFill>
                          <a:latin typeface="Arial"/>
                          <a:ea typeface="Arial"/>
                          <a:cs typeface="Arial"/>
                          <a:sym typeface="Arial"/>
                        </a:rPr>
                        <a:t>StartPosition</a:t>
                      </a:r>
                      <a:endParaRPr/>
                    </a:p>
                  </a:txBody>
                  <a:tcPr marT="45725" marB="45725" marR="0" marL="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accent2"/>
                        </a:buClr>
                        <a:buSzPts val="1400"/>
                        <a:buFont typeface="Arial"/>
                        <a:buNone/>
                      </a:pPr>
                      <a:r>
                        <a:rPr b="1" i="0" lang="en-US" sz="1400" u="none">
                          <a:solidFill>
                            <a:schemeClr val="accent2"/>
                          </a:solidFill>
                          <a:latin typeface="Arial"/>
                          <a:ea typeface="Arial"/>
                          <a:cs typeface="Arial"/>
                          <a:sym typeface="Arial"/>
                        </a:rPr>
                        <a:t>Xác định vị trí xuất hiện của form trên màn hình</a:t>
                      </a:r>
                      <a:endParaRPr/>
                    </a:p>
                  </a:txBody>
                  <a:tcPr marT="45725" marB="45725" marR="0" marL="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accent2"/>
                        </a:buClr>
                        <a:buSzPts val="1400"/>
                        <a:buFont typeface="Arial"/>
                        <a:buNone/>
                      </a:pPr>
                      <a:r>
                        <a:rPr b="1" i="0" lang="en-US" sz="1400" u="none">
                          <a:solidFill>
                            <a:schemeClr val="accent2"/>
                          </a:solidFill>
                          <a:latin typeface="Arial"/>
                          <a:ea typeface="Arial"/>
                          <a:cs typeface="Arial"/>
                          <a:sym typeface="Arial"/>
                        </a:rPr>
                        <a:t>WindowsDefaultLocation</a:t>
                      </a:r>
                      <a:endParaRPr/>
                    </a:p>
                  </a:txBody>
                  <a:tcPr marT="45725" marB="45725" marR="0" marL="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304800">
                <a:tc>
                  <a:txBody>
                    <a:bodyPr>
                      <a:noAutofit/>
                    </a:bodyPr>
                    <a:lstStyle/>
                    <a:p>
                      <a:pPr indent="0" lvl="0" marL="0" marR="0" rtl="0" algn="l">
                        <a:lnSpc>
                          <a:spcPct val="100000"/>
                        </a:lnSpc>
                        <a:spcBef>
                          <a:spcPts val="0"/>
                        </a:spcBef>
                        <a:spcAft>
                          <a:spcPts val="0"/>
                        </a:spcAft>
                        <a:buClr>
                          <a:schemeClr val="accent2"/>
                        </a:buClr>
                        <a:buSzPts val="1400"/>
                        <a:buFont typeface="Arial"/>
                        <a:buNone/>
                      </a:pPr>
                      <a:r>
                        <a:rPr b="1" i="0" lang="en-US" sz="1400" u="none">
                          <a:solidFill>
                            <a:schemeClr val="accent2"/>
                          </a:solidFill>
                          <a:latin typeface="Arial"/>
                          <a:ea typeface="Arial"/>
                          <a:cs typeface="Arial"/>
                          <a:sym typeface="Arial"/>
                        </a:rPr>
                        <a:t>Text</a:t>
                      </a:r>
                      <a:endParaRPr/>
                    </a:p>
                  </a:txBody>
                  <a:tcPr marT="45725" marB="45725" marR="0" marL="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accent2"/>
                        </a:buClr>
                        <a:buSzPts val="1400"/>
                        <a:buFont typeface="Arial"/>
                        <a:buNone/>
                      </a:pPr>
                      <a:r>
                        <a:rPr b="1" i="0" lang="en-US" sz="1400" u="none">
                          <a:solidFill>
                            <a:schemeClr val="accent2"/>
                          </a:solidFill>
                          <a:latin typeface="Arial"/>
                          <a:ea typeface="Arial"/>
                          <a:cs typeface="Arial"/>
                          <a:sym typeface="Arial"/>
                        </a:rPr>
                        <a:t>Nội dung hiển thị trên title bar</a:t>
                      </a:r>
                      <a:endParaRPr/>
                    </a:p>
                  </a:txBody>
                  <a:tcPr marT="45725" marB="45725" marR="0" marL="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accent2"/>
                        </a:buClr>
                        <a:buSzPts val="1400"/>
                        <a:buFont typeface="Arial"/>
                        <a:buNone/>
                      </a:pPr>
                      <a:r>
                        <a:rPr b="1" i="0" lang="en-US" sz="1400" u="none">
                          <a:solidFill>
                            <a:schemeClr val="accent2"/>
                          </a:solidFill>
                          <a:latin typeface="Arial"/>
                          <a:ea typeface="Arial"/>
                          <a:cs typeface="Arial"/>
                          <a:sym typeface="Arial"/>
                        </a:rPr>
                        <a:t>Form1, Form2, Form3</a:t>
                      </a:r>
                      <a:endParaRPr/>
                    </a:p>
                  </a:txBody>
                  <a:tcPr marT="45725" marB="45725" marR="0" marL="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304800">
                <a:tc>
                  <a:txBody>
                    <a:bodyPr>
                      <a:noAutofit/>
                    </a:bodyPr>
                    <a:lstStyle/>
                    <a:p>
                      <a:pPr indent="0" lvl="0" marL="0" marR="0" rtl="0" algn="l">
                        <a:lnSpc>
                          <a:spcPct val="100000"/>
                        </a:lnSpc>
                        <a:spcBef>
                          <a:spcPts val="0"/>
                        </a:spcBef>
                        <a:spcAft>
                          <a:spcPts val="0"/>
                        </a:spcAft>
                        <a:buClr>
                          <a:schemeClr val="accent2"/>
                        </a:buClr>
                        <a:buSzPts val="1400"/>
                        <a:buFont typeface="Arial"/>
                        <a:buNone/>
                      </a:pPr>
                      <a:r>
                        <a:rPr b="1" i="0" lang="en-US" sz="1400" u="none">
                          <a:solidFill>
                            <a:schemeClr val="accent2"/>
                          </a:solidFill>
                          <a:latin typeface="Arial"/>
                          <a:ea typeface="Arial"/>
                          <a:cs typeface="Arial"/>
                          <a:sym typeface="Arial"/>
                        </a:rPr>
                        <a:t>Font</a:t>
                      </a:r>
                      <a:endParaRPr/>
                    </a:p>
                  </a:txBody>
                  <a:tcPr marT="45725" marB="45725" marR="0" marL="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accent2"/>
                        </a:buClr>
                        <a:buSzPts val="1400"/>
                        <a:buFont typeface="Arial"/>
                        <a:buNone/>
                      </a:pPr>
                      <a:r>
                        <a:rPr b="1" i="0" lang="en-US" sz="1400" u="none">
                          <a:solidFill>
                            <a:schemeClr val="accent2"/>
                          </a:solidFill>
                          <a:latin typeface="Arial"/>
                          <a:ea typeface="Arial"/>
                          <a:cs typeface="Arial"/>
                          <a:sym typeface="Arial"/>
                        </a:rPr>
                        <a:t>Font cho form và mặc định cho các control</a:t>
                      </a:r>
                      <a:endParaRPr/>
                    </a:p>
                  </a:txBody>
                  <a:tcPr marT="45725" marB="45725" marR="0" marL="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0" marL="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395275">
                <a:tc>
                  <a:txBody>
                    <a:bodyPr>
                      <a:noAutofit/>
                    </a:bodyPr>
                    <a:lstStyle/>
                    <a:p>
                      <a:pPr indent="0" lvl="0" marL="0" marR="0" rtl="0" algn="l">
                        <a:lnSpc>
                          <a:spcPct val="100000"/>
                        </a:lnSpc>
                        <a:spcBef>
                          <a:spcPts val="0"/>
                        </a:spcBef>
                        <a:spcAft>
                          <a:spcPts val="0"/>
                        </a:spcAft>
                        <a:buClr>
                          <a:schemeClr val="accent2"/>
                        </a:buClr>
                        <a:buSzPts val="2000"/>
                        <a:buFont typeface="Arial"/>
                        <a:buNone/>
                      </a:pPr>
                      <a:r>
                        <a:rPr b="1" i="0" lang="en-US" sz="2000" u="none">
                          <a:solidFill>
                            <a:schemeClr val="accent2"/>
                          </a:solidFill>
                          <a:latin typeface="Arial"/>
                          <a:ea typeface="Arial"/>
                          <a:cs typeface="Arial"/>
                          <a:sym typeface="Arial"/>
                        </a:rPr>
                        <a:t>Method</a:t>
                      </a:r>
                      <a:endParaRPr/>
                    </a:p>
                  </a:txBody>
                  <a:tcPr marT="45725" marB="45725" marR="0" marL="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FFFF00">
                        <a:alpha val="49803"/>
                      </a:srgbClr>
                    </a:solidFill>
                  </a:tcPr>
                </a:tc>
                <a:tc>
                  <a:txBody>
                    <a:bodyPr>
                      <a:noAutofit/>
                    </a:bodyPr>
                    <a:lstStyle/>
                    <a:p>
                      <a:pPr indent="0" lvl="0" marL="0" marR="0" rtl="0" algn="l">
                        <a:lnSpc>
                          <a:spcPct val="100000"/>
                        </a:lnSpc>
                        <a:spcBef>
                          <a:spcPts val="0"/>
                        </a:spcBef>
                        <a:spcAft>
                          <a:spcPts val="0"/>
                        </a:spcAft>
                        <a:buClr>
                          <a:schemeClr val="accent2"/>
                        </a:buClr>
                        <a:buSzPts val="2000"/>
                        <a:buFont typeface="Arial"/>
                        <a:buNone/>
                      </a:pPr>
                      <a:r>
                        <a:rPr b="1" i="0" lang="en-US" sz="2000" u="none">
                          <a:solidFill>
                            <a:schemeClr val="accent2"/>
                          </a:solidFill>
                          <a:latin typeface="Arial"/>
                          <a:ea typeface="Arial"/>
                          <a:cs typeface="Arial"/>
                          <a:sym typeface="Arial"/>
                        </a:rPr>
                        <a:t>Description</a:t>
                      </a:r>
                      <a:endParaRPr/>
                    </a:p>
                  </a:txBody>
                  <a:tcPr marT="45725" marB="45725" marR="0" marL="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FFFF00">
                        <a:alpha val="49803"/>
                      </a:srgbClr>
                    </a:solidFill>
                  </a:tcPr>
                </a:tc>
                <a:tc>
                  <a:txBody>
                    <a:bodyPr>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0" marL="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FFFF00">
                        <a:alpha val="49803"/>
                      </a:srgbClr>
                    </a:solidFill>
                  </a:tcPr>
                </a:tc>
              </a:tr>
              <a:tr h="395275">
                <a:tc>
                  <a:txBody>
                    <a:bodyPr>
                      <a:noAutofit/>
                    </a:bodyPr>
                    <a:lstStyle/>
                    <a:p>
                      <a:pPr indent="0" lvl="0" marL="0" marR="0" rtl="0" algn="l">
                        <a:lnSpc>
                          <a:spcPct val="100000"/>
                        </a:lnSpc>
                        <a:spcBef>
                          <a:spcPts val="0"/>
                        </a:spcBef>
                        <a:spcAft>
                          <a:spcPts val="0"/>
                        </a:spcAft>
                        <a:buClr>
                          <a:schemeClr val="accent2"/>
                        </a:buClr>
                        <a:buSzPts val="1400"/>
                        <a:buFont typeface="Arial"/>
                        <a:buNone/>
                      </a:pPr>
                      <a:r>
                        <a:rPr b="1" i="0" lang="en-US" sz="1400" u="none">
                          <a:solidFill>
                            <a:schemeClr val="accent2"/>
                          </a:solidFill>
                          <a:latin typeface="Arial"/>
                          <a:ea typeface="Arial"/>
                          <a:cs typeface="Arial"/>
                          <a:sym typeface="Arial"/>
                        </a:rPr>
                        <a:t>Close</a:t>
                      </a:r>
                      <a:endParaRPr/>
                    </a:p>
                  </a:txBody>
                  <a:tcPr marT="45725" marB="45725" marR="0" marL="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accent2"/>
                        </a:buClr>
                        <a:buSzPts val="1400"/>
                        <a:buFont typeface="Arial"/>
                        <a:buNone/>
                      </a:pPr>
                      <a:r>
                        <a:rPr b="1" i="0" lang="en-US" sz="1400" u="none">
                          <a:solidFill>
                            <a:schemeClr val="accent2"/>
                          </a:solidFill>
                          <a:latin typeface="Arial"/>
                          <a:ea typeface="Arial"/>
                          <a:cs typeface="Arial"/>
                          <a:sym typeface="Arial"/>
                        </a:rPr>
                        <a:t>Đóng form và free resource</a:t>
                      </a:r>
                      <a:endParaRPr/>
                    </a:p>
                  </a:txBody>
                  <a:tcPr marT="45725" marB="45725" marR="0" marL="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0" marL="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395275">
                <a:tc>
                  <a:txBody>
                    <a:bodyPr>
                      <a:noAutofit/>
                    </a:bodyPr>
                    <a:lstStyle/>
                    <a:p>
                      <a:pPr indent="0" lvl="0" marL="0" marR="0" rtl="0" algn="l">
                        <a:lnSpc>
                          <a:spcPct val="100000"/>
                        </a:lnSpc>
                        <a:spcBef>
                          <a:spcPts val="0"/>
                        </a:spcBef>
                        <a:spcAft>
                          <a:spcPts val="0"/>
                        </a:spcAft>
                        <a:buClr>
                          <a:schemeClr val="accent2"/>
                        </a:buClr>
                        <a:buSzPts val="1400"/>
                        <a:buFont typeface="Arial"/>
                        <a:buNone/>
                      </a:pPr>
                      <a:r>
                        <a:rPr b="1" i="0" lang="en-US" sz="1400" u="none">
                          <a:solidFill>
                            <a:schemeClr val="accent2"/>
                          </a:solidFill>
                          <a:latin typeface="Arial"/>
                          <a:ea typeface="Arial"/>
                          <a:cs typeface="Arial"/>
                          <a:sym typeface="Arial"/>
                        </a:rPr>
                        <a:t>Hide</a:t>
                      </a:r>
                      <a:endParaRPr/>
                    </a:p>
                  </a:txBody>
                  <a:tcPr marT="45725" marB="45725" marR="0" marL="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accent2"/>
                        </a:buClr>
                        <a:buSzPts val="1400"/>
                        <a:buFont typeface="Arial"/>
                        <a:buNone/>
                      </a:pPr>
                      <a:r>
                        <a:rPr b="1" i="0" lang="en-US" sz="1400" u="none">
                          <a:solidFill>
                            <a:schemeClr val="accent2"/>
                          </a:solidFill>
                          <a:latin typeface="Arial"/>
                          <a:ea typeface="Arial"/>
                          <a:cs typeface="Arial"/>
                          <a:sym typeface="Arial"/>
                        </a:rPr>
                        <a:t>ẩn form</a:t>
                      </a:r>
                      <a:endParaRPr/>
                    </a:p>
                  </a:txBody>
                  <a:tcPr marT="45725" marB="45725" marR="0" marL="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0" marL="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304800">
                <a:tc>
                  <a:txBody>
                    <a:bodyPr>
                      <a:noAutofit/>
                    </a:bodyPr>
                    <a:lstStyle/>
                    <a:p>
                      <a:pPr indent="0" lvl="0" marL="0" marR="0" rtl="0" algn="l">
                        <a:lnSpc>
                          <a:spcPct val="100000"/>
                        </a:lnSpc>
                        <a:spcBef>
                          <a:spcPts val="0"/>
                        </a:spcBef>
                        <a:spcAft>
                          <a:spcPts val="0"/>
                        </a:spcAft>
                        <a:buClr>
                          <a:schemeClr val="accent2"/>
                        </a:buClr>
                        <a:buSzPts val="1400"/>
                        <a:buFont typeface="Arial"/>
                        <a:buNone/>
                      </a:pPr>
                      <a:r>
                        <a:rPr b="1" i="0" lang="en-US" sz="1400" u="none">
                          <a:solidFill>
                            <a:schemeClr val="accent2"/>
                          </a:solidFill>
                          <a:latin typeface="Arial"/>
                          <a:ea typeface="Arial"/>
                          <a:cs typeface="Arial"/>
                          <a:sym typeface="Arial"/>
                        </a:rPr>
                        <a:t>Show</a:t>
                      </a:r>
                      <a:endParaRPr/>
                    </a:p>
                  </a:txBody>
                  <a:tcPr marT="45725" marB="45725" marR="0" marL="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accent2"/>
                        </a:buClr>
                        <a:buSzPts val="1400"/>
                        <a:buFont typeface="Arial"/>
                        <a:buNone/>
                      </a:pPr>
                      <a:r>
                        <a:rPr b="1" i="0" lang="en-US" sz="1400" u="none">
                          <a:solidFill>
                            <a:schemeClr val="accent2"/>
                          </a:solidFill>
                          <a:latin typeface="Arial"/>
                          <a:ea typeface="Arial"/>
                          <a:cs typeface="Arial"/>
                          <a:sym typeface="Arial"/>
                        </a:rPr>
                        <a:t>Hiển thị form đang ẩn</a:t>
                      </a:r>
                      <a:endParaRPr/>
                    </a:p>
                  </a:txBody>
                  <a:tcPr marT="45725" marB="45725" marR="0" marL="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0" marL="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396875">
                <a:tc>
                  <a:txBody>
                    <a:bodyPr>
                      <a:noAutofit/>
                    </a:bodyPr>
                    <a:lstStyle/>
                    <a:p>
                      <a:pPr indent="0" lvl="0" marL="0" marR="0" rtl="0" algn="l">
                        <a:lnSpc>
                          <a:spcPct val="100000"/>
                        </a:lnSpc>
                        <a:spcBef>
                          <a:spcPts val="0"/>
                        </a:spcBef>
                        <a:spcAft>
                          <a:spcPts val="0"/>
                        </a:spcAft>
                        <a:buClr>
                          <a:schemeClr val="accent2"/>
                        </a:buClr>
                        <a:buSzPts val="2000"/>
                        <a:buFont typeface="Arial"/>
                        <a:buNone/>
                      </a:pPr>
                      <a:r>
                        <a:rPr b="1" i="0" lang="en-US" sz="2000" u="none">
                          <a:solidFill>
                            <a:schemeClr val="accent2"/>
                          </a:solidFill>
                          <a:latin typeface="Arial"/>
                          <a:ea typeface="Arial"/>
                          <a:cs typeface="Arial"/>
                          <a:sym typeface="Arial"/>
                        </a:rPr>
                        <a:t>Event</a:t>
                      </a:r>
                      <a:endParaRPr/>
                    </a:p>
                  </a:txBody>
                  <a:tcPr marT="45725" marB="45725" marR="0" marL="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FFFF00">
                        <a:alpha val="49803"/>
                      </a:srgbClr>
                    </a:solidFill>
                  </a:tcPr>
                </a:tc>
                <a:tc>
                  <a:txBody>
                    <a:bodyPr>
                      <a:noAutofit/>
                    </a:bodyPr>
                    <a:lstStyle/>
                    <a:p>
                      <a:pPr indent="0" lvl="0" marL="0" marR="0" rtl="0" algn="l">
                        <a:lnSpc>
                          <a:spcPct val="100000"/>
                        </a:lnSpc>
                        <a:spcBef>
                          <a:spcPts val="0"/>
                        </a:spcBef>
                        <a:spcAft>
                          <a:spcPts val="0"/>
                        </a:spcAft>
                        <a:buClr>
                          <a:schemeClr val="accent2"/>
                        </a:buClr>
                        <a:buSzPts val="2000"/>
                        <a:buFont typeface="Arial"/>
                        <a:buNone/>
                      </a:pPr>
                      <a:r>
                        <a:rPr b="1" i="0" lang="en-US" sz="2000" u="none">
                          <a:solidFill>
                            <a:schemeClr val="accent2"/>
                          </a:solidFill>
                          <a:latin typeface="Arial"/>
                          <a:ea typeface="Arial"/>
                          <a:cs typeface="Arial"/>
                          <a:sym typeface="Arial"/>
                        </a:rPr>
                        <a:t>Description</a:t>
                      </a:r>
                      <a:endParaRPr/>
                    </a:p>
                  </a:txBody>
                  <a:tcPr marT="45725" marB="45725" marR="0" marL="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FFFF00">
                        <a:alpha val="49803"/>
                      </a:srgbClr>
                    </a:solidFill>
                  </a:tcPr>
                </a:tc>
                <a:tc>
                  <a:txBody>
                    <a:bodyPr>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0" marL="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FFFF00">
                        <a:alpha val="49803"/>
                      </a:srgbClr>
                    </a:solidFill>
                  </a:tcPr>
                </a:tc>
              </a:tr>
              <a:tr h="304800">
                <a:tc>
                  <a:txBody>
                    <a:bodyPr>
                      <a:noAutofit/>
                    </a:bodyPr>
                    <a:lstStyle/>
                    <a:p>
                      <a:pPr indent="0" lvl="0" marL="0" marR="0" rtl="0" algn="l">
                        <a:lnSpc>
                          <a:spcPct val="100000"/>
                        </a:lnSpc>
                        <a:spcBef>
                          <a:spcPts val="0"/>
                        </a:spcBef>
                        <a:spcAft>
                          <a:spcPts val="0"/>
                        </a:spcAft>
                        <a:buClr>
                          <a:schemeClr val="accent2"/>
                        </a:buClr>
                        <a:buSzPts val="1400"/>
                        <a:buFont typeface="Arial"/>
                        <a:buNone/>
                      </a:pPr>
                      <a:r>
                        <a:rPr b="1" i="0" lang="en-US" sz="1400" u="none">
                          <a:solidFill>
                            <a:schemeClr val="accent2"/>
                          </a:solidFill>
                          <a:latin typeface="Arial"/>
                          <a:ea typeface="Arial"/>
                          <a:cs typeface="Arial"/>
                          <a:sym typeface="Arial"/>
                        </a:rPr>
                        <a:t>Load</a:t>
                      </a:r>
                      <a:endParaRPr/>
                    </a:p>
                  </a:txBody>
                  <a:tcPr marT="45725" marB="45725" marR="0" marL="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28575">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accent2"/>
                        </a:buClr>
                        <a:buSzPts val="1400"/>
                        <a:buFont typeface="Arial"/>
                        <a:buNone/>
                      </a:pPr>
                      <a:r>
                        <a:rPr b="1" i="0" lang="en-US" sz="1400" u="none">
                          <a:solidFill>
                            <a:schemeClr val="accent2"/>
                          </a:solidFill>
                          <a:latin typeface="Arial"/>
                          <a:ea typeface="Arial"/>
                          <a:cs typeface="Arial"/>
                          <a:sym typeface="Arial"/>
                        </a:rPr>
                        <a:t>Xuất hiện trước khi form show</a:t>
                      </a:r>
                      <a:endParaRPr/>
                    </a:p>
                  </a:txBody>
                  <a:tcPr marT="45725" marB="45725" marR="0" marL="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28575">
                      <a:solidFill>
                        <a:schemeClr val="dk1"/>
                      </a:solidFill>
                      <a:prstDash val="solid"/>
                      <a:round/>
                      <a:headEnd len="med" w="med" type="none"/>
                      <a:tailEnd len="med" w="med" type="none"/>
                    </a:lnB>
                  </a:tcPr>
                </a:tc>
                <a:tc>
                  <a:txBody>
                    <a:bodyPr>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0" marL="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28575">
                      <a:solidFill>
                        <a:schemeClr val="dk1"/>
                      </a:solidFill>
                      <a:prstDash val="solid"/>
                      <a:round/>
                      <a:headEnd len="med" w="med" type="none"/>
                      <a:tailEnd len="med" w="med" type="none"/>
                    </a:lnB>
                  </a:tcPr>
                </a:tc>
              </a:tr>
            </a:tbl>
          </a:graphicData>
        </a:graphic>
      </p:graphicFrame>
      <p:sp>
        <p:nvSpPr>
          <p:cNvPr id="351" name="Shape 351"/>
          <p:cNvSpPr txBox="1"/>
          <p:nvPr/>
        </p:nvSpPr>
        <p:spPr>
          <a:xfrm>
            <a:off x="8229600" y="6438900"/>
            <a:ext cx="571500" cy="330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spd="slow">
    <p:push/>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55" name="Shape 355"/>
        <p:cNvGrpSpPr/>
        <p:nvPr/>
      </p:nvGrpSpPr>
      <p:grpSpPr>
        <a:xfrm>
          <a:off x="0" y="0"/>
          <a:ext cx="0" cy="0"/>
          <a:chOff x="0" y="0"/>
          <a:chExt cx="0" cy="0"/>
        </a:xfrm>
      </p:grpSpPr>
      <p:sp>
        <p:nvSpPr>
          <p:cNvPr id="356" name="Shape 356"/>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0" sz="3600" u="none" cap="none" strike="noStrike">
              <a:solidFill>
                <a:schemeClr val="dk2"/>
              </a:solidFill>
              <a:latin typeface="Arimo"/>
              <a:ea typeface="Arimo"/>
              <a:cs typeface="Arimo"/>
              <a:sym typeface="Arimo"/>
            </a:endParaRPr>
          </a:p>
        </p:txBody>
      </p:sp>
      <p:sp>
        <p:nvSpPr>
          <p:cNvPr id="357" name="Shape 357"/>
          <p:cNvSpPr txBox="1"/>
          <p:nvPr>
            <p:ph idx="1" type="body"/>
          </p:nvPr>
        </p:nvSpPr>
        <p:spPr>
          <a:xfrm>
            <a:off x="228600" y="1295400"/>
            <a:ext cx="8648700" cy="5029200"/>
          </a:xfrm>
          <a:prstGeom prst="rect">
            <a:avLst/>
          </a:prstGeom>
          <a:noFill/>
          <a:ln>
            <a:noFill/>
          </a:ln>
        </p:spPr>
        <p:txBody>
          <a:bodyPr anchorCtr="0" anchor="t" bIns="45700" lIns="91425" spcFirstLastPara="1" rIns="91425" wrap="square" tIns="45700">
            <a:noAutofit/>
          </a:bodyPr>
          <a:lstStyle/>
          <a:p>
            <a:pPr indent="-252095" lvl="0" marL="342900" marR="0" rtl="0" algn="l">
              <a:spcBef>
                <a:spcPts val="0"/>
              </a:spcBef>
              <a:spcAft>
                <a:spcPts val="0"/>
              </a:spcAft>
              <a:buClr>
                <a:schemeClr val="accent1"/>
              </a:buClr>
              <a:buSzPts val="1430"/>
              <a:buFont typeface="Noto Sans Symbols"/>
              <a:buNone/>
            </a:pPr>
            <a:r>
              <a:t/>
            </a:r>
            <a:endParaRPr b="1" sz="2200">
              <a:solidFill>
                <a:schemeClr val="accent2"/>
              </a:solidFill>
              <a:latin typeface="Arial"/>
              <a:ea typeface="Arial"/>
              <a:cs typeface="Arial"/>
              <a:sym typeface="Arial"/>
            </a:endParaRPr>
          </a:p>
        </p:txBody>
      </p:sp>
      <p:sp>
        <p:nvSpPr>
          <p:cNvPr id="358" name="Shape 358"/>
          <p:cNvSpPr txBox="1"/>
          <p:nvPr/>
        </p:nvSpPr>
        <p:spPr>
          <a:xfrm>
            <a:off x="8356600" y="6413500"/>
            <a:ext cx="4318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pic>
        <p:nvPicPr>
          <p:cNvPr id="359" name="Shape 359"/>
          <p:cNvPicPr preferRelativeResize="0"/>
          <p:nvPr/>
        </p:nvPicPr>
        <p:blipFill rotWithShape="1">
          <a:blip r:embed="rId3">
            <a:alphaModFix/>
          </a:blip>
          <a:srcRect b="0" l="0" r="0" t="0"/>
          <a:stretch/>
        </p:blipFill>
        <p:spPr>
          <a:xfrm>
            <a:off x="4343400" y="3124200"/>
            <a:ext cx="4287837" cy="3048000"/>
          </a:xfrm>
          <a:prstGeom prst="rect">
            <a:avLst/>
          </a:prstGeom>
          <a:noFill/>
          <a:ln>
            <a:noFill/>
          </a:ln>
        </p:spPr>
      </p:pic>
      <p:sp>
        <p:nvSpPr>
          <p:cNvPr id="360" name="Shape 360"/>
          <p:cNvSpPr txBox="1"/>
          <p:nvPr/>
        </p:nvSpPr>
        <p:spPr>
          <a:xfrm>
            <a:off x="2133600" y="1600200"/>
            <a:ext cx="4724400" cy="155416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Minh họa tạo ứng dụng Windows Form từ Visual Studio .NET</a:t>
            </a:r>
            <a:endParaRPr/>
          </a:p>
        </p:txBody>
      </p:sp>
    </p:spTree>
  </p:cSld>
  <p:clrMapOvr>
    <a:masterClrMapping/>
  </p:clrMapOvr>
  <p:transition spd="slow">
    <p:push/>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64" name="Shape 364"/>
        <p:cNvGrpSpPr/>
        <p:nvPr/>
      </p:nvGrpSpPr>
      <p:grpSpPr>
        <a:xfrm>
          <a:off x="0" y="0"/>
          <a:ext cx="0" cy="0"/>
          <a:chOff x="0" y="0"/>
          <a:chExt cx="0" cy="0"/>
        </a:xfrm>
      </p:grpSpPr>
      <p:sp>
        <p:nvSpPr>
          <p:cNvPr id="365" name="Shape 365"/>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200"/>
              <a:buFont typeface="Arimo"/>
              <a:buNone/>
            </a:pPr>
            <a:r>
              <a:rPr b="1" i="0" lang="en-US" sz="3200" u="none" cap="none" strike="noStrike">
                <a:solidFill>
                  <a:schemeClr val="dk2"/>
                </a:solidFill>
                <a:latin typeface="Arimo"/>
                <a:ea typeface="Arimo"/>
                <a:cs typeface="Arimo"/>
                <a:sym typeface="Arimo"/>
              </a:rPr>
              <a:t>Tạo WinForm App từ VS. NET</a:t>
            </a:r>
            <a:endParaRPr/>
          </a:p>
        </p:txBody>
      </p:sp>
      <p:sp>
        <p:nvSpPr>
          <p:cNvPr id="366" name="Shape 366"/>
          <p:cNvSpPr txBox="1"/>
          <p:nvPr>
            <p:ph idx="1" type="body"/>
          </p:nvPr>
        </p:nvSpPr>
        <p:spPr>
          <a:xfrm>
            <a:off x="228600" y="1295400"/>
            <a:ext cx="8648700" cy="5029200"/>
          </a:xfrm>
          <a:prstGeom prst="rect">
            <a:avLst/>
          </a:prstGeom>
          <a:noFill/>
          <a:ln>
            <a:noFill/>
          </a:ln>
        </p:spPr>
        <p:txBody>
          <a:bodyPr anchorCtr="0" anchor="t" bIns="45700" lIns="91425" spcFirstLastPara="1" rIns="91425" wrap="square" tIns="45700">
            <a:noAutofit/>
          </a:bodyPr>
          <a:lstStyle/>
          <a:p>
            <a:pPr indent="-252095" lvl="0" marL="342900" marR="0" rtl="0" algn="l">
              <a:spcBef>
                <a:spcPts val="0"/>
              </a:spcBef>
              <a:spcAft>
                <a:spcPts val="0"/>
              </a:spcAft>
              <a:buClr>
                <a:schemeClr val="accent1"/>
              </a:buClr>
              <a:buSzPts val="1430"/>
              <a:buFont typeface="Noto Sans Symbols"/>
              <a:buNone/>
            </a:pPr>
            <a:r>
              <a:t/>
            </a:r>
            <a:endParaRPr b="1" sz="2200">
              <a:solidFill>
                <a:schemeClr val="accent2"/>
              </a:solidFill>
              <a:latin typeface="Arial"/>
              <a:ea typeface="Arial"/>
              <a:cs typeface="Arial"/>
              <a:sym typeface="Arial"/>
            </a:endParaRPr>
          </a:p>
        </p:txBody>
      </p:sp>
      <p:sp>
        <p:nvSpPr>
          <p:cNvPr id="367" name="Shape 367"/>
          <p:cNvSpPr txBox="1"/>
          <p:nvPr/>
        </p:nvSpPr>
        <p:spPr>
          <a:xfrm>
            <a:off x="8382000" y="6400800"/>
            <a:ext cx="4318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pic>
        <p:nvPicPr>
          <p:cNvPr descr="Visual Studio " id="368" name="Shape 368"/>
          <p:cNvPicPr preferRelativeResize="0"/>
          <p:nvPr/>
        </p:nvPicPr>
        <p:blipFill rotWithShape="1">
          <a:blip r:embed="rId3">
            <a:alphaModFix/>
          </a:blip>
          <a:srcRect b="0" l="0" r="0" t="0"/>
          <a:stretch/>
        </p:blipFill>
        <p:spPr>
          <a:xfrm>
            <a:off x="2743200" y="3429000"/>
            <a:ext cx="3743325" cy="1223962"/>
          </a:xfrm>
          <a:prstGeom prst="rect">
            <a:avLst/>
          </a:prstGeom>
          <a:noFill/>
          <a:ln>
            <a:noFill/>
          </a:ln>
        </p:spPr>
      </p:pic>
      <p:cxnSp>
        <p:nvCxnSpPr>
          <p:cNvPr id="369" name="Shape 369"/>
          <p:cNvCxnSpPr/>
          <p:nvPr/>
        </p:nvCxnSpPr>
        <p:spPr>
          <a:xfrm flipH="1" rot="10800000">
            <a:off x="4648200" y="2743200"/>
            <a:ext cx="1447800" cy="838200"/>
          </a:xfrm>
          <a:prstGeom prst="straightConnector1">
            <a:avLst/>
          </a:prstGeom>
          <a:noFill/>
          <a:ln cap="flat" cmpd="sng" w="28575">
            <a:solidFill>
              <a:srgbClr val="FF0000"/>
            </a:solidFill>
            <a:prstDash val="solid"/>
            <a:miter lim="800000"/>
            <a:headEnd len="med" w="med" type="none"/>
            <a:tailEnd len="lg" w="lg" type="triangle"/>
          </a:ln>
        </p:spPr>
      </p:cxnSp>
      <p:sp>
        <p:nvSpPr>
          <p:cNvPr id="370" name="Shape 370"/>
          <p:cNvSpPr txBox="1"/>
          <p:nvPr/>
        </p:nvSpPr>
        <p:spPr>
          <a:xfrm>
            <a:off x="4800600" y="2286000"/>
            <a:ext cx="3914775"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2000"/>
              <a:buFont typeface="Times New Roman"/>
              <a:buNone/>
            </a:pPr>
            <a:r>
              <a:rPr b="1" i="0" lang="en-US" sz="2000" u="none">
                <a:solidFill>
                  <a:schemeClr val="dk2"/>
                </a:solidFill>
                <a:latin typeface="Times New Roman"/>
                <a:ea typeface="Times New Roman"/>
                <a:cs typeface="Times New Roman"/>
                <a:sym typeface="Times New Roman"/>
              </a:rPr>
              <a:t>Hỗ trợ WYSISYG cho GUI design</a:t>
            </a:r>
            <a:endParaRPr/>
          </a:p>
        </p:txBody>
      </p:sp>
      <p:cxnSp>
        <p:nvCxnSpPr>
          <p:cNvPr id="371" name="Shape 371"/>
          <p:cNvCxnSpPr/>
          <p:nvPr/>
        </p:nvCxnSpPr>
        <p:spPr>
          <a:xfrm rot="10800000">
            <a:off x="1981200" y="2743200"/>
            <a:ext cx="1447800" cy="838200"/>
          </a:xfrm>
          <a:prstGeom prst="straightConnector1">
            <a:avLst/>
          </a:prstGeom>
          <a:noFill/>
          <a:ln cap="flat" cmpd="sng" w="28575">
            <a:solidFill>
              <a:srgbClr val="FF0000"/>
            </a:solidFill>
            <a:prstDash val="solid"/>
            <a:miter lim="800000"/>
            <a:headEnd len="med" w="med" type="none"/>
            <a:tailEnd len="lg" w="lg" type="triangle"/>
          </a:ln>
        </p:spPr>
      </p:cxnSp>
      <p:sp>
        <p:nvSpPr>
          <p:cNvPr id="372" name="Shape 372"/>
          <p:cNvSpPr txBox="1"/>
          <p:nvPr/>
        </p:nvSpPr>
        <p:spPr>
          <a:xfrm>
            <a:off x="381000" y="2286000"/>
            <a:ext cx="3754437"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2000"/>
              <a:buFont typeface="Times New Roman"/>
              <a:buNone/>
            </a:pPr>
            <a:r>
              <a:rPr b="1" i="0" lang="en-US" sz="2000" u="none">
                <a:solidFill>
                  <a:schemeClr val="dk2"/>
                </a:solidFill>
                <a:latin typeface="Times New Roman"/>
                <a:ea typeface="Times New Roman"/>
                <a:cs typeface="Times New Roman"/>
                <a:sym typeface="Times New Roman"/>
              </a:rPr>
              <a:t>Cơ chế xử lý sự kiện code behind</a:t>
            </a:r>
            <a:endParaRPr/>
          </a:p>
        </p:txBody>
      </p:sp>
      <p:cxnSp>
        <p:nvCxnSpPr>
          <p:cNvPr id="373" name="Shape 373"/>
          <p:cNvCxnSpPr/>
          <p:nvPr/>
        </p:nvCxnSpPr>
        <p:spPr>
          <a:xfrm>
            <a:off x="4038600" y="4572000"/>
            <a:ext cx="0" cy="533400"/>
          </a:xfrm>
          <a:prstGeom prst="straightConnector1">
            <a:avLst/>
          </a:prstGeom>
          <a:noFill/>
          <a:ln cap="flat" cmpd="sng" w="28575">
            <a:solidFill>
              <a:srgbClr val="FF0000"/>
            </a:solidFill>
            <a:prstDash val="solid"/>
            <a:miter lim="800000"/>
            <a:headEnd len="med" w="med" type="none"/>
            <a:tailEnd len="lg" w="lg" type="triangle"/>
          </a:ln>
        </p:spPr>
      </p:cxnSp>
      <p:sp>
        <p:nvSpPr>
          <p:cNvPr id="374" name="Shape 374"/>
          <p:cNvSpPr txBox="1"/>
          <p:nvPr/>
        </p:nvSpPr>
        <p:spPr>
          <a:xfrm>
            <a:off x="1524000" y="5181600"/>
            <a:ext cx="5407025"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2000"/>
              <a:buFont typeface="Times New Roman"/>
              <a:buNone/>
            </a:pPr>
            <a:r>
              <a:rPr b="1" i="0" lang="en-US" sz="2000" u="none">
                <a:solidFill>
                  <a:schemeClr val="dk2"/>
                </a:solidFill>
                <a:latin typeface="Times New Roman"/>
                <a:ea typeface="Times New Roman"/>
                <a:cs typeface="Times New Roman"/>
                <a:sym typeface="Times New Roman"/>
              </a:rPr>
              <a:t>Nhanh chóng &amp; dễ dàng tạo UD Windows Form</a:t>
            </a:r>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8"/>
                                        </p:tgtEl>
                                        <p:attrNameLst>
                                          <p:attrName>style.visibility</p:attrName>
                                        </p:attrNameLst>
                                      </p:cBhvr>
                                      <p:to>
                                        <p:strVal val="visible"/>
                                      </p:to>
                                    </p:set>
                                    <p:animEffect filter="fade" transition="in">
                                      <p:cBhvr>
                                        <p:cTn dur="1000"/>
                                        <p:tgtEl>
                                          <p:spTgt spid="368"/>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71"/>
                                        </p:tgtEl>
                                        <p:attrNameLst>
                                          <p:attrName>style.visibility</p:attrName>
                                        </p:attrNameLst>
                                      </p:cBhvr>
                                      <p:to>
                                        <p:strVal val="visible"/>
                                      </p:to>
                                    </p:set>
                                    <p:animEffect filter="fade" transition="in">
                                      <p:cBhvr>
                                        <p:cTn dur="2000"/>
                                        <p:tgtEl>
                                          <p:spTgt spid="371"/>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372"/>
                                        </p:tgtEl>
                                        <p:attrNameLst>
                                          <p:attrName>style.visibility</p:attrName>
                                        </p:attrNameLst>
                                      </p:cBhvr>
                                      <p:to>
                                        <p:strVal val="visible"/>
                                      </p:to>
                                    </p:set>
                                    <p:animEffect filter="fade" transition="in">
                                      <p:cBhvr>
                                        <p:cTn dur="1000"/>
                                        <p:tgtEl>
                                          <p:spTgt spid="372"/>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369"/>
                                        </p:tgtEl>
                                        <p:attrNameLst>
                                          <p:attrName>style.visibility</p:attrName>
                                        </p:attrNameLst>
                                      </p:cBhvr>
                                      <p:to>
                                        <p:strVal val="visible"/>
                                      </p:to>
                                    </p:set>
                                    <p:animEffect filter="fade" transition="in">
                                      <p:cBhvr>
                                        <p:cTn dur="2000"/>
                                        <p:tgtEl>
                                          <p:spTgt spid="369"/>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370"/>
                                        </p:tgtEl>
                                        <p:attrNameLst>
                                          <p:attrName>style.visibility</p:attrName>
                                        </p:attrNameLst>
                                      </p:cBhvr>
                                      <p:to>
                                        <p:strVal val="visible"/>
                                      </p:to>
                                    </p:set>
                                    <p:animEffect filter="fade" transition="in">
                                      <p:cBhvr>
                                        <p:cTn dur="2000"/>
                                        <p:tgtEl>
                                          <p:spTgt spid="370"/>
                                        </p:tgtEl>
                                      </p:cBhvr>
                                    </p:animEffect>
                                  </p:childTnLst>
                                </p:cTn>
                              </p:par>
                            </p:childTnLst>
                          </p:cTn>
                        </p:par>
                        <p:par>
                          <p:cTn fill="hold">
                            <p:stCondLst>
                              <p:cond delay="8000"/>
                            </p:stCondLst>
                            <p:childTnLst>
                              <p:par>
                                <p:cTn fill="hold" nodeType="afterEffect" presetClass="entr" presetID="10" presetSubtype="0">
                                  <p:stCondLst>
                                    <p:cond delay="0"/>
                                  </p:stCondLst>
                                  <p:childTnLst>
                                    <p:set>
                                      <p:cBhvr>
                                        <p:cTn dur="1" fill="hold">
                                          <p:stCondLst>
                                            <p:cond delay="0"/>
                                          </p:stCondLst>
                                        </p:cTn>
                                        <p:tgtEl>
                                          <p:spTgt spid="373"/>
                                        </p:tgtEl>
                                        <p:attrNameLst>
                                          <p:attrName>style.visibility</p:attrName>
                                        </p:attrNameLst>
                                      </p:cBhvr>
                                      <p:to>
                                        <p:strVal val="visible"/>
                                      </p:to>
                                    </p:set>
                                    <p:animEffect filter="fade" transition="in">
                                      <p:cBhvr>
                                        <p:cTn dur="2000"/>
                                        <p:tgtEl>
                                          <p:spTgt spid="373"/>
                                        </p:tgtEl>
                                      </p:cBhvr>
                                    </p:animEffect>
                                  </p:childTnLst>
                                </p:cTn>
                              </p:par>
                            </p:childTnLst>
                          </p:cTn>
                        </p:par>
                        <p:par>
                          <p:cTn fill="hold">
                            <p:stCondLst>
                              <p:cond delay="10000"/>
                            </p:stCondLst>
                            <p:childTnLst>
                              <p:par>
                                <p:cTn fill="hold" nodeType="afterEffect" presetClass="entr" presetID="10" presetSubtype="0">
                                  <p:stCondLst>
                                    <p:cond delay="0"/>
                                  </p:stCondLst>
                                  <p:childTnLst>
                                    <p:set>
                                      <p:cBhvr>
                                        <p:cTn dur="1" fill="hold">
                                          <p:stCondLst>
                                            <p:cond delay="0"/>
                                          </p:stCondLst>
                                        </p:cTn>
                                        <p:tgtEl>
                                          <p:spTgt spid="374"/>
                                        </p:tgtEl>
                                        <p:attrNameLst>
                                          <p:attrName>style.visibility</p:attrName>
                                        </p:attrNameLst>
                                      </p:cBhvr>
                                      <p:to>
                                        <p:strVal val="visible"/>
                                      </p:to>
                                    </p:set>
                                    <p:animEffect filter="fade" transition="in">
                                      <p:cBhvr>
                                        <p:cTn dur="2000"/>
                                        <p:tgtEl>
                                          <p:spTgt spid="3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78" name="Shape 378"/>
        <p:cNvGrpSpPr/>
        <p:nvPr/>
      </p:nvGrpSpPr>
      <p:grpSpPr>
        <a:xfrm>
          <a:off x="0" y="0"/>
          <a:ext cx="0" cy="0"/>
          <a:chOff x="0" y="0"/>
          <a:chExt cx="0" cy="0"/>
        </a:xfrm>
      </p:grpSpPr>
      <p:sp>
        <p:nvSpPr>
          <p:cNvPr id="379" name="Shape 379"/>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200"/>
              <a:buFont typeface="Arimo"/>
              <a:buNone/>
            </a:pPr>
            <a:r>
              <a:rPr b="1" i="0" lang="en-US" sz="3200" u="none" cap="none" strike="noStrike">
                <a:solidFill>
                  <a:schemeClr val="dk2"/>
                </a:solidFill>
                <a:latin typeface="Arimo"/>
                <a:ea typeface="Arimo"/>
                <a:cs typeface="Arimo"/>
                <a:sym typeface="Arimo"/>
              </a:rPr>
              <a:t>Tạo WinForm App từ VS. NET</a:t>
            </a:r>
            <a:endParaRPr/>
          </a:p>
        </p:txBody>
      </p:sp>
      <p:sp>
        <p:nvSpPr>
          <p:cNvPr id="380" name="Shape 380"/>
          <p:cNvSpPr txBox="1"/>
          <p:nvPr/>
        </p:nvSpPr>
        <p:spPr>
          <a:xfrm>
            <a:off x="8382000" y="6400800"/>
            <a:ext cx="4318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pic>
        <p:nvPicPr>
          <p:cNvPr id="381" name="Shape 381"/>
          <p:cNvPicPr preferRelativeResize="0"/>
          <p:nvPr/>
        </p:nvPicPr>
        <p:blipFill rotWithShape="1">
          <a:blip r:embed="rId3">
            <a:alphaModFix/>
          </a:blip>
          <a:srcRect b="0" l="0" r="0" t="0"/>
          <a:stretch/>
        </p:blipFill>
        <p:spPr>
          <a:xfrm>
            <a:off x="533400" y="1295400"/>
            <a:ext cx="1914525" cy="3429000"/>
          </a:xfrm>
          <a:prstGeom prst="rect">
            <a:avLst/>
          </a:prstGeom>
          <a:noFill/>
          <a:ln>
            <a:noFill/>
          </a:ln>
        </p:spPr>
      </p:pic>
      <p:pic>
        <p:nvPicPr>
          <p:cNvPr id="382" name="Shape 382"/>
          <p:cNvPicPr preferRelativeResize="0"/>
          <p:nvPr/>
        </p:nvPicPr>
        <p:blipFill rotWithShape="1">
          <a:blip r:embed="rId4">
            <a:alphaModFix/>
          </a:blip>
          <a:srcRect b="0" l="0" r="0" t="0"/>
          <a:stretch/>
        </p:blipFill>
        <p:spPr>
          <a:xfrm>
            <a:off x="2447925" y="1295400"/>
            <a:ext cx="1971675" cy="1362075"/>
          </a:xfrm>
          <a:prstGeom prst="rect">
            <a:avLst/>
          </a:prstGeom>
          <a:noFill/>
          <a:ln>
            <a:noFill/>
          </a:ln>
        </p:spPr>
      </p:pic>
      <p:pic>
        <p:nvPicPr>
          <p:cNvPr id="383" name="Shape 383"/>
          <p:cNvPicPr preferRelativeResize="0"/>
          <p:nvPr/>
        </p:nvPicPr>
        <p:blipFill rotWithShape="1">
          <a:blip r:embed="rId5">
            <a:alphaModFix/>
          </a:blip>
          <a:srcRect b="0" l="0" r="0" t="0"/>
          <a:stretch/>
        </p:blipFill>
        <p:spPr>
          <a:xfrm>
            <a:off x="2667000" y="2590800"/>
            <a:ext cx="5562600" cy="3733800"/>
          </a:xfrm>
          <a:prstGeom prst="rect">
            <a:avLst/>
          </a:prstGeom>
          <a:noFill/>
          <a:ln>
            <a:noFill/>
          </a:ln>
          <a:effectLst>
            <a:outerShdw blurRad="63500" dir="18900000" dist="107763">
              <a:srgbClr val="808080">
                <a:alpha val="49803"/>
              </a:srgbClr>
            </a:outerShdw>
          </a:effectLst>
        </p:spPr>
      </p:pic>
      <p:sp>
        <p:nvSpPr>
          <p:cNvPr id="384" name="Shape 384"/>
          <p:cNvSpPr/>
          <p:nvPr/>
        </p:nvSpPr>
        <p:spPr>
          <a:xfrm>
            <a:off x="2438400" y="1971675"/>
            <a:ext cx="5762625" cy="628650"/>
          </a:xfrm>
          <a:custGeom>
            <a:pathLst>
              <a:path extrusionOk="0" h="120000" w="120000">
                <a:moveTo>
                  <a:pt x="0" y="1818"/>
                </a:moveTo>
                <a:lnTo>
                  <a:pt x="4958" y="119999"/>
                </a:lnTo>
                <a:lnTo>
                  <a:pt x="119999" y="114545"/>
                </a:lnTo>
                <a:lnTo>
                  <a:pt x="40859" y="0"/>
                </a:lnTo>
                <a:lnTo>
                  <a:pt x="198" y="0"/>
                </a:lnTo>
              </a:path>
            </a:pathLst>
          </a:custGeom>
          <a:gradFill>
            <a:gsLst>
              <a:gs pos="0">
                <a:srgbClr val="FF00FF">
                  <a:alpha val="43921"/>
                </a:srgbClr>
              </a:gs>
              <a:gs pos="100000">
                <a:srgbClr val="FFFFFF"/>
              </a:gs>
            </a:gsLst>
            <a:lin ang="54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2"/>
              </a:solidFill>
              <a:latin typeface="Times New Roman"/>
              <a:ea typeface="Times New Roman"/>
              <a:cs typeface="Times New Roman"/>
              <a:sym typeface="Times New Roman"/>
            </a:endParaRPr>
          </a:p>
        </p:txBody>
      </p:sp>
      <p:sp>
        <p:nvSpPr>
          <p:cNvPr id="385" name="Shape 385"/>
          <p:cNvSpPr txBox="1"/>
          <p:nvPr/>
        </p:nvSpPr>
        <p:spPr>
          <a:xfrm>
            <a:off x="4876800" y="1219200"/>
            <a:ext cx="3140075"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2000"/>
              <a:buFont typeface="Times New Roman"/>
              <a:buNone/>
            </a:pPr>
            <a:r>
              <a:rPr b="1" i="0" lang="en-US" sz="2000" u="none">
                <a:solidFill>
                  <a:schemeClr val="dk2"/>
                </a:solidFill>
                <a:latin typeface="Times New Roman"/>
                <a:ea typeface="Times New Roman"/>
                <a:cs typeface="Times New Roman"/>
                <a:sym typeface="Times New Roman"/>
              </a:rPr>
              <a:t>Tạo project: Windows App</a:t>
            </a:r>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1"/>
                                        </p:tgtEl>
                                        <p:attrNameLst>
                                          <p:attrName>style.visibility</p:attrName>
                                        </p:attrNameLst>
                                      </p:cBhvr>
                                      <p:to>
                                        <p:strVal val="visible"/>
                                      </p:to>
                                    </p:set>
                                    <p:animEffect filter="fade" transition="in">
                                      <p:cBhvr>
                                        <p:cTn dur="500"/>
                                        <p:tgtEl>
                                          <p:spTgt spid="381"/>
                                        </p:tgtEl>
                                      </p:cBhvr>
                                    </p:animEffect>
                                  </p:childTnLst>
                                </p:cTn>
                              </p:par>
                              <p:par>
                                <p:cTn fill="hold" nodeType="withEffect" presetClass="entr" presetID="10" presetSubtype="0">
                                  <p:stCondLst>
                                    <p:cond delay="0"/>
                                  </p:stCondLst>
                                  <p:childTnLst>
                                    <p:set>
                                      <p:cBhvr>
                                        <p:cTn dur="1" fill="hold">
                                          <p:stCondLst>
                                            <p:cond delay="0"/>
                                          </p:stCondLst>
                                        </p:cTn>
                                        <p:tgtEl>
                                          <p:spTgt spid="382"/>
                                        </p:tgtEl>
                                        <p:attrNameLst>
                                          <p:attrName>style.visibility</p:attrName>
                                        </p:attrNameLst>
                                      </p:cBhvr>
                                      <p:to>
                                        <p:strVal val="visible"/>
                                      </p:to>
                                    </p:set>
                                    <p:animEffect filter="fade" transition="in">
                                      <p:cBhvr>
                                        <p:cTn dur="500"/>
                                        <p:tgtEl>
                                          <p:spTgt spid="382"/>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84"/>
                                        </p:tgtEl>
                                        <p:attrNameLst>
                                          <p:attrName>style.visibility</p:attrName>
                                        </p:attrNameLst>
                                      </p:cBhvr>
                                      <p:to>
                                        <p:strVal val="visible"/>
                                      </p:to>
                                    </p:set>
                                    <p:animEffect filter="fade" transition="in">
                                      <p:cBhvr>
                                        <p:cTn dur="500"/>
                                        <p:tgtEl>
                                          <p:spTgt spid="384"/>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83"/>
                                        </p:tgtEl>
                                        <p:attrNameLst>
                                          <p:attrName>style.visibility</p:attrName>
                                        </p:attrNameLst>
                                      </p:cBhvr>
                                      <p:to>
                                        <p:strVal val="visible"/>
                                      </p:to>
                                    </p:set>
                                    <p:animEffect filter="fade" transition="in">
                                      <p:cBhvr>
                                        <p:cTn dur="1000"/>
                                        <p:tgtEl>
                                          <p:spTgt spid="3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89" name="Shape 389"/>
        <p:cNvGrpSpPr/>
        <p:nvPr/>
      </p:nvGrpSpPr>
      <p:grpSpPr>
        <a:xfrm>
          <a:off x="0" y="0"/>
          <a:ext cx="0" cy="0"/>
          <a:chOff x="0" y="0"/>
          <a:chExt cx="0" cy="0"/>
        </a:xfrm>
      </p:grpSpPr>
      <p:sp>
        <p:nvSpPr>
          <p:cNvPr id="390" name="Shape 390"/>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Tạo WinForm App từ VS. NET</a:t>
            </a:r>
            <a:endParaRPr/>
          </a:p>
        </p:txBody>
      </p:sp>
      <p:sp>
        <p:nvSpPr>
          <p:cNvPr id="391" name="Shape 391"/>
          <p:cNvSpPr txBox="1"/>
          <p:nvPr/>
        </p:nvSpPr>
        <p:spPr>
          <a:xfrm>
            <a:off x="8382000" y="6400800"/>
            <a:ext cx="4318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pic>
        <p:nvPicPr>
          <p:cNvPr id="392" name="Shape 392"/>
          <p:cNvPicPr preferRelativeResize="0"/>
          <p:nvPr/>
        </p:nvPicPr>
        <p:blipFill rotWithShape="1">
          <a:blip r:embed="rId3">
            <a:alphaModFix/>
          </a:blip>
          <a:srcRect b="0" l="0" r="0" t="0"/>
          <a:stretch/>
        </p:blipFill>
        <p:spPr>
          <a:xfrm>
            <a:off x="457200" y="1295400"/>
            <a:ext cx="5791200" cy="4876800"/>
          </a:xfrm>
          <a:prstGeom prst="rect">
            <a:avLst/>
          </a:prstGeom>
          <a:noFill/>
          <a:ln>
            <a:noFill/>
          </a:ln>
        </p:spPr>
      </p:pic>
      <p:sp>
        <p:nvSpPr>
          <p:cNvPr id="393" name="Shape 393"/>
          <p:cNvSpPr txBox="1"/>
          <p:nvPr/>
        </p:nvSpPr>
        <p:spPr>
          <a:xfrm>
            <a:off x="6629400" y="2590800"/>
            <a:ext cx="2062162" cy="7016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2000"/>
              <a:buFont typeface="Times New Roman"/>
              <a:buNone/>
            </a:pPr>
            <a:r>
              <a:rPr b="1" i="0" lang="en-US" sz="2000" u="none">
                <a:solidFill>
                  <a:schemeClr val="dk2"/>
                </a:solidFill>
                <a:latin typeface="Times New Roman"/>
                <a:ea typeface="Times New Roman"/>
                <a:cs typeface="Times New Roman"/>
                <a:sym typeface="Times New Roman"/>
              </a:rPr>
              <a:t>Windows App do</a:t>
            </a:r>
            <a:endParaRPr/>
          </a:p>
          <a:p>
            <a:pPr indent="0" lvl="0" marL="0" marR="0" rtl="0" algn="l">
              <a:lnSpc>
                <a:spcPct val="100000"/>
              </a:lnSpc>
              <a:spcBef>
                <a:spcPts val="0"/>
              </a:spcBef>
              <a:spcAft>
                <a:spcPts val="0"/>
              </a:spcAft>
              <a:buClr>
                <a:schemeClr val="dk2"/>
              </a:buClr>
              <a:buSzPts val="2000"/>
              <a:buFont typeface="Times New Roman"/>
              <a:buNone/>
            </a:pPr>
            <a:r>
              <a:rPr b="1" i="0" lang="en-US" sz="2000" u="none">
                <a:solidFill>
                  <a:schemeClr val="dk2"/>
                </a:solidFill>
                <a:latin typeface="Times New Roman"/>
                <a:ea typeface="Times New Roman"/>
                <a:cs typeface="Times New Roman"/>
                <a:sym typeface="Times New Roman"/>
              </a:rPr>
              <a:t>VS.NET khởi tạo</a:t>
            </a:r>
            <a:endParaRPr/>
          </a:p>
        </p:txBody>
      </p:sp>
      <p:sp>
        <p:nvSpPr>
          <p:cNvPr id="394" name="Shape 394"/>
          <p:cNvSpPr/>
          <p:nvPr/>
        </p:nvSpPr>
        <p:spPr>
          <a:xfrm>
            <a:off x="2590800" y="3048000"/>
            <a:ext cx="382587" cy="35083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2"/>
              </a:solidFill>
              <a:latin typeface="Times New Roman"/>
              <a:ea typeface="Times New Roman"/>
              <a:cs typeface="Times New Roman"/>
              <a:sym typeface="Times New Roman"/>
            </a:endParaRPr>
          </a:p>
        </p:txBody>
      </p:sp>
      <p:sp>
        <p:nvSpPr>
          <p:cNvPr id="395" name="Shape 395"/>
          <p:cNvSpPr txBox="1"/>
          <p:nvPr/>
        </p:nvSpPr>
        <p:spPr>
          <a:xfrm>
            <a:off x="2628900" y="2986087"/>
            <a:ext cx="33655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2400"/>
              <a:buFont typeface="Times New Roman"/>
              <a:buNone/>
            </a:pPr>
            <a:r>
              <a:rPr b="1" i="0" lang="en-US" sz="2400" u="none">
                <a:solidFill>
                  <a:schemeClr val="dk2"/>
                </a:solidFill>
                <a:latin typeface="Times New Roman"/>
                <a:ea typeface="Times New Roman"/>
                <a:cs typeface="Times New Roman"/>
                <a:sym typeface="Times New Roman"/>
              </a:rPr>
              <a:t>1</a:t>
            </a:r>
            <a:endParaRPr/>
          </a:p>
        </p:txBody>
      </p:sp>
      <p:sp>
        <p:nvSpPr>
          <p:cNvPr id="396" name="Shape 396"/>
          <p:cNvSpPr/>
          <p:nvPr/>
        </p:nvSpPr>
        <p:spPr>
          <a:xfrm>
            <a:off x="952500" y="2957512"/>
            <a:ext cx="382587" cy="35083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2"/>
              </a:solidFill>
              <a:latin typeface="Times New Roman"/>
              <a:ea typeface="Times New Roman"/>
              <a:cs typeface="Times New Roman"/>
              <a:sym typeface="Times New Roman"/>
            </a:endParaRPr>
          </a:p>
        </p:txBody>
      </p:sp>
      <p:sp>
        <p:nvSpPr>
          <p:cNvPr id="397" name="Shape 397"/>
          <p:cNvSpPr txBox="1"/>
          <p:nvPr/>
        </p:nvSpPr>
        <p:spPr>
          <a:xfrm>
            <a:off x="990600" y="2895600"/>
            <a:ext cx="33655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2400"/>
              <a:buFont typeface="Times New Roman"/>
              <a:buNone/>
            </a:pPr>
            <a:r>
              <a:rPr b="1" i="0" lang="en-US" sz="2400" u="none">
                <a:solidFill>
                  <a:schemeClr val="dk2"/>
                </a:solidFill>
                <a:latin typeface="Times New Roman"/>
                <a:ea typeface="Times New Roman"/>
                <a:cs typeface="Times New Roman"/>
                <a:sym typeface="Times New Roman"/>
              </a:rPr>
              <a:t>2</a:t>
            </a:r>
            <a:endParaRPr/>
          </a:p>
        </p:txBody>
      </p:sp>
      <p:sp>
        <p:nvSpPr>
          <p:cNvPr id="398" name="Shape 398"/>
          <p:cNvSpPr/>
          <p:nvPr/>
        </p:nvSpPr>
        <p:spPr>
          <a:xfrm>
            <a:off x="5029200" y="3200400"/>
            <a:ext cx="382587" cy="35083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2"/>
              </a:solidFill>
              <a:latin typeface="Times New Roman"/>
              <a:ea typeface="Times New Roman"/>
              <a:cs typeface="Times New Roman"/>
              <a:sym typeface="Times New Roman"/>
            </a:endParaRPr>
          </a:p>
        </p:txBody>
      </p:sp>
      <p:sp>
        <p:nvSpPr>
          <p:cNvPr id="399" name="Shape 399"/>
          <p:cNvSpPr txBox="1"/>
          <p:nvPr/>
        </p:nvSpPr>
        <p:spPr>
          <a:xfrm>
            <a:off x="5067300" y="3138487"/>
            <a:ext cx="33655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2400"/>
              <a:buFont typeface="Times New Roman"/>
              <a:buNone/>
            </a:pPr>
            <a:r>
              <a:rPr b="1" i="0" lang="en-US" sz="2400" u="none">
                <a:solidFill>
                  <a:schemeClr val="dk2"/>
                </a:solidFill>
                <a:latin typeface="Times New Roman"/>
                <a:ea typeface="Times New Roman"/>
                <a:cs typeface="Times New Roman"/>
                <a:sym typeface="Times New Roman"/>
              </a:rPr>
              <a:t>3</a:t>
            </a:r>
            <a:endParaRPr/>
          </a:p>
        </p:txBody>
      </p:sp>
      <p:sp>
        <p:nvSpPr>
          <p:cNvPr id="400" name="Shape 400"/>
          <p:cNvSpPr/>
          <p:nvPr/>
        </p:nvSpPr>
        <p:spPr>
          <a:xfrm>
            <a:off x="6019800" y="4481512"/>
            <a:ext cx="382587" cy="35083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2"/>
              </a:solidFill>
              <a:latin typeface="Times New Roman"/>
              <a:ea typeface="Times New Roman"/>
              <a:cs typeface="Times New Roman"/>
              <a:sym typeface="Times New Roman"/>
            </a:endParaRPr>
          </a:p>
        </p:txBody>
      </p:sp>
      <p:sp>
        <p:nvSpPr>
          <p:cNvPr id="401" name="Shape 401"/>
          <p:cNvSpPr txBox="1"/>
          <p:nvPr/>
        </p:nvSpPr>
        <p:spPr>
          <a:xfrm>
            <a:off x="6057900" y="4419600"/>
            <a:ext cx="33655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2400"/>
              <a:buFont typeface="Times New Roman"/>
              <a:buNone/>
            </a:pPr>
            <a:r>
              <a:rPr b="1" i="0" lang="en-US" sz="2400" u="none">
                <a:solidFill>
                  <a:schemeClr val="dk2"/>
                </a:solidFill>
                <a:latin typeface="Times New Roman"/>
                <a:ea typeface="Times New Roman"/>
                <a:cs typeface="Times New Roman"/>
                <a:sym typeface="Times New Roman"/>
              </a:rPr>
              <a:t>4</a:t>
            </a:r>
            <a:endParaRPr/>
          </a:p>
        </p:txBody>
      </p:sp>
      <p:sp>
        <p:nvSpPr>
          <p:cNvPr id="402" name="Shape 402"/>
          <p:cNvSpPr txBox="1"/>
          <p:nvPr/>
        </p:nvSpPr>
        <p:spPr>
          <a:xfrm>
            <a:off x="6746875" y="3657600"/>
            <a:ext cx="2397125" cy="13112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2000"/>
              <a:buFont typeface="Times New Roman"/>
              <a:buNone/>
            </a:pPr>
            <a:r>
              <a:rPr b="1" i="0" lang="en-US" sz="2000" u="none">
                <a:solidFill>
                  <a:schemeClr val="dk2"/>
                </a:solidFill>
                <a:latin typeface="Times New Roman"/>
                <a:ea typeface="Times New Roman"/>
                <a:cs typeface="Times New Roman"/>
                <a:sym typeface="Times New Roman"/>
              </a:rPr>
              <a:t>1: form ứng dụng</a:t>
            </a:r>
            <a:endParaRPr/>
          </a:p>
          <a:p>
            <a:pPr indent="0" lvl="0" marL="0" marR="0" rtl="0" algn="l">
              <a:lnSpc>
                <a:spcPct val="100000"/>
              </a:lnSpc>
              <a:spcBef>
                <a:spcPts val="0"/>
              </a:spcBef>
              <a:spcAft>
                <a:spcPts val="0"/>
              </a:spcAft>
              <a:buClr>
                <a:schemeClr val="dk2"/>
              </a:buClr>
              <a:buSzPts val="2000"/>
              <a:buFont typeface="Times New Roman"/>
              <a:buNone/>
            </a:pPr>
            <a:r>
              <a:rPr b="1" i="0" lang="en-US" sz="2000" u="none">
                <a:solidFill>
                  <a:schemeClr val="dk2"/>
                </a:solidFill>
                <a:latin typeface="Times New Roman"/>
                <a:ea typeface="Times New Roman"/>
                <a:cs typeface="Times New Roman"/>
                <a:sym typeface="Times New Roman"/>
              </a:rPr>
              <a:t>2: control toolbox</a:t>
            </a:r>
            <a:endParaRPr/>
          </a:p>
          <a:p>
            <a:pPr indent="0" lvl="0" marL="0" marR="0" rtl="0" algn="l">
              <a:lnSpc>
                <a:spcPct val="100000"/>
              </a:lnSpc>
              <a:spcBef>
                <a:spcPts val="0"/>
              </a:spcBef>
              <a:spcAft>
                <a:spcPts val="0"/>
              </a:spcAft>
              <a:buClr>
                <a:schemeClr val="dk2"/>
              </a:buClr>
              <a:buSzPts val="2000"/>
              <a:buFont typeface="Times New Roman"/>
              <a:buNone/>
            </a:pPr>
            <a:r>
              <a:rPr b="1" i="0" lang="en-US" sz="2000" u="none">
                <a:solidFill>
                  <a:schemeClr val="dk2"/>
                </a:solidFill>
                <a:latin typeface="Times New Roman"/>
                <a:ea typeface="Times New Roman"/>
                <a:cs typeface="Times New Roman"/>
                <a:sym typeface="Times New Roman"/>
              </a:rPr>
              <a:t>3: Solution Explorer</a:t>
            </a:r>
            <a:endParaRPr/>
          </a:p>
          <a:p>
            <a:pPr indent="0" lvl="0" marL="0" marR="0" rtl="0" algn="l">
              <a:lnSpc>
                <a:spcPct val="100000"/>
              </a:lnSpc>
              <a:spcBef>
                <a:spcPts val="0"/>
              </a:spcBef>
              <a:spcAft>
                <a:spcPts val="0"/>
              </a:spcAft>
              <a:buClr>
                <a:schemeClr val="dk2"/>
              </a:buClr>
              <a:buSzPts val="2000"/>
              <a:buFont typeface="Times New Roman"/>
              <a:buNone/>
            </a:pPr>
            <a:r>
              <a:rPr b="1" i="0" lang="en-US" sz="2000" u="none">
                <a:solidFill>
                  <a:schemeClr val="dk2"/>
                </a:solidFill>
                <a:latin typeface="Times New Roman"/>
                <a:ea typeface="Times New Roman"/>
                <a:cs typeface="Times New Roman"/>
                <a:sym typeface="Times New Roman"/>
              </a:rPr>
              <a:t>4: Form properties</a:t>
            </a:r>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2"/>
                                        </p:tgtEl>
                                        <p:attrNameLst>
                                          <p:attrName>style.visibility</p:attrName>
                                        </p:attrNameLst>
                                      </p:cBhvr>
                                      <p:to>
                                        <p:strVal val="visible"/>
                                      </p:to>
                                    </p:set>
                                    <p:animEffect filter="fade" transition="in">
                                      <p:cBhvr>
                                        <p:cTn dur="1000"/>
                                        <p:tgtEl>
                                          <p:spTgt spid="392"/>
                                        </p:tgtEl>
                                      </p:cBhvr>
                                    </p:animEffect>
                                  </p:childTnLst>
                                </p:cTn>
                              </p:par>
                              <p:par>
                                <p:cTn fill="hold" nodeType="withEffect" presetClass="entr" presetID="10" presetSubtype="0">
                                  <p:stCondLst>
                                    <p:cond delay="0"/>
                                  </p:stCondLst>
                                  <p:childTnLst>
                                    <p:set>
                                      <p:cBhvr>
                                        <p:cTn dur="1" fill="hold">
                                          <p:stCondLst>
                                            <p:cond delay="0"/>
                                          </p:stCondLst>
                                        </p:cTn>
                                        <p:tgtEl>
                                          <p:spTgt spid="393"/>
                                        </p:tgtEl>
                                        <p:attrNameLst>
                                          <p:attrName>style.visibility</p:attrName>
                                        </p:attrNameLst>
                                      </p:cBhvr>
                                      <p:to>
                                        <p:strVal val="visible"/>
                                      </p:to>
                                    </p:set>
                                    <p:animEffect filter="fade" transition="in">
                                      <p:cBhvr>
                                        <p:cTn dur="1000"/>
                                        <p:tgtEl>
                                          <p:spTgt spid="393"/>
                                        </p:tgtEl>
                                      </p:cBhvr>
                                    </p:animEffect>
                                  </p:childTnLst>
                                </p:cTn>
                              </p:par>
                              <p:par>
                                <p:cTn fill="hold" nodeType="withEffect" presetClass="entr" presetID="10" presetSubtype="0">
                                  <p:stCondLst>
                                    <p:cond delay="0"/>
                                  </p:stCondLst>
                                  <p:childTnLst>
                                    <p:set>
                                      <p:cBhvr>
                                        <p:cTn dur="1" fill="hold">
                                          <p:stCondLst>
                                            <p:cond delay="0"/>
                                          </p:stCondLst>
                                        </p:cTn>
                                        <p:tgtEl>
                                          <p:spTgt spid="394"/>
                                        </p:tgtEl>
                                        <p:attrNameLst>
                                          <p:attrName>style.visibility</p:attrName>
                                        </p:attrNameLst>
                                      </p:cBhvr>
                                      <p:to>
                                        <p:strVal val="visible"/>
                                      </p:to>
                                    </p:set>
                                    <p:animEffect filter="fade" transition="in">
                                      <p:cBhvr>
                                        <p:cTn dur="1000"/>
                                        <p:tgtEl>
                                          <p:spTgt spid="394"/>
                                        </p:tgtEl>
                                      </p:cBhvr>
                                    </p:animEffect>
                                  </p:childTnLst>
                                </p:cTn>
                              </p:par>
                              <p:par>
                                <p:cTn fill="hold" nodeType="withEffect" presetClass="entr" presetID="10" presetSubtype="0">
                                  <p:stCondLst>
                                    <p:cond delay="0"/>
                                  </p:stCondLst>
                                  <p:childTnLst>
                                    <p:set>
                                      <p:cBhvr>
                                        <p:cTn dur="1" fill="hold">
                                          <p:stCondLst>
                                            <p:cond delay="0"/>
                                          </p:stCondLst>
                                        </p:cTn>
                                        <p:tgtEl>
                                          <p:spTgt spid="395"/>
                                        </p:tgtEl>
                                        <p:attrNameLst>
                                          <p:attrName>style.visibility</p:attrName>
                                        </p:attrNameLst>
                                      </p:cBhvr>
                                      <p:to>
                                        <p:strVal val="visible"/>
                                      </p:to>
                                    </p:set>
                                    <p:animEffect filter="fade" transition="in">
                                      <p:cBhvr>
                                        <p:cTn dur="1000"/>
                                        <p:tgtEl>
                                          <p:spTgt spid="395"/>
                                        </p:tgtEl>
                                      </p:cBhvr>
                                    </p:animEffect>
                                  </p:childTnLst>
                                </p:cTn>
                              </p:par>
                              <p:par>
                                <p:cTn fill="hold" nodeType="withEffect" presetClass="entr" presetID="10" presetSubtype="0">
                                  <p:stCondLst>
                                    <p:cond delay="0"/>
                                  </p:stCondLst>
                                  <p:childTnLst>
                                    <p:set>
                                      <p:cBhvr>
                                        <p:cTn dur="1" fill="hold">
                                          <p:stCondLst>
                                            <p:cond delay="0"/>
                                          </p:stCondLst>
                                        </p:cTn>
                                        <p:tgtEl>
                                          <p:spTgt spid="396"/>
                                        </p:tgtEl>
                                        <p:attrNameLst>
                                          <p:attrName>style.visibility</p:attrName>
                                        </p:attrNameLst>
                                      </p:cBhvr>
                                      <p:to>
                                        <p:strVal val="visible"/>
                                      </p:to>
                                    </p:set>
                                    <p:animEffect filter="fade" transition="in">
                                      <p:cBhvr>
                                        <p:cTn dur="1000"/>
                                        <p:tgtEl>
                                          <p:spTgt spid="396"/>
                                        </p:tgtEl>
                                      </p:cBhvr>
                                    </p:animEffect>
                                  </p:childTnLst>
                                </p:cTn>
                              </p:par>
                              <p:par>
                                <p:cTn fill="hold" nodeType="withEffect" presetClass="entr" presetID="10" presetSubtype="0">
                                  <p:stCondLst>
                                    <p:cond delay="0"/>
                                  </p:stCondLst>
                                  <p:childTnLst>
                                    <p:set>
                                      <p:cBhvr>
                                        <p:cTn dur="1" fill="hold">
                                          <p:stCondLst>
                                            <p:cond delay="0"/>
                                          </p:stCondLst>
                                        </p:cTn>
                                        <p:tgtEl>
                                          <p:spTgt spid="397"/>
                                        </p:tgtEl>
                                        <p:attrNameLst>
                                          <p:attrName>style.visibility</p:attrName>
                                        </p:attrNameLst>
                                      </p:cBhvr>
                                      <p:to>
                                        <p:strVal val="visible"/>
                                      </p:to>
                                    </p:set>
                                    <p:animEffect filter="fade" transition="in">
                                      <p:cBhvr>
                                        <p:cTn dur="1000"/>
                                        <p:tgtEl>
                                          <p:spTgt spid="397"/>
                                        </p:tgtEl>
                                      </p:cBhvr>
                                    </p:animEffect>
                                  </p:childTnLst>
                                </p:cTn>
                              </p:par>
                              <p:par>
                                <p:cTn fill="hold" nodeType="withEffect" presetClass="entr" presetID="10" presetSubtype="0">
                                  <p:stCondLst>
                                    <p:cond delay="0"/>
                                  </p:stCondLst>
                                  <p:childTnLst>
                                    <p:set>
                                      <p:cBhvr>
                                        <p:cTn dur="1" fill="hold">
                                          <p:stCondLst>
                                            <p:cond delay="0"/>
                                          </p:stCondLst>
                                        </p:cTn>
                                        <p:tgtEl>
                                          <p:spTgt spid="398"/>
                                        </p:tgtEl>
                                        <p:attrNameLst>
                                          <p:attrName>style.visibility</p:attrName>
                                        </p:attrNameLst>
                                      </p:cBhvr>
                                      <p:to>
                                        <p:strVal val="visible"/>
                                      </p:to>
                                    </p:set>
                                    <p:animEffect filter="fade" transition="in">
                                      <p:cBhvr>
                                        <p:cTn dur="1000"/>
                                        <p:tgtEl>
                                          <p:spTgt spid="398"/>
                                        </p:tgtEl>
                                      </p:cBhvr>
                                    </p:animEffect>
                                  </p:childTnLst>
                                </p:cTn>
                              </p:par>
                              <p:par>
                                <p:cTn fill="hold" nodeType="withEffect" presetClass="entr" presetID="10" presetSubtype="0">
                                  <p:stCondLst>
                                    <p:cond delay="0"/>
                                  </p:stCondLst>
                                  <p:childTnLst>
                                    <p:set>
                                      <p:cBhvr>
                                        <p:cTn dur="1" fill="hold">
                                          <p:stCondLst>
                                            <p:cond delay="0"/>
                                          </p:stCondLst>
                                        </p:cTn>
                                        <p:tgtEl>
                                          <p:spTgt spid="399"/>
                                        </p:tgtEl>
                                        <p:attrNameLst>
                                          <p:attrName>style.visibility</p:attrName>
                                        </p:attrNameLst>
                                      </p:cBhvr>
                                      <p:to>
                                        <p:strVal val="visible"/>
                                      </p:to>
                                    </p:set>
                                    <p:animEffect filter="fade" transition="in">
                                      <p:cBhvr>
                                        <p:cTn dur="1000"/>
                                        <p:tgtEl>
                                          <p:spTgt spid="399"/>
                                        </p:tgtEl>
                                      </p:cBhvr>
                                    </p:animEffect>
                                  </p:childTnLst>
                                </p:cTn>
                              </p:par>
                              <p:par>
                                <p:cTn fill="hold" nodeType="withEffect" presetClass="entr" presetID="10" presetSubtype="0">
                                  <p:stCondLst>
                                    <p:cond delay="0"/>
                                  </p:stCondLst>
                                  <p:childTnLst>
                                    <p:set>
                                      <p:cBhvr>
                                        <p:cTn dur="1" fill="hold">
                                          <p:stCondLst>
                                            <p:cond delay="0"/>
                                          </p:stCondLst>
                                        </p:cTn>
                                        <p:tgtEl>
                                          <p:spTgt spid="400"/>
                                        </p:tgtEl>
                                        <p:attrNameLst>
                                          <p:attrName>style.visibility</p:attrName>
                                        </p:attrNameLst>
                                      </p:cBhvr>
                                      <p:to>
                                        <p:strVal val="visible"/>
                                      </p:to>
                                    </p:set>
                                    <p:animEffect filter="fade" transition="in">
                                      <p:cBhvr>
                                        <p:cTn dur="1000"/>
                                        <p:tgtEl>
                                          <p:spTgt spid="400"/>
                                        </p:tgtEl>
                                      </p:cBhvr>
                                    </p:animEffect>
                                  </p:childTnLst>
                                </p:cTn>
                              </p:par>
                              <p:par>
                                <p:cTn fill="hold" nodeType="withEffect" presetClass="entr" presetID="10" presetSubtype="0">
                                  <p:stCondLst>
                                    <p:cond delay="0"/>
                                  </p:stCondLst>
                                  <p:childTnLst>
                                    <p:set>
                                      <p:cBhvr>
                                        <p:cTn dur="1" fill="hold">
                                          <p:stCondLst>
                                            <p:cond delay="0"/>
                                          </p:stCondLst>
                                        </p:cTn>
                                        <p:tgtEl>
                                          <p:spTgt spid="401"/>
                                        </p:tgtEl>
                                        <p:attrNameLst>
                                          <p:attrName>style.visibility</p:attrName>
                                        </p:attrNameLst>
                                      </p:cBhvr>
                                      <p:to>
                                        <p:strVal val="visible"/>
                                      </p:to>
                                    </p:set>
                                    <p:animEffect filter="fade" transition="in">
                                      <p:cBhvr>
                                        <p:cTn dur="1000"/>
                                        <p:tgtEl>
                                          <p:spTgt spid="401"/>
                                        </p:tgtEl>
                                      </p:cBhvr>
                                    </p:animEffect>
                                  </p:childTnLst>
                                </p:cTn>
                              </p:par>
                              <p:par>
                                <p:cTn fill="hold" nodeType="withEffect" presetClass="entr" presetID="10" presetSubtype="0">
                                  <p:stCondLst>
                                    <p:cond delay="0"/>
                                  </p:stCondLst>
                                  <p:childTnLst>
                                    <p:set>
                                      <p:cBhvr>
                                        <p:cTn dur="1" fill="hold">
                                          <p:stCondLst>
                                            <p:cond delay="0"/>
                                          </p:stCondLst>
                                        </p:cTn>
                                        <p:tgtEl>
                                          <p:spTgt spid="402"/>
                                        </p:tgtEl>
                                        <p:attrNameLst>
                                          <p:attrName>style.visibility</p:attrName>
                                        </p:attrNameLst>
                                      </p:cBhvr>
                                      <p:to>
                                        <p:strVal val="visible"/>
                                      </p:to>
                                    </p:set>
                                    <p:animEffect filter="fade" transition="in">
                                      <p:cBhvr>
                                        <p:cTn dur="1000"/>
                                        <p:tgtEl>
                                          <p:spTgt spid="4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406" name="Shape 406"/>
        <p:cNvGrpSpPr/>
        <p:nvPr/>
      </p:nvGrpSpPr>
      <p:grpSpPr>
        <a:xfrm>
          <a:off x="0" y="0"/>
          <a:ext cx="0" cy="0"/>
          <a:chOff x="0" y="0"/>
          <a:chExt cx="0" cy="0"/>
        </a:xfrm>
      </p:grpSpPr>
      <p:sp>
        <p:nvSpPr>
          <p:cNvPr id="407" name="Shape 407"/>
          <p:cNvSpPr txBox="1"/>
          <p:nvPr>
            <p:ph type="title"/>
          </p:nvPr>
        </p:nvSpPr>
        <p:spPr>
          <a:xfrm>
            <a:off x="228600" y="381000"/>
            <a:ext cx="8610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Tạo WinForm App từ VS. NET</a:t>
            </a:r>
            <a:endParaRPr/>
          </a:p>
        </p:txBody>
      </p:sp>
      <p:sp>
        <p:nvSpPr>
          <p:cNvPr id="408" name="Shape 408"/>
          <p:cNvSpPr txBox="1"/>
          <p:nvPr>
            <p:ph idx="1" type="body"/>
          </p:nvPr>
        </p:nvSpPr>
        <p:spPr>
          <a:xfrm>
            <a:off x="228600" y="1295400"/>
            <a:ext cx="86487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430"/>
              <a:buFont typeface="Noto Sans Symbols"/>
              <a:buChar char="■"/>
            </a:pPr>
            <a:r>
              <a:rPr b="1" i="0" lang="en-US" sz="2200" u="none">
                <a:solidFill>
                  <a:schemeClr val="accent2"/>
                </a:solidFill>
                <a:latin typeface="Arial"/>
                <a:ea typeface="Arial"/>
                <a:cs typeface="Arial"/>
                <a:sym typeface="Arial"/>
              </a:rPr>
              <a:t>Màn hình thiết kế Form, cho phép người lập trình kéo thả những control vào trong form</a:t>
            </a:r>
            <a:endParaRPr/>
          </a:p>
          <a:p>
            <a:pPr indent="-325437" lvl="1" marL="669925" marR="0" rtl="0" algn="l">
              <a:lnSpc>
                <a:spcPct val="100000"/>
              </a:lnSpc>
              <a:spcBef>
                <a:spcPts val="400"/>
              </a:spcBef>
              <a:spcAft>
                <a:spcPts val="0"/>
              </a:spcAft>
              <a:buClr>
                <a:schemeClr val="accent2"/>
              </a:buClr>
              <a:buSzPts val="1200"/>
              <a:buFont typeface="Noto Sans Symbols"/>
              <a:buChar char="❑"/>
            </a:pPr>
            <a:r>
              <a:rPr b="1" i="0" lang="en-US" sz="2000" u="none" cap="none" strike="noStrike">
                <a:solidFill>
                  <a:schemeClr val="accent2"/>
                </a:solidFill>
                <a:latin typeface="Arial"/>
                <a:ea typeface="Arial"/>
                <a:cs typeface="Arial"/>
                <a:sym typeface="Arial"/>
              </a:rPr>
              <a:t>Tất cả những code được tạo tự động dựa trên sự thao tác thiết kế form của user</a:t>
            </a:r>
            <a:endParaRPr/>
          </a:p>
          <a:p>
            <a:pPr indent="-325437" lvl="1" marL="669925" marR="0" rtl="0" algn="l">
              <a:lnSpc>
                <a:spcPct val="100000"/>
              </a:lnSpc>
              <a:spcBef>
                <a:spcPts val="400"/>
              </a:spcBef>
              <a:spcAft>
                <a:spcPts val="0"/>
              </a:spcAft>
              <a:buClr>
                <a:schemeClr val="accent2"/>
              </a:buClr>
              <a:buSzPts val="1200"/>
              <a:buFont typeface="Noto Sans Symbols"/>
              <a:buChar char="❑"/>
            </a:pPr>
            <a:r>
              <a:rPr b="1" i="0" lang="en-US" sz="2000" u="none" cap="none" strike="noStrike">
                <a:solidFill>
                  <a:schemeClr val="accent2"/>
                </a:solidFill>
                <a:latin typeface="Arial"/>
                <a:ea typeface="Arial"/>
                <a:cs typeface="Arial"/>
                <a:sym typeface="Arial"/>
              </a:rPr>
              <a:t>Rút ngắn nhiều thời gian cho việc thao tác giao diện form</a:t>
            </a:r>
            <a:endParaRPr/>
          </a:p>
          <a:p>
            <a:pPr indent="-325437" lvl="1" marL="669925" marR="0" rtl="0" algn="l">
              <a:lnSpc>
                <a:spcPct val="100000"/>
              </a:lnSpc>
              <a:spcBef>
                <a:spcPts val="400"/>
              </a:spcBef>
              <a:spcAft>
                <a:spcPts val="0"/>
              </a:spcAft>
              <a:buClr>
                <a:schemeClr val="accent2"/>
              </a:buClr>
              <a:buSzPts val="1200"/>
              <a:buFont typeface="Noto Sans Symbols"/>
              <a:buChar char="❑"/>
            </a:pPr>
            <a:r>
              <a:rPr b="1" i="0" lang="en-US" sz="2000" u="none" cap="none" strike="noStrike">
                <a:solidFill>
                  <a:schemeClr val="accent2"/>
                </a:solidFill>
                <a:latin typeface="Arial"/>
                <a:ea typeface="Arial"/>
                <a:cs typeface="Arial"/>
                <a:sym typeface="Arial"/>
              </a:rPr>
              <a:t>Tính năng trực quan WYSIWYG</a:t>
            </a:r>
            <a:endParaRPr/>
          </a:p>
          <a:p>
            <a:pPr indent="-260350" lvl="0" marL="342900" marR="0" rtl="0" algn="l">
              <a:spcBef>
                <a:spcPts val="400"/>
              </a:spcBef>
              <a:spcAft>
                <a:spcPts val="0"/>
              </a:spcAft>
              <a:buClr>
                <a:schemeClr val="accent1"/>
              </a:buClr>
              <a:buSzPts val="1300"/>
              <a:buFont typeface="Noto Sans Symbols"/>
              <a:buNone/>
            </a:pPr>
            <a:r>
              <a:t/>
            </a:r>
            <a:endParaRPr b="1" i="0" sz="2000" u="none" cap="none" strike="noStrike">
              <a:solidFill>
                <a:schemeClr val="accent2"/>
              </a:solidFill>
              <a:latin typeface="Arial"/>
              <a:ea typeface="Arial"/>
              <a:cs typeface="Arial"/>
              <a:sym typeface="Arial"/>
            </a:endParaRPr>
          </a:p>
        </p:txBody>
      </p:sp>
      <p:sp>
        <p:nvSpPr>
          <p:cNvPr id="409" name="Shape 409"/>
          <p:cNvSpPr txBox="1"/>
          <p:nvPr/>
        </p:nvSpPr>
        <p:spPr>
          <a:xfrm>
            <a:off x="8382000" y="6400800"/>
            <a:ext cx="4318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
        <p:nvSpPr>
          <p:cNvPr id="410" name="Shape 410"/>
          <p:cNvSpPr txBox="1"/>
          <p:nvPr/>
        </p:nvSpPr>
        <p:spPr>
          <a:xfrm>
            <a:off x="2971800" y="4114800"/>
            <a:ext cx="4206875" cy="9461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2800"/>
              <a:buFont typeface="Times New Roman"/>
              <a:buNone/>
            </a:pPr>
            <a:r>
              <a:rPr b="1" i="0" lang="en-US" sz="2800" u="none">
                <a:solidFill>
                  <a:schemeClr val="dk2"/>
                </a:solidFill>
                <a:latin typeface="Times New Roman"/>
                <a:ea typeface="Times New Roman"/>
                <a:cs typeface="Times New Roman"/>
                <a:sym typeface="Times New Roman"/>
              </a:rPr>
              <a:t>Có được ứng dụng form mặc dù chưa viết code!</a:t>
            </a:r>
            <a:endParaRPr/>
          </a:p>
        </p:txBody>
      </p:sp>
      <p:sp>
        <p:nvSpPr>
          <p:cNvPr id="411" name="Shape 411"/>
          <p:cNvSpPr/>
          <p:nvPr/>
        </p:nvSpPr>
        <p:spPr>
          <a:xfrm>
            <a:off x="2667000" y="3810000"/>
            <a:ext cx="1066800" cy="990600"/>
          </a:xfrm>
          <a:prstGeom prst="irregularSeal2">
            <a:avLst/>
          </a:prstGeom>
          <a:solidFill>
            <a:schemeClr val="accent1">
              <a:alpha val="5372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2"/>
              </a:solidFill>
              <a:latin typeface="Times New Roman"/>
              <a:ea typeface="Times New Roman"/>
              <a:cs typeface="Times New Roman"/>
              <a:sym typeface="Times New Roman"/>
            </a:endParaRPr>
          </a:p>
        </p:txBody>
      </p:sp>
    </p:spTree>
  </p:cSld>
  <p:clrMapOvr>
    <a:masterClrMapping/>
  </p:clrMapOvr>
  <p:transition spd="slow">
    <p:push/>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415" name="Shape 415"/>
        <p:cNvGrpSpPr/>
        <p:nvPr/>
      </p:nvGrpSpPr>
      <p:grpSpPr>
        <a:xfrm>
          <a:off x="0" y="0"/>
          <a:ext cx="0" cy="0"/>
          <a:chOff x="0" y="0"/>
          <a:chExt cx="0" cy="0"/>
        </a:xfrm>
      </p:grpSpPr>
      <p:sp>
        <p:nvSpPr>
          <p:cNvPr id="416" name="Shape 416"/>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200"/>
              <a:buFont typeface="Arimo"/>
              <a:buNone/>
            </a:pPr>
            <a:r>
              <a:rPr b="1" i="0" lang="en-US" sz="3200" u="none" cap="none" strike="noStrike">
                <a:solidFill>
                  <a:schemeClr val="dk2"/>
                </a:solidFill>
                <a:latin typeface="Arimo"/>
                <a:ea typeface="Arimo"/>
                <a:cs typeface="Arimo"/>
                <a:sym typeface="Arimo"/>
              </a:rPr>
              <a:t>Toolbox </a:t>
            </a:r>
            <a:endParaRPr/>
          </a:p>
        </p:txBody>
      </p:sp>
      <p:sp>
        <p:nvSpPr>
          <p:cNvPr id="417" name="Shape 417"/>
          <p:cNvSpPr txBox="1"/>
          <p:nvPr>
            <p:ph idx="1" type="body"/>
          </p:nvPr>
        </p:nvSpPr>
        <p:spPr>
          <a:xfrm>
            <a:off x="228600" y="1295400"/>
            <a:ext cx="8648700" cy="5029200"/>
          </a:xfrm>
          <a:prstGeom prst="rect">
            <a:avLst/>
          </a:prstGeom>
          <a:noFill/>
          <a:ln>
            <a:noFill/>
          </a:ln>
        </p:spPr>
        <p:txBody>
          <a:bodyPr anchorCtr="0" anchor="t" bIns="45700" lIns="91425" spcFirstLastPara="1" rIns="91425" wrap="square" tIns="45700">
            <a:noAutofit/>
          </a:bodyPr>
          <a:lstStyle/>
          <a:p>
            <a:pPr indent="-252095" lvl="0" marL="342900" marR="0" rtl="0" algn="l">
              <a:spcBef>
                <a:spcPts val="0"/>
              </a:spcBef>
              <a:spcAft>
                <a:spcPts val="0"/>
              </a:spcAft>
              <a:buClr>
                <a:schemeClr val="accent1"/>
              </a:buClr>
              <a:buSzPts val="1430"/>
              <a:buFont typeface="Noto Sans Symbols"/>
              <a:buNone/>
            </a:pPr>
            <a:r>
              <a:t/>
            </a:r>
            <a:endParaRPr b="1" sz="2200">
              <a:solidFill>
                <a:schemeClr val="accent2"/>
              </a:solidFill>
              <a:latin typeface="Arial"/>
              <a:ea typeface="Arial"/>
              <a:cs typeface="Arial"/>
              <a:sym typeface="Arial"/>
            </a:endParaRPr>
          </a:p>
        </p:txBody>
      </p:sp>
      <p:sp>
        <p:nvSpPr>
          <p:cNvPr id="418" name="Shape 418"/>
          <p:cNvSpPr txBox="1"/>
          <p:nvPr/>
        </p:nvSpPr>
        <p:spPr>
          <a:xfrm>
            <a:off x="8382000" y="6400800"/>
            <a:ext cx="4318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pic>
        <p:nvPicPr>
          <p:cNvPr id="419" name="Shape 419"/>
          <p:cNvPicPr preferRelativeResize="0"/>
          <p:nvPr/>
        </p:nvPicPr>
        <p:blipFill rotWithShape="1">
          <a:blip r:embed="rId3">
            <a:alphaModFix/>
          </a:blip>
          <a:srcRect b="0" l="0" r="0" t="0"/>
          <a:stretch/>
        </p:blipFill>
        <p:spPr>
          <a:xfrm>
            <a:off x="685800" y="2743200"/>
            <a:ext cx="2052637" cy="1539875"/>
          </a:xfrm>
          <a:prstGeom prst="rect">
            <a:avLst/>
          </a:prstGeom>
          <a:noFill/>
          <a:ln>
            <a:noFill/>
          </a:ln>
        </p:spPr>
      </p:pic>
      <p:sp>
        <p:nvSpPr>
          <p:cNvPr id="420" name="Shape 420"/>
          <p:cNvSpPr txBox="1"/>
          <p:nvPr/>
        </p:nvSpPr>
        <p:spPr>
          <a:xfrm>
            <a:off x="685800" y="2895600"/>
            <a:ext cx="304800" cy="1066800"/>
          </a:xfrm>
          <a:prstGeom prst="rect">
            <a:avLst/>
          </a:prstGeom>
          <a:noFill/>
          <a:ln cap="flat" cmpd="sng" w="9525">
            <a:solidFill>
              <a:srgbClr val="FF0000"/>
            </a:solidFill>
            <a:prstDash val="solid"/>
            <a:miter lim="800000"/>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2"/>
              </a:solidFill>
              <a:latin typeface="Times New Roman"/>
              <a:ea typeface="Times New Roman"/>
              <a:cs typeface="Times New Roman"/>
              <a:sym typeface="Times New Roman"/>
            </a:endParaRPr>
          </a:p>
        </p:txBody>
      </p:sp>
      <p:pic>
        <p:nvPicPr>
          <p:cNvPr id="421" name="Shape 421"/>
          <p:cNvPicPr preferRelativeResize="0"/>
          <p:nvPr/>
        </p:nvPicPr>
        <p:blipFill rotWithShape="1">
          <a:blip r:embed="rId4">
            <a:alphaModFix/>
          </a:blip>
          <a:srcRect b="0" l="0" r="0" t="0"/>
          <a:stretch/>
        </p:blipFill>
        <p:spPr>
          <a:xfrm>
            <a:off x="3733800" y="1295400"/>
            <a:ext cx="2028825" cy="4848225"/>
          </a:xfrm>
          <a:prstGeom prst="rect">
            <a:avLst/>
          </a:prstGeom>
          <a:noFill/>
          <a:ln>
            <a:noFill/>
          </a:ln>
        </p:spPr>
      </p:pic>
      <p:sp>
        <p:nvSpPr>
          <p:cNvPr id="422" name="Shape 422"/>
          <p:cNvSpPr/>
          <p:nvPr/>
        </p:nvSpPr>
        <p:spPr>
          <a:xfrm>
            <a:off x="990600" y="1295400"/>
            <a:ext cx="2752725" cy="4838700"/>
          </a:xfrm>
          <a:custGeom>
            <a:pathLst>
              <a:path extrusionOk="0" h="120000" w="120000">
                <a:moveTo>
                  <a:pt x="120000" y="119763"/>
                </a:moveTo>
                <a:lnTo>
                  <a:pt x="119169" y="0"/>
                </a:lnTo>
                <a:lnTo>
                  <a:pt x="0" y="39685"/>
                </a:lnTo>
                <a:lnTo>
                  <a:pt x="830" y="65669"/>
                </a:lnTo>
                <a:lnTo>
                  <a:pt x="119169" y="120000"/>
                </a:lnTo>
                <a:lnTo>
                  <a:pt x="120000" y="119763"/>
                </a:lnTo>
                <a:close/>
              </a:path>
            </a:pathLst>
          </a:custGeom>
          <a:gradFill>
            <a:gsLst>
              <a:gs pos="0">
                <a:srgbClr val="FFFFFF"/>
              </a:gs>
              <a:gs pos="100000">
                <a:srgbClr val="99CCFF">
                  <a:alpha val="22745"/>
                </a:srgbClr>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2"/>
              </a:solidFill>
              <a:latin typeface="Times New Roman"/>
              <a:ea typeface="Times New Roman"/>
              <a:cs typeface="Times New Roman"/>
              <a:sym typeface="Times New Roman"/>
            </a:endParaRPr>
          </a:p>
        </p:txBody>
      </p:sp>
      <p:sp>
        <p:nvSpPr>
          <p:cNvPr id="423" name="Shape 423"/>
          <p:cNvSpPr txBox="1"/>
          <p:nvPr/>
        </p:nvSpPr>
        <p:spPr>
          <a:xfrm>
            <a:off x="5943600" y="1905000"/>
            <a:ext cx="3200400" cy="885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2000"/>
              <a:buFont typeface="Times New Roman"/>
              <a:buNone/>
            </a:pPr>
            <a:r>
              <a:rPr b="1" i="0" lang="en-US" sz="2000" u="none">
                <a:solidFill>
                  <a:schemeClr val="dk2"/>
                </a:solidFill>
                <a:latin typeface="Times New Roman"/>
                <a:ea typeface="Times New Roman"/>
                <a:cs typeface="Times New Roman"/>
                <a:sym typeface="Times New Roman"/>
              </a:rPr>
              <a:t>Toolbox</a:t>
            </a:r>
            <a:endParaRPr/>
          </a:p>
          <a:p>
            <a:pPr indent="0" lvl="0" marL="0" marR="0" rtl="0" algn="l">
              <a:lnSpc>
                <a:spcPct val="100000"/>
              </a:lnSpc>
              <a:spcBef>
                <a:spcPts val="0"/>
              </a:spcBef>
              <a:spcAft>
                <a:spcPts val="0"/>
              </a:spcAft>
              <a:buClr>
                <a:schemeClr val="dk2"/>
              </a:buClr>
              <a:buSzPts val="1600"/>
              <a:buFont typeface="Times New Roman"/>
              <a:buChar char="-"/>
            </a:pPr>
            <a:r>
              <a:rPr b="1" i="0" lang="en-US" sz="1600" u="none">
                <a:solidFill>
                  <a:schemeClr val="dk2"/>
                </a:solidFill>
                <a:latin typeface="Times New Roman"/>
                <a:ea typeface="Times New Roman"/>
                <a:cs typeface="Times New Roman"/>
                <a:sym typeface="Times New Roman"/>
              </a:rPr>
              <a:t>Kéo thả control lên form</a:t>
            </a:r>
            <a:endParaRPr/>
          </a:p>
          <a:p>
            <a:pPr indent="0" lvl="0" marL="0" marR="0" rtl="0" algn="l">
              <a:lnSpc>
                <a:spcPct val="100000"/>
              </a:lnSpc>
              <a:spcBef>
                <a:spcPts val="0"/>
              </a:spcBef>
              <a:spcAft>
                <a:spcPts val="0"/>
              </a:spcAft>
              <a:buClr>
                <a:schemeClr val="dk2"/>
              </a:buClr>
              <a:buSzPts val="1600"/>
              <a:buFont typeface="Times New Roman"/>
              <a:buChar char="-"/>
            </a:pPr>
            <a:r>
              <a:rPr b="1" i="0" lang="en-US" sz="1600" u="none">
                <a:solidFill>
                  <a:schemeClr val="dk2"/>
                </a:solidFill>
                <a:latin typeface="Times New Roman"/>
                <a:ea typeface="Times New Roman"/>
                <a:cs typeface="Times New Roman"/>
                <a:sym typeface="Times New Roman"/>
              </a:rPr>
              <a:t>Code được phát sinh tự động</a:t>
            </a:r>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19"/>
                                        </p:tgtEl>
                                        <p:attrNameLst>
                                          <p:attrName>style.visibility</p:attrName>
                                        </p:attrNameLst>
                                      </p:cBhvr>
                                      <p:to>
                                        <p:strVal val="visible"/>
                                      </p:to>
                                    </p:set>
                                    <p:animEffect filter="fade" transition="in">
                                      <p:cBhvr>
                                        <p:cTn dur="1000"/>
                                        <p:tgtEl>
                                          <p:spTgt spid="419"/>
                                        </p:tgtEl>
                                      </p:cBhvr>
                                    </p:animEffect>
                                  </p:childTnLst>
                                </p:cTn>
                              </p:par>
                              <p:par>
                                <p:cTn fill="hold" nodeType="withEffect" presetClass="entr" presetID="10" presetSubtype="0">
                                  <p:stCondLst>
                                    <p:cond delay="0"/>
                                  </p:stCondLst>
                                  <p:childTnLst>
                                    <p:set>
                                      <p:cBhvr>
                                        <p:cTn dur="1" fill="hold">
                                          <p:stCondLst>
                                            <p:cond delay="0"/>
                                          </p:stCondLst>
                                        </p:cTn>
                                        <p:tgtEl>
                                          <p:spTgt spid="420"/>
                                        </p:tgtEl>
                                        <p:attrNameLst>
                                          <p:attrName>style.visibility</p:attrName>
                                        </p:attrNameLst>
                                      </p:cBhvr>
                                      <p:to>
                                        <p:strVal val="visible"/>
                                      </p:to>
                                    </p:set>
                                    <p:animEffect filter="fade" transition="in">
                                      <p:cBhvr>
                                        <p:cTn dur="1000"/>
                                        <p:tgtEl>
                                          <p:spTgt spid="42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422"/>
                                        </p:tgtEl>
                                        <p:attrNameLst>
                                          <p:attrName>style.visibility</p:attrName>
                                        </p:attrNameLst>
                                      </p:cBhvr>
                                      <p:to>
                                        <p:strVal val="visible"/>
                                      </p:to>
                                    </p:set>
                                    <p:animEffect filter="fade" transition="in">
                                      <p:cBhvr>
                                        <p:cTn dur="1000"/>
                                        <p:tgtEl>
                                          <p:spTgt spid="422"/>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421"/>
                                        </p:tgtEl>
                                        <p:attrNameLst>
                                          <p:attrName>style.visibility</p:attrName>
                                        </p:attrNameLst>
                                      </p:cBhvr>
                                      <p:to>
                                        <p:strVal val="visible"/>
                                      </p:to>
                                    </p:set>
                                    <p:animEffect filter="fade" transition="in">
                                      <p:cBhvr>
                                        <p:cTn dur="1000"/>
                                        <p:tgtEl>
                                          <p:spTgt spid="4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427" name="Shape 427"/>
        <p:cNvGrpSpPr/>
        <p:nvPr/>
      </p:nvGrpSpPr>
      <p:grpSpPr>
        <a:xfrm>
          <a:off x="0" y="0"/>
          <a:ext cx="0" cy="0"/>
          <a:chOff x="0" y="0"/>
          <a:chExt cx="0" cy="0"/>
        </a:xfrm>
      </p:grpSpPr>
      <p:sp>
        <p:nvSpPr>
          <p:cNvPr id="428" name="Shape 428"/>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200"/>
              <a:buFont typeface="Arimo"/>
              <a:buNone/>
            </a:pPr>
            <a:r>
              <a:rPr b="1" i="0" lang="en-US" sz="3200" u="none" cap="none" strike="noStrike">
                <a:solidFill>
                  <a:schemeClr val="dk2"/>
                </a:solidFill>
                <a:latin typeface="Arimo"/>
                <a:ea typeface="Arimo"/>
                <a:cs typeface="Arimo"/>
                <a:sym typeface="Arimo"/>
              </a:rPr>
              <a:t>Giao diện thiết kế form</a:t>
            </a:r>
            <a:endParaRPr/>
          </a:p>
        </p:txBody>
      </p:sp>
      <p:sp>
        <p:nvSpPr>
          <p:cNvPr id="429" name="Shape 429"/>
          <p:cNvSpPr txBox="1"/>
          <p:nvPr>
            <p:ph idx="1" type="body"/>
          </p:nvPr>
        </p:nvSpPr>
        <p:spPr>
          <a:xfrm>
            <a:off x="228600" y="1295400"/>
            <a:ext cx="8648700" cy="5029200"/>
          </a:xfrm>
          <a:prstGeom prst="rect">
            <a:avLst/>
          </a:prstGeom>
          <a:noFill/>
          <a:ln>
            <a:noFill/>
          </a:ln>
        </p:spPr>
        <p:txBody>
          <a:bodyPr anchorCtr="0" anchor="t" bIns="45700" lIns="91425" spcFirstLastPara="1" rIns="91425" wrap="square" tIns="45700">
            <a:noAutofit/>
          </a:bodyPr>
          <a:lstStyle/>
          <a:p>
            <a:pPr indent="-252095" lvl="0" marL="342900" marR="0" rtl="0" algn="l">
              <a:spcBef>
                <a:spcPts val="0"/>
              </a:spcBef>
              <a:spcAft>
                <a:spcPts val="0"/>
              </a:spcAft>
              <a:buClr>
                <a:schemeClr val="accent1"/>
              </a:buClr>
              <a:buSzPts val="1430"/>
              <a:buFont typeface="Noto Sans Symbols"/>
              <a:buNone/>
            </a:pPr>
            <a:r>
              <a:t/>
            </a:r>
            <a:endParaRPr b="1" sz="2200">
              <a:solidFill>
                <a:schemeClr val="accent2"/>
              </a:solidFill>
              <a:latin typeface="Arial"/>
              <a:ea typeface="Arial"/>
              <a:cs typeface="Arial"/>
              <a:sym typeface="Arial"/>
            </a:endParaRPr>
          </a:p>
        </p:txBody>
      </p:sp>
      <p:sp>
        <p:nvSpPr>
          <p:cNvPr id="430" name="Shape 430"/>
          <p:cNvSpPr txBox="1"/>
          <p:nvPr/>
        </p:nvSpPr>
        <p:spPr>
          <a:xfrm>
            <a:off x="8382000" y="6400800"/>
            <a:ext cx="4318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pic>
        <p:nvPicPr>
          <p:cNvPr id="431" name="Shape 431"/>
          <p:cNvPicPr preferRelativeResize="0"/>
          <p:nvPr/>
        </p:nvPicPr>
        <p:blipFill rotWithShape="1">
          <a:blip r:embed="rId3">
            <a:alphaModFix/>
          </a:blip>
          <a:srcRect b="0" l="0" r="0" t="0"/>
          <a:stretch/>
        </p:blipFill>
        <p:spPr>
          <a:xfrm>
            <a:off x="609600" y="2819400"/>
            <a:ext cx="2052637" cy="1539875"/>
          </a:xfrm>
          <a:prstGeom prst="rect">
            <a:avLst/>
          </a:prstGeom>
          <a:noFill/>
          <a:ln>
            <a:noFill/>
          </a:ln>
        </p:spPr>
      </p:pic>
      <p:pic>
        <p:nvPicPr>
          <p:cNvPr id="432" name="Shape 432"/>
          <p:cNvPicPr preferRelativeResize="0"/>
          <p:nvPr/>
        </p:nvPicPr>
        <p:blipFill rotWithShape="1">
          <a:blip r:embed="rId4">
            <a:alphaModFix/>
          </a:blip>
          <a:srcRect b="0" l="0" r="0" t="0"/>
          <a:stretch/>
        </p:blipFill>
        <p:spPr>
          <a:xfrm>
            <a:off x="3505200" y="1905000"/>
            <a:ext cx="3886200" cy="3105150"/>
          </a:xfrm>
          <a:prstGeom prst="rect">
            <a:avLst/>
          </a:prstGeom>
          <a:noFill/>
          <a:ln>
            <a:noFill/>
          </a:ln>
        </p:spPr>
      </p:pic>
      <p:sp>
        <p:nvSpPr>
          <p:cNvPr id="433" name="Shape 433"/>
          <p:cNvSpPr/>
          <p:nvPr/>
        </p:nvSpPr>
        <p:spPr>
          <a:xfrm>
            <a:off x="1828800" y="1905000"/>
            <a:ext cx="1689100" cy="3060700"/>
          </a:xfrm>
          <a:custGeom>
            <a:pathLst>
              <a:path extrusionOk="0" h="120000" w="120000">
                <a:moveTo>
                  <a:pt x="120000" y="120000"/>
                </a:moveTo>
                <a:lnTo>
                  <a:pt x="118195" y="0"/>
                </a:lnTo>
                <a:lnTo>
                  <a:pt x="0" y="45809"/>
                </a:lnTo>
                <a:lnTo>
                  <a:pt x="0" y="70705"/>
                </a:lnTo>
                <a:lnTo>
                  <a:pt x="119097" y="120000"/>
                </a:lnTo>
              </a:path>
            </a:pathLst>
          </a:custGeom>
          <a:gradFill>
            <a:gsLst>
              <a:gs pos="0">
                <a:srgbClr val="FFFFFF"/>
              </a:gs>
              <a:gs pos="100000">
                <a:srgbClr val="99CCFF">
                  <a:alpha val="22745"/>
                </a:srgbClr>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2"/>
              </a:solidFill>
              <a:latin typeface="Times New Roman"/>
              <a:ea typeface="Times New Roman"/>
              <a:cs typeface="Times New Roman"/>
              <a:sym typeface="Times New Roman"/>
            </a:endParaRPr>
          </a:p>
        </p:txBody>
      </p:sp>
      <p:sp>
        <p:nvSpPr>
          <p:cNvPr id="434" name="Shape 434"/>
          <p:cNvSpPr txBox="1"/>
          <p:nvPr/>
        </p:nvSpPr>
        <p:spPr>
          <a:xfrm>
            <a:off x="3962400" y="5257800"/>
            <a:ext cx="300355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2000"/>
              <a:buFont typeface="Times New Roman"/>
              <a:buNone/>
            </a:pPr>
            <a:r>
              <a:rPr b="1" i="0" lang="en-US" sz="2000" u="none">
                <a:solidFill>
                  <a:schemeClr val="dk2"/>
                </a:solidFill>
                <a:latin typeface="Times New Roman"/>
                <a:ea typeface="Times New Roman"/>
                <a:cs typeface="Times New Roman"/>
                <a:sym typeface="Times New Roman"/>
              </a:rPr>
              <a:t>Form chính của ứng dụng</a:t>
            </a:r>
            <a:endParaRPr/>
          </a:p>
        </p:txBody>
      </p:sp>
      <p:sp>
        <p:nvSpPr>
          <p:cNvPr id="435" name="Shape 435"/>
          <p:cNvSpPr txBox="1"/>
          <p:nvPr/>
        </p:nvSpPr>
        <p:spPr>
          <a:xfrm>
            <a:off x="990600" y="3076575"/>
            <a:ext cx="781050" cy="647700"/>
          </a:xfrm>
          <a:prstGeom prst="rect">
            <a:avLst/>
          </a:prstGeom>
          <a:noFill/>
          <a:ln cap="flat" cmpd="sng" w="9525">
            <a:solidFill>
              <a:srgbClr val="FF0000"/>
            </a:solidFill>
            <a:prstDash val="solid"/>
            <a:miter lim="800000"/>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2"/>
              </a:solidFill>
              <a:latin typeface="Times New Roman"/>
              <a:ea typeface="Times New Roman"/>
              <a:cs typeface="Times New Roman"/>
              <a:sym typeface="Times New Roman"/>
            </a:endParaRPr>
          </a:p>
        </p:txBody>
      </p:sp>
      <p:sp>
        <p:nvSpPr>
          <p:cNvPr id="436" name="Shape 436"/>
          <p:cNvSpPr/>
          <p:nvPr/>
        </p:nvSpPr>
        <p:spPr>
          <a:xfrm>
            <a:off x="5029200" y="2286000"/>
            <a:ext cx="2817812" cy="1470025"/>
          </a:xfrm>
          <a:prstGeom prst="irregularSeal2">
            <a:avLst/>
          </a:prstGeom>
          <a:solidFill>
            <a:schemeClr val="accent1">
              <a:alpha val="53725"/>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2000"/>
              <a:buFont typeface="Times New Roman"/>
              <a:buNone/>
            </a:pPr>
            <a:r>
              <a:rPr b="1" i="0" lang="en-US" sz="2000" u="none">
                <a:solidFill>
                  <a:schemeClr val="dk2"/>
                </a:solidFill>
                <a:latin typeface="Times New Roman"/>
                <a:ea typeface="Times New Roman"/>
                <a:cs typeface="Times New Roman"/>
                <a:sym typeface="Times New Roman"/>
              </a:rPr>
              <a:t>Chưa có control</a:t>
            </a:r>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1"/>
                                        </p:tgtEl>
                                        <p:attrNameLst>
                                          <p:attrName>style.visibility</p:attrName>
                                        </p:attrNameLst>
                                      </p:cBhvr>
                                      <p:to>
                                        <p:strVal val="visible"/>
                                      </p:to>
                                    </p:set>
                                    <p:animEffect filter="fade" transition="in">
                                      <p:cBhvr>
                                        <p:cTn dur="1000"/>
                                        <p:tgtEl>
                                          <p:spTgt spid="431"/>
                                        </p:tgtEl>
                                      </p:cBhvr>
                                    </p:animEffect>
                                  </p:childTnLst>
                                </p:cTn>
                              </p:par>
                              <p:par>
                                <p:cTn fill="hold" nodeType="withEffect" presetClass="entr" presetID="10" presetSubtype="0">
                                  <p:stCondLst>
                                    <p:cond delay="0"/>
                                  </p:stCondLst>
                                  <p:childTnLst>
                                    <p:set>
                                      <p:cBhvr>
                                        <p:cTn dur="1" fill="hold">
                                          <p:stCondLst>
                                            <p:cond delay="0"/>
                                          </p:stCondLst>
                                        </p:cTn>
                                        <p:tgtEl>
                                          <p:spTgt spid="435"/>
                                        </p:tgtEl>
                                        <p:attrNameLst>
                                          <p:attrName>style.visibility</p:attrName>
                                        </p:attrNameLst>
                                      </p:cBhvr>
                                      <p:to>
                                        <p:strVal val="visible"/>
                                      </p:to>
                                    </p:set>
                                    <p:animEffect filter="fade" transition="in">
                                      <p:cBhvr>
                                        <p:cTn dur="1000"/>
                                        <p:tgtEl>
                                          <p:spTgt spid="435"/>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433"/>
                                        </p:tgtEl>
                                        <p:attrNameLst>
                                          <p:attrName>style.visibility</p:attrName>
                                        </p:attrNameLst>
                                      </p:cBhvr>
                                      <p:to>
                                        <p:strVal val="visible"/>
                                      </p:to>
                                    </p:set>
                                    <p:animEffect filter="fade" transition="in">
                                      <p:cBhvr>
                                        <p:cTn dur="1000"/>
                                        <p:tgtEl>
                                          <p:spTgt spid="433"/>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432"/>
                                        </p:tgtEl>
                                        <p:attrNameLst>
                                          <p:attrName>style.visibility</p:attrName>
                                        </p:attrNameLst>
                                      </p:cBhvr>
                                      <p:to>
                                        <p:strVal val="visible"/>
                                      </p:to>
                                    </p:set>
                                    <p:animEffect filter="fade" transition="in">
                                      <p:cBhvr>
                                        <p:cTn dur="1000"/>
                                        <p:tgtEl>
                                          <p:spTgt spid="432"/>
                                        </p:tgtEl>
                                      </p:cBhvr>
                                    </p:animEffect>
                                  </p:childTnLst>
                                </p:cTn>
                              </p:par>
                              <p:par>
                                <p:cTn fill="hold" nodeType="withEffect" presetClass="entr" presetID="10" presetSubtype="0">
                                  <p:stCondLst>
                                    <p:cond delay="0"/>
                                  </p:stCondLst>
                                  <p:childTnLst>
                                    <p:set>
                                      <p:cBhvr>
                                        <p:cTn dur="1" fill="hold">
                                          <p:stCondLst>
                                            <p:cond delay="0"/>
                                          </p:stCondLst>
                                        </p:cTn>
                                        <p:tgtEl>
                                          <p:spTgt spid="434"/>
                                        </p:tgtEl>
                                        <p:attrNameLst>
                                          <p:attrName>style.visibility</p:attrName>
                                        </p:attrNameLst>
                                      </p:cBhvr>
                                      <p:to>
                                        <p:strVal val="visible"/>
                                      </p:to>
                                    </p:set>
                                    <p:animEffect filter="fade" transition="in">
                                      <p:cBhvr>
                                        <p:cTn dur="1000"/>
                                        <p:tgtEl>
                                          <p:spTgt spid="434"/>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436"/>
                                        </p:tgtEl>
                                        <p:attrNameLst>
                                          <p:attrName>style.visibility</p:attrName>
                                        </p:attrNameLst>
                                      </p:cBhvr>
                                      <p:to>
                                        <p:strVal val="visible"/>
                                      </p:to>
                                    </p:set>
                                    <p:animEffect filter="fade" transition="in">
                                      <p:cBhvr>
                                        <p:cTn dur="1000"/>
                                        <p:tgtEl>
                                          <p:spTgt spid="4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440" name="Shape 440"/>
        <p:cNvGrpSpPr/>
        <p:nvPr/>
      </p:nvGrpSpPr>
      <p:grpSpPr>
        <a:xfrm>
          <a:off x="0" y="0"/>
          <a:ext cx="0" cy="0"/>
          <a:chOff x="0" y="0"/>
          <a:chExt cx="0" cy="0"/>
        </a:xfrm>
      </p:grpSpPr>
      <p:sp>
        <p:nvSpPr>
          <p:cNvPr id="441" name="Shape 441"/>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200"/>
              <a:buFont typeface="Arimo"/>
              <a:buNone/>
            </a:pPr>
            <a:r>
              <a:rPr b="1" i="0" lang="en-US" sz="3200" u="none" cap="none" strike="noStrike">
                <a:solidFill>
                  <a:schemeClr val="dk2"/>
                </a:solidFill>
                <a:latin typeface="Arimo"/>
                <a:ea typeface="Arimo"/>
                <a:cs typeface="Arimo"/>
                <a:sym typeface="Arimo"/>
              </a:rPr>
              <a:t>Cửa sổ properties</a:t>
            </a:r>
            <a:endParaRPr/>
          </a:p>
        </p:txBody>
      </p:sp>
      <p:sp>
        <p:nvSpPr>
          <p:cNvPr id="442" name="Shape 442"/>
          <p:cNvSpPr txBox="1"/>
          <p:nvPr>
            <p:ph idx="1" type="body"/>
          </p:nvPr>
        </p:nvSpPr>
        <p:spPr>
          <a:xfrm>
            <a:off x="228600" y="1295400"/>
            <a:ext cx="8648700" cy="5029200"/>
          </a:xfrm>
          <a:prstGeom prst="rect">
            <a:avLst/>
          </a:prstGeom>
          <a:noFill/>
          <a:ln>
            <a:noFill/>
          </a:ln>
        </p:spPr>
        <p:txBody>
          <a:bodyPr anchorCtr="0" anchor="t" bIns="45700" lIns="91425" spcFirstLastPara="1" rIns="91425" wrap="square" tIns="45700">
            <a:noAutofit/>
          </a:bodyPr>
          <a:lstStyle/>
          <a:p>
            <a:pPr indent="-252095" lvl="0" marL="342900" marR="0" rtl="0" algn="l">
              <a:spcBef>
                <a:spcPts val="0"/>
              </a:spcBef>
              <a:spcAft>
                <a:spcPts val="0"/>
              </a:spcAft>
              <a:buClr>
                <a:schemeClr val="accent1"/>
              </a:buClr>
              <a:buSzPts val="1430"/>
              <a:buFont typeface="Noto Sans Symbols"/>
              <a:buNone/>
            </a:pPr>
            <a:r>
              <a:t/>
            </a:r>
            <a:endParaRPr b="1" sz="2200">
              <a:solidFill>
                <a:schemeClr val="accent2"/>
              </a:solidFill>
              <a:latin typeface="Arial"/>
              <a:ea typeface="Arial"/>
              <a:cs typeface="Arial"/>
              <a:sym typeface="Arial"/>
            </a:endParaRPr>
          </a:p>
        </p:txBody>
      </p:sp>
      <p:sp>
        <p:nvSpPr>
          <p:cNvPr id="443" name="Shape 443"/>
          <p:cNvSpPr txBox="1"/>
          <p:nvPr/>
        </p:nvSpPr>
        <p:spPr>
          <a:xfrm>
            <a:off x="8382000" y="6400800"/>
            <a:ext cx="4318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pic>
        <p:nvPicPr>
          <p:cNvPr id="444" name="Shape 444"/>
          <p:cNvPicPr preferRelativeResize="0"/>
          <p:nvPr/>
        </p:nvPicPr>
        <p:blipFill rotWithShape="1">
          <a:blip r:embed="rId3">
            <a:alphaModFix/>
          </a:blip>
          <a:srcRect b="0" l="0" r="0" t="0"/>
          <a:stretch/>
        </p:blipFill>
        <p:spPr>
          <a:xfrm>
            <a:off x="609600" y="2819400"/>
            <a:ext cx="2052637" cy="1539875"/>
          </a:xfrm>
          <a:prstGeom prst="rect">
            <a:avLst/>
          </a:prstGeom>
          <a:noFill/>
          <a:ln>
            <a:noFill/>
          </a:ln>
        </p:spPr>
      </p:pic>
      <p:sp>
        <p:nvSpPr>
          <p:cNvPr id="445" name="Shape 445"/>
          <p:cNvSpPr txBox="1"/>
          <p:nvPr/>
        </p:nvSpPr>
        <p:spPr>
          <a:xfrm>
            <a:off x="2362200" y="3657600"/>
            <a:ext cx="304800" cy="609600"/>
          </a:xfrm>
          <a:prstGeom prst="rect">
            <a:avLst/>
          </a:prstGeom>
          <a:noFill/>
          <a:ln cap="flat" cmpd="sng" w="9525">
            <a:solidFill>
              <a:srgbClr val="FF0000"/>
            </a:solidFill>
            <a:prstDash val="solid"/>
            <a:miter lim="800000"/>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2"/>
              </a:solidFill>
              <a:latin typeface="Times New Roman"/>
              <a:ea typeface="Times New Roman"/>
              <a:cs typeface="Times New Roman"/>
              <a:sym typeface="Times New Roman"/>
            </a:endParaRPr>
          </a:p>
        </p:txBody>
      </p:sp>
      <p:pic>
        <p:nvPicPr>
          <p:cNvPr id="446" name="Shape 446"/>
          <p:cNvPicPr preferRelativeResize="0"/>
          <p:nvPr/>
        </p:nvPicPr>
        <p:blipFill rotWithShape="1">
          <a:blip r:embed="rId4">
            <a:alphaModFix/>
          </a:blip>
          <a:srcRect b="0" l="0" r="0" t="0"/>
          <a:stretch/>
        </p:blipFill>
        <p:spPr>
          <a:xfrm>
            <a:off x="4343400" y="1524000"/>
            <a:ext cx="2181225" cy="4248150"/>
          </a:xfrm>
          <a:prstGeom prst="rect">
            <a:avLst/>
          </a:prstGeom>
          <a:noFill/>
          <a:ln>
            <a:noFill/>
          </a:ln>
        </p:spPr>
      </p:pic>
      <p:sp>
        <p:nvSpPr>
          <p:cNvPr id="447" name="Shape 447"/>
          <p:cNvSpPr/>
          <p:nvPr/>
        </p:nvSpPr>
        <p:spPr>
          <a:xfrm>
            <a:off x="2687637" y="1524000"/>
            <a:ext cx="1655762" cy="4241800"/>
          </a:xfrm>
          <a:custGeom>
            <a:pathLst>
              <a:path extrusionOk="0" h="120000" w="120000">
                <a:moveTo>
                  <a:pt x="120000" y="120000"/>
                </a:moveTo>
                <a:lnTo>
                  <a:pt x="120000" y="0"/>
                </a:lnTo>
                <a:lnTo>
                  <a:pt x="345" y="60718"/>
                </a:lnTo>
                <a:lnTo>
                  <a:pt x="0" y="78907"/>
                </a:lnTo>
                <a:lnTo>
                  <a:pt x="116663" y="119640"/>
                </a:lnTo>
              </a:path>
            </a:pathLst>
          </a:custGeom>
          <a:gradFill>
            <a:gsLst>
              <a:gs pos="0">
                <a:srgbClr val="FFFFFF"/>
              </a:gs>
              <a:gs pos="100000">
                <a:srgbClr val="99CCFF">
                  <a:alpha val="22745"/>
                </a:srgbClr>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2"/>
              </a:solidFill>
              <a:latin typeface="Times New Roman"/>
              <a:ea typeface="Times New Roman"/>
              <a:cs typeface="Times New Roman"/>
              <a:sym typeface="Times New Roman"/>
            </a:endParaRPr>
          </a:p>
        </p:txBody>
      </p:sp>
      <p:sp>
        <p:nvSpPr>
          <p:cNvPr id="448" name="Shape 448"/>
          <p:cNvSpPr txBox="1"/>
          <p:nvPr/>
        </p:nvSpPr>
        <p:spPr>
          <a:xfrm>
            <a:off x="6781800" y="2133600"/>
            <a:ext cx="2112962" cy="7016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2000"/>
              <a:buFont typeface="Times New Roman"/>
              <a:buNone/>
            </a:pPr>
            <a:r>
              <a:rPr b="1" i="0" lang="en-US" sz="2000" u="none">
                <a:solidFill>
                  <a:schemeClr val="dk2"/>
                </a:solidFill>
                <a:latin typeface="Times New Roman"/>
                <a:ea typeface="Times New Roman"/>
                <a:cs typeface="Times New Roman"/>
                <a:sym typeface="Times New Roman"/>
              </a:rPr>
              <a:t>Cửa sổ properties của form</a:t>
            </a:r>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44"/>
                                        </p:tgtEl>
                                        <p:attrNameLst>
                                          <p:attrName>style.visibility</p:attrName>
                                        </p:attrNameLst>
                                      </p:cBhvr>
                                      <p:to>
                                        <p:strVal val="visible"/>
                                      </p:to>
                                    </p:set>
                                    <p:animEffect filter="fade" transition="in">
                                      <p:cBhvr>
                                        <p:cTn dur="1000"/>
                                        <p:tgtEl>
                                          <p:spTgt spid="444"/>
                                        </p:tgtEl>
                                      </p:cBhvr>
                                    </p:animEffect>
                                  </p:childTnLst>
                                </p:cTn>
                              </p:par>
                              <p:par>
                                <p:cTn fill="hold" nodeType="withEffect" presetClass="entr" presetID="10" presetSubtype="0">
                                  <p:stCondLst>
                                    <p:cond delay="0"/>
                                  </p:stCondLst>
                                  <p:childTnLst>
                                    <p:set>
                                      <p:cBhvr>
                                        <p:cTn dur="1" fill="hold">
                                          <p:stCondLst>
                                            <p:cond delay="0"/>
                                          </p:stCondLst>
                                        </p:cTn>
                                        <p:tgtEl>
                                          <p:spTgt spid="445"/>
                                        </p:tgtEl>
                                        <p:attrNameLst>
                                          <p:attrName>style.visibility</p:attrName>
                                        </p:attrNameLst>
                                      </p:cBhvr>
                                      <p:to>
                                        <p:strVal val="visible"/>
                                      </p:to>
                                    </p:set>
                                    <p:animEffect filter="fade" transition="in">
                                      <p:cBhvr>
                                        <p:cTn dur="1000"/>
                                        <p:tgtEl>
                                          <p:spTgt spid="445"/>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447"/>
                                        </p:tgtEl>
                                        <p:attrNameLst>
                                          <p:attrName>style.visibility</p:attrName>
                                        </p:attrNameLst>
                                      </p:cBhvr>
                                      <p:to>
                                        <p:strVal val="visible"/>
                                      </p:to>
                                    </p:set>
                                    <p:animEffect filter="fade" transition="in">
                                      <p:cBhvr>
                                        <p:cTn dur="2000"/>
                                        <p:tgtEl>
                                          <p:spTgt spid="447"/>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446"/>
                                        </p:tgtEl>
                                        <p:attrNameLst>
                                          <p:attrName>style.visibility</p:attrName>
                                        </p:attrNameLst>
                                      </p:cBhvr>
                                      <p:to>
                                        <p:strVal val="visible"/>
                                      </p:to>
                                    </p:set>
                                    <p:animEffect filter="fade" transition="in">
                                      <p:cBhvr>
                                        <p:cTn dur="2000"/>
                                        <p:tgtEl>
                                          <p:spTgt spid="446"/>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448"/>
                                        </p:tgtEl>
                                        <p:attrNameLst>
                                          <p:attrName>style.visibility</p:attrName>
                                        </p:attrNameLst>
                                      </p:cBhvr>
                                      <p:to>
                                        <p:strVal val="visible"/>
                                      </p:to>
                                    </p:set>
                                    <p:animEffect filter="fade" transition="in">
                                      <p:cBhvr>
                                        <p:cTn dur="1000"/>
                                        <p:tgtEl>
                                          <p:spTgt spid="4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452" name="Shape 452"/>
        <p:cNvGrpSpPr/>
        <p:nvPr/>
      </p:nvGrpSpPr>
      <p:grpSpPr>
        <a:xfrm>
          <a:off x="0" y="0"/>
          <a:ext cx="0" cy="0"/>
          <a:chOff x="0" y="0"/>
          <a:chExt cx="0" cy="0"/>
        </a:xfrm>
      </p:grpSpPr>
      <p:sp>
        <p:nvSpPr>
          <p:cNvPr id="453" name="Shape 453"/>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Thêm control v</a:t>
            </a:r>
            <a:r>
              <a:rPr b="1" i="0" lang="en-US" sz="3600" u="none" cap="none" strike="noStrike">
                <a:solidFill>
                  <a:schemeClr val="dk2"/>
                </a:solidFill>
                <a:latin typeface="Times New Roman"/>
                <a:ea typeface="Times New Roman"/>
                <a:cs typeface="Times New Roman"/>
                <a:sym typeface="Times New Roman"/>
              </a:rPr>
              <a:t>à</a:t>
            </a:r>
            <a:r>
              <a:rPr b="1" i="0" lang="en-US" sz="3600" u="none" cap="none" strike="noStrike">
                <a:solidFill>
                  <a:schemeClr val="dk2"/>
                </a:solidFill>
                <a:latin typeface="Arimo"/>
                <a:ea typeface="Arimo"/>
                <a:cs typeface="Arimo"/>
                <a:sym typeface="Arimo"/>
              </a:rPr>
              <a:t>o form</a:t>
            </a:r>
            <a:endParaRPr/>
          </a:p>
        </p:txBody>
      </p:sp>
      <p:sp>
        <p:nvSpPr>
          <p:cNvPr id="454" name="Shape 454"/>
          <p:cNvSpPr txBox="1"/>
          <p:nvPr>
            <p:ph idx="1" type="body"/>
          </p:nvPr>
        </p:nvSpPr>
        <p:spPr>
          <a:xfrm>
            <a:off x="412750" y="1220787"/>
            <a:ext cx="86487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430"/>
              <a:buFont typeface="Noto Sans Symbols"/>
              <a:buChar char="■"/>
            </a:pPr>
            <a:r>
              <a:rPr b="1" i="0" lang="en-US" sz="2200" u="none">
                <a:solidFill>
                  <a:schemeClr val="accent2"/>
                </a:solidFill>
                <a:latin typeface="Arial"/>
                <a:ea typeface="Arial"/>
                <a:cs typeface="Arial"/>
                <a:sym typeface="Arial"/>
              </a:rPr>
              <a:t>Kéo thả control vào form</a:t>
            </a:r>
            <a:endParaRPr/>
          </a:p>
        </p:txBody>
      </p:sp>
      <p:sp>
        <p:nvSpPr>
          <p:cNvPr id="455" name="Shape 455"/>
          <p:cNvSpPr txBox="1"/>
          <p:nvPr/>
        </p:nvSpPr>
        <p:spPr>
          <a:xfrm>
            <a:off x="8382000" y="6400800"/>
            <a:ext cx="4318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
        <p:nvSpPr>
          <p:cNvPr id="456" name="Shape 456"/>
          <p:cNvSpPr txBox="1"/>
          <p:nvPr/>
        </p:nvSpPr>
        <p:spPr>
          <a:xfrm>
            <a:off x="1447800" y="3486150"/>
            <a:ext cx="304800" cy="1143000"/>
          </a:xfrm>
          <a:prstGeom prst="rect">
            <a:avLst/>
          </a:prstGeom>
          <a:noFill/>
          <a:ln cap="flat" cmpd="sng" w="9525">
            <a:solidFill>
              <a:srgbClr val="FF0000"/>
            </a:solidFill>
            <a:prstDash val="solid"/>
            <a:miter lim="800000"/>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2"/>
              </a:solidFill>
              <a:latin typeface="Times New Roman"/>
              <a:ea typeface="Times New Roman"/>
              <a:cs typeface="Times New Roman"/>
              <a:sym typeface="Times New Roman"/>
            </a:endParaRPr>
          </a:p>
        </p:txBody>
      </p:sp>
      <p:grpSp>
        <p:nvGrpSpPr>
          <p:cNvPr id="457" name="Shape 457"/>
          <p:cNvGrpSpPr/>
          <p:nvPr/>
        </p:nvGrpSpPr>
        <p:grpSpPr>
          <a:xfrm>
            <a:off x="996273" y="1382965"/>
            <a:ext cx="7309527" cy="4652709"/>
            <a:chOff x="0" y="0"/>
            <a:chExt cx="2147483647" cy="2147483646"/>
          </a:xfrm>
        </p:grpSpPr>
        <p:pic>
          <p:nvPicPr>
            <p:cNvPr id="458" name="Shape 458"/>
            <p:cNvPicPr preferRelativeResize="0"/>
            <p:nvPr/>
          </p:nvPicPr>
          <p:blipFill rotWithShape="1">
            <a:blip r:embed="rId3">
              <a:alphaModFix/>
            </a:blip>
            <a:srcRect b="0" l="0" r="0" t="0"/>
            <a:stretch/>
          </p:blipFill>
          <p:spPr>
            <a:xfrm>
              <a:off x="1009698227" y="429023205"/>
              <a:ext cx="1137785419" cy="1152262558"/>
            </a:xfrm>
            <a:prstGeom prst="rect">
              <a:avLst/>
            </a:prstGeom>
            <a:noFill/>
            <a:ln>
              <a:noFill/>
            </a:ln>
          </p:spPr>
        </p:pic>
        <p:pic>
          <p:nvPicPr>
            <p:cNvPr id="459" name="Shape 459"/>
            <p:cNvPicPr preferRelativeResize="0"/>
            <p:nvPr/>
          </p:nvPicPr>
          <p:blipFill rotWithShape="1">
            <a:blip r:embed="rId4">
              <a:alphaModFix/>
            </a:blip>
            <a:srcRect b="0" l="0" r="0" t="0"/>
            <a:stretch/>
          </p:blipFill>
          <p:spPr>
            <a:xfrm>
              <a:off x="53001800" y="746888739"/>
              <a:ext cx="736314793" cy="802941549"/>
            </a:xfrm>
            <a:prstGeom prst="rect">
              <a:avLst/>
            </a:prstGeom>
            <a:noFill/>
            <a:ln>
              <a:noFill/>
            </a:ln>
          </p:spPr>
        </p:pic>
        <p:sp>
          <p:nvSpPr>
            <p:cNvPr id="460" name="Shape 460"/>
            <p:cNvSpPr/>
            <p:nvPr/>
          </p:nvSpPr>
          <p:spPr>
            <a:xfrm rot="-1260000">
              <a:off x="-1666525" y="309823558"/>
              <a:ext cx="1230038325" cy="317865546"/>
            </a:xfrm>
            <a:prstGeom prst="curvedDownArrow">
              <a:avLst>
                <a:gd fmla="val 12079" name="adj1"/>
                <a:gd fmla="val 19538" name="adj2"/>
                <a:gd fmla="val 8577" name="adj3"/>
              </a:avLst>
            </a:prstGeom>
            <a:solidFill>
              <a:srgbClr val="FFFF00">
                <a:alpha val="37647"/>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2"/>
                </a:solidFill>
                <a:latin typeface="Times New Roman"/>
                <a:ea typeface="Times New Roman"/>
                <a:cs typeface="Times New Roman"/>
                <a:sym typeface="Times New Roman"/>
              </a:endParaRPr>
            </a:p>
          </p:txBody>
        </p:sp>
        <p:cxnSp>
          <p:nvCxnSpPr>
            <p:cNvPr id="461" name="Shape 461"/>
            <p:cNvCxnSpPr/>
            <p:nvPr/>
          </p:nvCxnSpPr>
          <p:spPr>
            <a:xfrm>
              <a:off x="1201037584" y="1064754272"/>
              <a:ext cx="0" cy="794663845"/>
            </a:xfrm>
            <a:prstGeom prst="straightConnector1">
              <a:avLst/>
            </a:prstGeom>
            <a:noFill/>
            <a:ln cap="flat" cmpd="sng" w="9525">
              <a:solidFill>
                <a:schemeClr val="accent1"/>
              </a:solidFill>
              <a:prstDash val="solid"/>
              <a:miter lim="800000"/>
              <a:headEnd len="med" w="med" type="none"/>
              <a:tailEnd len="lg" w="lg" type="triangle"/>
            </a:ln>
          </p:spPr>
        </p:cxnSp>
        <p:pic>
          <p:nvPicPr>
            <p:cNvPr id="462" name="Shape 462"/>
            <p:cNvPicPr preferRelativeResize="0"/>
            <p:nvPr/>
          </p:nvPicPr>
          <p:blipFill rotWithShape="1">
            <a:blip r:embed="rId5">
              <a:alphaModFix/>
            </a:blip>
            <a:srcRect b="0" l="0" r="0" t="0"/>
            <a:stretch/>
          </p:blipFill>
          <p:spPr>
            <a:xfrm>
              <a:off x="1064366640" y="1899151330"/>
              <a:ext cx="218673474" cy="104299628"/>
            </a:xfrm>
            <a:prstGeom prst="rect">
              <a:avLst/>
            </a:prstGeom>
            <a:noFill/>
            <a:ln>
              <a:noFill/>
            </a:ln>
          </p:spPr>
        </p:pic>
        <p:pic>
          <p:nvPicPr>
            <p:cNvPr id="463" name="Shape 463"/>
            <p:cNvPicPr preferRelativeResize="0"/>
            <p:nvPr/>
          </p:nvPicPr>
          <p:blipFill rotWithShape="1">
            <a:blip r:embed="rId6">
              <a:alphaModFix/>
            </a:blip>
            <a:srcRect b="0" l="0" r="0" t="0"/>
            <a:stretch/>
          </p:blipFill>
          <p:spPr>
            <a:xfrm>
              <a:off x="1337708528" y="1978617516"/>
              <a:ext cx="246007658" cy="99332979"/>
            </a:xfrm>
            <a:prstGeom prst="rect">
              <a:avLst/>
            </a:prstGeom>
            <a:noFill/>
            <a:ln>
              <a:noFill/>
            </a:ln>
          </p:spPr>
        </p:pic>
        <p:cxnSp>
          <p:nvCxnSpPr>
            <p:cNvPr id="464" name="Shape 464"/>
            <p:cNvCxnSpPr/>
            <p:nvPr/>
          </p:nvCxnSpPr>
          <p:spPr>
            <a:xfrm>
              <a:off x="1447045175" y="945554598"/>
              <a:ext cx="0" cy="993329791"/>
            </a:xfrm>
            <a:prstGeom prst="straightConnector1">
              <a:avLst/>
            </a:prstGeom>
            <a:noFill/>
            <a:ln cap="flat" cmpd="sng" w="9525">
              <a:solidFill>
                <a:schemeClr val="accent1"/>
              </a:solidFill>
              <a:prstDash val="solid"/>
              <a:miter lim="800000"/>
              <a:headEnd len="med" w="med" type="none"/>
              <a:tailEnd len="lg" w="lg" type="triangle"/>
            </a:ln>
          </p:spPr>
        </p:cxnSp>
        <p:pic>
          <p:nvPicPr>
            <p:cNvPr id="465" name="Shape 465"/>
            <p:cNvPicPr preferRelativeResize="0"/>
            <p:nvPr/>
          </p:nvPicPr>
          <p:blipFill rotWithShape="1">
            <a:blip r:embed="rId7">
              <a:alphaModFix/>
            </a:blip>
            <a:srcRect b="0" l="0" r="0" t="0"/>
            <a:stretch/>
          </p:blipFill>
          <p:spPr>
            <a:xfrm>
              <a:off x="1638384532" y="2058083965"/>
              <a:ext cx="239174112" cy="89399681"/>
            </a:xfrm>
            <a:prstGeom prst="rect">
              <a:avLst/>
            </a:prstGeom>
            <a:noFill/>
            <a:ln>
              <a:noFill/>
            </a:ln>
          </p:spPr>
        </p:pic>
        <p:cxnSp>
          <p:nvCxnSpPr>
            <p:cNvPr id="466" name="Shape 466"/>
            <p:cNvCxnSpPr/>
            <p:nvPr/>
          </p:nvCxnSpPr>
          <p:spPr>
            <a:xfrm>
              <a:off x="1747721179" y="1223687039"/>
              <a:ext cx="0" cy="794663845"/>
            </a:xfrm>
            <a:prstGeom prst="straightConnector1">
              <a:avLst/>
            </a:prstGeom>
            <a:noFill/>
            <a:ln cap="flat" cmpd="sng" w="9525">
              <a:solidFill>
                <a:schemeClr val="accent1"/>
              </a:solidFill>
              <a:prstDash val="solid"/>
              <a:miter lim="800000"/>
              <a:headEnd len="med" w="med" type="none"/>
              <a:tailEnd len="lg" w="lg" type="triangle"/>
            </a:ln>
          </p:spPr>
        </p:cxnSp>
      </p:gr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56"/>
                                        </p:tgtEl>
                                        <p:attrNameLst>
                                          <p:attrName>style.visibility</p:attrName>
                                        </p:attrNameLst>
                                      </p:cBhvr>
                                      <p:to>
                                        <p:strVal val="visible"/>
                                      </p:to>
                                    </p:set>
                                    <p:animEffect filter="fade" transition="in">
                                      <p:cBhvr>
                                        <p:cTn dur="1000"/>
                                        <p:tgtEl>
                                          <p:spTgt spid="4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05" name="Shape 105"/>
        <p:cNvGrpSpPr/>
        <p:nvPr/>
      </p:nvGrpSpPr>
      <p:grpSpPr>
        <a:xfrm>
          <a:off x="0" y="0"/>
          <a:ext cx="0" cy="0"/>
          <a:chOff x="0" y="0"/>
          <a:chExt cx="0" cy="0"/>
        </a:xfrm>
      </p:grpSpPr>
      <p:sp>
        <p:nvSpPr>
          <p:cNvPr id="106" name="Shape 106"/>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200"/>
              <a:buFont typeface="Arimo"/>
              <a:buNone/>
            </a:pPr>
            <a:r>
              <a:rPr b="1" i="0" lang="en-US" sz="3200" u="none" cap="none" strike="noStrike">
                <a:solidFill>
                  <a:schemeClr val="dk2"/>
                </a:solidFill>
                <a:latin typeface="Arimo"/>
                <a:ea typeface="Arimo"/>
                <a:cs typeface="Arimo"/>
                <a:sym typeface="Arimo"/>
              </a:rPr>
              <a:t>GUI</a:t>
            </a:r>
            <a:endParaRPr/>
          </a:p>
        </p:txBody>
      </p:sp>
      <p:sp>
        <p:nvSpPr>
          <p:cNvPr id="107" name="Shape 107"/>
          <p:cNvSpPr txBox="1"/>
          <p:nvPr>
            <p:ph idx="1" type="body"/>
          </p:nvPr>
        </p:nvSpPr>
        <p:spPr>
          <a:xfrm>
            <a:off x="228600" y="1295400"/>
            <a:ext cx="8458200" cy="4876800"/>
          </a:xfrm>
          <a:prstGeom prst="rect">
            <a:avLst/>
          </a:prstGeom>
          <a:noFill/>
          <a:ln>
            <a:noFill/>
          </a:ln>
        </p:spPr>
        <p:txBody>
          <a:bodyPr anchorCtr="0" anchor="t" bIns="45700" lIns="91425" spcFirstLastPara="1" rIns="91425" wrap="square" tIns="45700">
            <a:noAutofit/>
          </a:bodyPr>
          <a:lstStyle/>
          <a:p>
            <a:pPr indent="-252095" lvl="0" marL="342900" marR="0" rtl="0" algn="l">
              <a:spcBef>
                <a:spcPts val="0"/>
              </a:spcBef>
              <a:spcAft>
                <a:spcPts val="0"/>
              </a:spcAft>
              <a:buClr>
                <a:schemeClr val="accent1"/>
              </a:buClr>
              <a:buSzPts val="1430"/>
              <a:buFont typeface="Noto Sans Symbols"/>
              <a:buNone/>
            </a:pPr>
            <a:r>
              <a:t/>
            </a:r>
            <a:endParaRPr b="1" sz="2200">
              <a:solidFill>
                <a:schemeClr val="accent2"/>
              </a:solidFill>
              <a:latin typeface="Arial"/>
              <a:ea typeface="Arial"/>
              <a:cs typeface="Arial"/>
              <a:sym typeface="Arial"/>
            </a:endParaRPr>
          </a:p>
        </p:txBody>
      </p:sp>
      <p:sp>
        <p:nvSpPr>
          <p:cNvPr id="108" name="Shape 108"/>
          <p:cNvSpPr txBox="1"/>
          <p:nvPr/>
        </p:nvSpPr>
        <p:spPr>
          <a:xfrm>
            <a:off x="8382000" y="6400800"/>
            <a:ext cx="4318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pic>
        <p:nvPicPr>
          <p:cNvPr id="109" name="Shape 109"/>
          <p:cNvPicPr preferRelativeResize="0"/>
          <p:nvPr/>
        </p:nvPicPr>
        <p:blipFill rotWithShape="1">
          <a:blip r:embed="rId3">
            <a:alphaModFix/>
          </a:blip>
          <a:srcRect b="0" l="0" r="0" t="0"/>
          <a:stretch/>
        </p:blipFill>
        <p:spPr>
          <a:xfrm>
            <a:off x="762000" y="2057400"/>
            <a:ext cx="3581400" cy="2290762"/>
          </a:xfrm>
          <a:prstGeom prst="rect">
            <a:avLst/>
          </a:prstGeom>
          <a:noFill/>
          <a:ln>
            <a:noFill/>
          </a:ln>
        </p:spPr>
      </p:pic>
      <p:pic>
        <p:nvPicPr>
          <p:cNvPr id="110" name="Shape 110"/>
          <p:cNvPicPr preferRelativeResize="0"/>
          <p:nvPr/>
        </p:nvPicPr>
        <p:blipFill rotWithShape="1">
          <a:blip r:embed="rId4">
            <a:alphaModFix/>
          </a:blip>
          <a:srcRect b="0" l="0" r="0" t="0"/>
          <a:stretch/>
        </p:blipFill>
        <p:spPr>
          <a:xfrm>
            <a:off x="4876800" y="1981200"/>
            <a:ext cx="3124200" cy="2357437"/>
          </a:xfrm>
          <a:prstGeom prst="rect">
            <a:avLst/>
          </a:prstGeom>
          <a:noFill/>
          <a:ln>
            <a:noFill/>
          </a:ln>
        </p:spPr>
      </p:pic>
      <p:sp>
        <p:nvSpPr>
          <p:cNvPr id="111" name="Shape 111"/>
          <p:cNvSpPr txBox="1"/>
          <p:nvPr/>
        </p:nvSpPr>
        <p:spPr>
          <a:xfrm>
            <a:off x="838200" y="1584325"/>
            <a:ext cx="3411537"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2000"/>
              <a:buFont typeface="Arimo"/>
              <a:buNone/>
            </a:pPr>
            <a:r>
              <a:rPr b="1" i="0" lang="en-US" sz="2000" u="none">
                <a:solidFill>
                  <a:schemeClr val="dk2"/>
                </a:solidFill>
                <a:latin typeface="Arimo"/>
                <a:ea typeface="Arimo"/>
                <a:cs typeface="Arimo"/>
                <a:sym typeface="Arimo"/>
              </a:rPr>
              <a:t>Command line interface: CLI</a:t>
            </a:r>
            <a:endParaRPr/>
          </a:p>
        </p:txBody>
      </p:sp>
      <p:sp>
        <p:nvSpPr>
          <p:cNvPr id="112" name="Shape 112"/>
          <p:cNvSpPr txBox="1"/>
          <p:nvPr/>
        </p:nvSpPr>
        <p:spPr>
          <a:xfrm>
            <a:off x="5029200" y="1571625"/>
            <a:ext cx="2846387"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2000"/>
              <a:buFont typeface="Arimo"/>
              <a:buNone/>
            </a:pPr>
            <a:r>
              <a:rPr b="1" i="0" lang="en-US" sz="2000" u="none">
                <a:solidFill>
                  <a:schemeClr val="dk2"/>
                </a:solidFill>
                <a:latin typeface="Arimo"/>
                <a:ea typeface="Arimo"/>
                <a:cs typeface="Arimo"/>
                <a:sym typeface="Arimo"/>
              </a:rPr>
              <a:t>Text user interface: TUI</a:t>
            </a:r>
            <a:endParaRPr/>
          </a:p>
        </p:txBody>
      </p:sp>
      <p:sp>
        <p:nvSpPr>
          <p:cNvPr id="113" name="Shape 113"/>
          <p:cNvSpPr txBox="1"/>
          <p:nvPr/>
        </p:nvSpPr>
        <p:spPr>
          <a:xfrm>
            <a:off x="762000" y="4632325"/>
            <a:ext cx="2870200" cy="701675"/>
          </a:xfrm>
          <a:prstGeom prst="rect">
            <a:avLst/>
          </a:prstGeom>
          <a:gradFill>
            <a:gsLst>
              <a:gs pos="0">
                <a:srgbClr val="CC9900">
                  <a:alpha val="45882"/>
                </a:srgbClr>
              </a:gs>
              <a:gs pos="100000">
                <a:srgbClr val="FFFF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2000"/>
              <a:buFont typeface="Times New Roman"/>
              <a:buNone/>
            </a:pPr>
            <a:r>
              <a:rPr b="1" i="0" lang="en-US" sz="2000" u="none">
                <a:solidFill>
                  <a:schemeClr val="dk2"/>
                </a:solidFill>
                <a:latin typeface="Times New Roman"/>
                <a:ea typeface="Times New Roman"/>
                <a:cs typeface="Times New Roman"/>
                <a:sym typeface="Times New Roman"/>
              </a:rPr>
              <a:t>Tương tác qua keyboard</a:t>
            </a:r>
            <a:endParaRPr/>
          </a:p>
          <a:p>
            <a:pPr indent="0" lvl="0" marL="0" marR="0" rtl="0" algn="l">
              <a:lnSpc>
                <a:spcPct val="100000"/>
              </a:lnSpc>
              <a:spcBef>
                <a:spcPts val="0"/>
              </a:spcBef>
              <a:spcAft>
                <a:spcPts val="0"/>
              </a:spcAft>
              <a:buClr>
                <a:schemeClr val="dk2"/>
              </a:buClr>
              <a:buSzPts val="2000"/>
              <a:buFont typeface="Times New Roman"/>
              <a:buNone/>
            </a:pPr>
            <a:r>
              <a:rPr b="1" i="0" lang="en-US" sz="2000" u="none">
                <a:solidFill>
                  <a:schemeClr val="dk2"/>
                </a:solidFill>
                <a:latin typeface="Times New Roman"/>
                <a:ea typeface="Times New Roman"/>
                <a:cs typeface="Times New Roman"/>
                <a:sym typeface="Times New Roman"/>
              </a:rPr>
              <a:t>Thực thi tuần tự </a:t>
            </a:r>
            <a:endParaRPr/>
          </a:p>
        </p:txBody>
      </p:sp>
      <p:sp>
        <p:nvSpPr>
          <p:cNvPr id="114" name="Shape 114"/>
          <p:cNvSpPr txBox="1"/>
          <p:nvPr/>
        </p:nvSpPr>
        <p:spPr>
          <a:xfrm>
            <a:off x="4876800" y="4648200"/>
            <a:ext cx="3035300" cy="701675"/>
          </a:xfrm>
          <a:prstGeom prst="rect">
            <a:avLst/>
          </a:prstGeom>
          <a:gradFill>
            <a:gsLst>
              <a:gs pos="0">
                <a:srgbClr val="CC9900">
                  <a:alpha val="45882"/>
                </a:srgbClr>
              </a:gs>
              <a:gs pos="100000">
                <a:srgbClr val="FFFF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2000"/>
              <a:buFont typeface="Times New Roman"/>
              <a:buNone/>
            </a:pPr>
            <a:r>
              <a:rPr b="1" i="0" lang="en-US" sz="2000" u="none">
                <a:solidFill>
                  <a:schemeClr val="dk2"/>
                </a:solidFill>
                <a:latin typeface="Times New Roman"/>
                <a:ea typeface="Times New Roman"/>
                <a:cs typeface="Times New Roman"/>
                <a:sym typeface="Times New Roman"/>
              </a:rPr>
              <a:t>GUI dựa trên text</a:t>
            </a:r>
            <a:endParaRPr/>
          </a:p>
          <a:p>
            <a:pPr indent="0" lvl="0" marL="0" marR="0" rtl="0" algn="l">
              <a:lnSpc>
                <a:spcPct val="100000"/>
              </a:lnSpc>
              <a:spcBef>
                <a:spcPts val="0"/>
              </a:spcBef>
              <a:spcAft>
                <a:spcPts val="0"/>
              </a:spcAft>
              <a:buClr>
                <a:schemeClr val="dk2"/>
              </a:buClr>
              <a:buSzPts val="2000"/>
              <a:buFont typeface="Times New Roman"/>
              <a:buNone/>
            </a:pPr>
            <a:r>
              <a:rPr b="1" i="0" lang="en-US" sz="2000" u="none">
                <a:solidFill>
                  <a:schemeClr val="dk2"/>
                </a:solidFill>
                <a:latin typeface="Times New Roman"/>
                <a:ea typeface="Times New Roman"/>
                <a:cs typeface="Times New Roman"/>
                <a:sym typeface="Times New Roman"/>
              </a:rPr>
              <a:t>Mức độ tương tác cao hơn</a:t>
            </a:r>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2000"/>
                                        <p:tgtEl>
                                          <p:spTgt spid="109"/>
                                        </p:tgtEl>
                                      </p:cBhvr>
                                    </p:animEffect>
                                  </p:childTnLst>
                                </p:cTn>
                              </p:par>
                              <p:par>
                                <p:cTn fill="hold" nodeType="with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2000"/>
                                        <p:tgtEl>
                                          <p:spTgt spid="111"/>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000"/>
                                        <p:tgtEl>
                                          <p:spTgt spid="1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000"/>
                                        <p:tgtEl>
                                          <p:spTgt spid="112"/>
                                        </p:tgtEl>
                                      </p:cBhvr>
                                    </p:animEffect>
                                  </p:childTnLst>
                                </p:cTn>
                              </p:par>
                              <p:par>
                                <p:cTn fill="hold" nodeType="with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000"/>
                                        <p:tgtEl>
                                          <p:spTgt spid="11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000"/>
                                        <p:tgtEl>
                                          <p:spTgt spid="1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470" name="Shape 470"/>
        <p:cNvGrpSpPr/>
        <p:nvPr/>
      </p:nvGrpSpPr>
      <p:grpSpPr>
        <a:xfrm>
          <a:off x="0" y="0"/>
          <a:ext cx="0" cy="0"/>
          <a:chOff x="0" y="0"/>
          <a:chExt cx="0" cy="0"/>
        </a:xfrm>
      </p:grpSpPr>
      <p:sp>
        <p:nvSpPr>
          <p:cNvPr id="471" name="Shape 471"/>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200"/>
              <a:buFont typeface="Arimo"/>
              <a:buNone/>
            </a:pPr>
            <a:r>
              <a:rPr b="1" i="0" lang="en-US" sz="3200" u="none" cap="none" strike="noStrike">
                <a:solidFill>
                  <a:schemeClr val="dk2"/>
                </a:solidFill>
                <a:latin typeface="Arimo"/>
                <a:ea typeface="Arimo"/>
                <a:cs typeface="Arimo"/>
                <a:sym typeface="Arimo"/>
              </a:rPr>
              <a:t>Code của phần design</a:t>
            </a:r>
            <a:endParaRPr/>
          </a:p>
        </p:txBody>
      </p:sp>
      <p:sp>
        <p:nvSpPr>
          <p:cNvPr id="472" name="Shape 472"/>
          <p:cNvSpPr txBox="1"/>
          <p:nvPr>
            <p:ph idx="1" type="body"/>
          </p:nvPr>
        </p:nvSpPr>
        <p:spPr>
          <a:xfrm>
            <a:off x="228600" y="1295400"/>
            <a:ext cx="86487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430"/>
              <a:buFont typeface="Noto Sans Symbols"/>
              <a:buChar char="■"/>
            </a:pPr>
            <a:r>
              <a:rPr b="1" i="0" lang="en-US" sz="2200" u="none">
                <a:solidFill>
                  <a:schemeClr val="accent2"/>
                </a:solidFill>
                <a:latin typeface="Arial"/>
                <a:ea typeface="Arial"/>
                <a:cs typeface="Arial"/>
                <a:sym typeface="Arial"/>
              </a:rPr>
              <a:t>Phần code thiết kế Form1 được tạo tự động</a:t>
            </a:r>
            <a:endParaRPr/>
          </a:p>
        </p:txBody>
      </p:sp>
      <p:sp>
        <p:nvSpPr>
          <p:cNvPr id="473" name="Shape 473"/>
          <p:cNvSpPr txBox="1"/>
          <p:nvPr/>
        </p:nvSpPr>
        <p:spPr>
          <a:xfrm>
            <a:off x="8382000" y="6400800"/>
            <a:ext cx="4318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pic>
        <p:nvPicPr>
          <p:cNvPr id="474" name="Shape 474"/>
          <p:cNvPicPr preferRelativeResize="0"/>
          <p:nvPr/>
        </p:nvPicPr>
        <p:blipFill rotWithShape="1">
          <a:blip r:embed="rId3">
            <a:alphaModFix/>
          </a:blip>
          <a:srcRect b="0" l="0" r="0" t="0"/>
          <a:stretch/>
        </p:blipFill>
        <p:spPr>
          <a:xfrm>
            <a:off x="990600" y="1981200"/>
            <a:ext cx="5153025" cy="4010025"/>
          </a:xfrm>
          <a:prstGeom prst="rect">
            <a:avLst/>
          </a:prstGeom>
          <a:noFill/>
          <a:ln>
            <a:noFill/>
          </a:ln>
        </p:spPr>
      </p:pic>
      <p:sp>
        <p:nvSpPr>
          <p:cNvPr id="475" name="Shape 475"/>
          <p:cNvSpPr txBox="1"/>
          <p:nvPr/>
        </p:nvSpPr>
        <p:spPr>
          <a:xfrm>
            <a:off x="1066800" y="1981200"/>
            <a:ext cx="1143000" cy="152400"/>
          </a:xfrm>
          <a:prstGeom prst="rect">
            <a:avLst/>
          </a:prstGeom>
          <a:noFill/>
          <a:ln cap="flat" cmpd="sng" w="19050">
            <a:solidFill>
              <a:srgbClr val="FF0000"/>
            </a:solidFill>
            <a:prstDash val="solid"/>
            <a:miter lim="800000"/>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2"/>
              </a:solidFill>
              <a:latin typeface="Times New Roman"/>
              <a:ea typeface="Times New Roman"/>
              <a:cs typeface="Times New Roman"/>
              <a:sym typeface="Times New Roman"/>
            </a:endParaRPr>
          </a:p>
        </p:txBody>
      </p:sp>
      <p:sp>
        <p:nvSpPr>
          <p:cNvPr id="476" name="Shape 476"/>
          <p:cNvSpPr txBox="1"/>
          <p:nvPr/>
        </p:nvSpPr>
        <p:spPr>
          <a:xfrm>
            <a:off x="5940425" y="4879975"/>
            <a:ext cx="2819400" cy="7016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2000"/>
              <a:buFont typeface="Times New Roman"/>
              <a:buNone/>
            </a:pPr>
            <a:r>
              <a:rPr b="1" i="0" lang="en-US" sz="2000" u="none">
                <a:solidFill>
                  <a:schemeClr val="dk2"/>
                </a:solidFill>
                <a:latin typeface="Times New Roman"/>
                <a:ea typeface="Times New Roman"/>
                <a:cs typeface="Times New Roman"/>
                <a:sym typeface="Times New Roman"/>
              </a:rPr>
              <a:t>Khai báo các đối tượng control trên Form1</a:t>
            </a:r>
            <a:endParaRPr/>
          </a:p>
        </p:txBody>
      </p:sp>
      <p:cxnSp>
        <p:nvCxnSpPr>
          <p:cNvPr id="477" name="Shape 477"/>
          <p:cNvCxnSpPr/>
          <p:nvPr/>
        </p:nvCxnSpPr>
        <p:spPr>
          <a:xfrm flipH="1" rot="10800000">
            <a:off x="3810000" y="3962400"/>
            <a:ext cx="1981200" cy="533400"/>
          </a:xfrm>
          <a:prstGeom prst="straightConnector1">
            <a:avLst/>
          </a:prstGeom>
          <a:noFill/>
          <a:ln cap="flat" cmpd="sng" w="9525">
            <a:solidFill>
              <a:schemeClr val="dk2"/>
            </a:solidFill>
            <a:prstDash val="solid"/>
            <a:miter lim="800000"/>
            <a:headEnd len="med" w="med" type="none"/>
            <a:tailEnd len="lg" w="lg" type="triangle"/>
          </a:ln>
        </p:spPr>
      </p:cxnSp>
      <p:sp>
        <p:nvSpPr>
          <p:cNvPr id="478" name="Shape 478"/>
          <p:cNvSpPr txBox="1"/>
          <p:nvPr/>
        </p:nvSpPr>
        <p:spPr>
          <a:xfrm>
            <a:off x="6019800" y="3581400"/>
            <a:ext cx="2438400" cy="7016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2000"/>
              <a:buFont typeface="Times New Roman"/>
              <a:buNone/>
            </a:pPr>
            <a:r>
              <a:rPr b="1" i="0" lang="en-US" sz="2000" u="none">
                <a:solidFill>
                  <a:schemeClr val="dk2"/>
                </a:solidFill>
                <a:latin typeface="Times New Roman"/>
                <a:ea typeface="Times New Roman"/>
                <a:cs typeface="Times New Roman"/>
                <a:sym typeface="Times New Roman"/>
              </a:rPr>
              <a:t>Chứa code khởi tạo control</a:t>
            </a:r>
            <a:endParaRPr/>
          </a:p>
        </p:txBody>
      </p:sp>
      <p:sp>
        <p:nvSpPr>
          <p:cNvPr id="479" name="Shape 479"/>
          <p:cNvSpPr txBox="1"/>
          <p:nvPr/>
        </p:nvSpPr>
        <p:spPr>
          <a:xfrm>
            <a:off x="990600" y="4419600"/>
            <a:ext cx="381000" cy="30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2"/>
              </a:solidFill>
              <a:latin typeface="Times New Roman"/>
              <a:ea typeface="Times New Roman"/>
              <a:cs typeface="Times New Roman"/>
              <a:sym typeface="Times New Roman"/>
            </a:endParaRPr>
          </a:p>
        </p:txBody>
      </p:sp>
      <p:sp>
        <p:nvSpPr>
          <p:cNvPr id="480" name="Shape 480"/>
          <p:cNvSpPr txBox="1"/>
          <p:nvPr/>
        </p:nvSpPr>
        <p:spPr>
          <a:xfrm>
            <a:off x="1066800" y="4495800"/>
            <a:ext cx="304800" cy="228600"/>
          </a:xfrm>
          <a:prstGeom prst="rect">
            <a:avLst/>
          </a:prstGeom>
          <a:noFill/>
          <a:ln cap="flat" cmpd="sng" w="28575">
            <a:solidFill>
              <a:srgbClr val="FF0000"/>
            </a:solidFill>
            <a:prstDash val="solid"/>
            <a:miter lim="800000"/>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2"/>
              </a:solidFill>
              <a:latin typeface="Times New Roman"/>
              <a:ea typeface="Times New Roman"/>
              <a:cs typeface="Times New Roman"/>
              <a:sym typeface="Times New Roman"/>
            </a:endParaRPr>
          </a:p>
        </p:txBody>
      </p:sp>
      <p:sp>
        <p:nvSpPr>
          <p:cNvPr id="481" name="Shape 481"/>
          <p:cNvSpPr txBox="1"/>
          <p:nvPr/>
        </p:nvSpPr>
        <p:spPr>
          <a:xfrm>
            <a:off x="5943600" y="1828800"/>
            <a:ext cx="2214562" cy="396875"/>
          </a:xfrm>
          <a:prstGeom prst="rect">
            <a:avLst/>
          </a:prstGeom>
          <a:solidFill>
            <a:srgbClr val="CCFFFF">
              <a:alpha val="6156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2000"/>
              <a:buFont typeface="Times New Roman"/>
              <a:buNone/>
            </a:pPr>
            <a:r>
              <a:rPr b="1" i="0" lang="en-US" sz="2000" u="none">
                <a:solidFill>
                  <a:schemeClr val="dk2"/>
                </a:solidFill>
                <a:latin typeface="Times New Roman"/>
                <a:ea typeface="Times New Roman"/>
                <a:cs typeface="Times New Roman"/>
                <a:sym typeface="Times New Roman"/>
              </a:rPr>
              <a:t>Form1.Designer.cs</a:t>
            </a:r>
            <a:endParaRPr/>
          </a:p>
        </p:txBody>
      </p:sp>
      <p:sp>
        <p:nvSpPr>
          <p:cNvPr id="482" name="Shape 482"/>
          <p:cNvSpPr txBox="1"/>
          <p:nvPr/>
        </p:nvSpPr>
        <p:spPr>
          <a:xfrm>
            <a:off x="1828800" y="4800600"/>
            <a:ext cx="3733800" cy="914400"/>
          </a:xfrm>
          <a:prstGeom prst="rect">
            <a:avLst/>
          </a:prstGeom>
          <a:noFill/>
          <a:ln cap="flat" cmpd="sng" w="12700">
            <a:solidFill>
              <a:srgbClr val="FF0000"/>
            </a:solidFill>
            <a:prstDash val="solid"/>
            <a:miter lim="800000"/>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2"/>
              </a:solidFill>
              <a:latin typeface="Times New Roman"/>
              <a:ea typeface="Times New Roman"/>
              <a:cs typeface="Times New Roman"/>
              <a:sym typeface="Times New Roman"/>
            </a:endParaRPr>
          </a:p>
        </p:txBody>
      </p:sp>
    </p:spTree>
  </p:cSld>
  <p:clrMapOvr>
    <a:masterClrMapping/>
  </p:clrMapOvr>
  <p:transition spd="slow">
    <p:push/>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486" name="Shape 486"/>
        <p:cNvGrpSpPr/>
        <p:nvPr/>
      </p:nvGrpSpPr>
      <p:grpSpPr>
        <a:xfrm>
          <a:off x="0" y="0"/>
          <a:ext cx="0" cy="0"/>
          <a:chOff x="0" y="0"/>
          <a:chExt cx="0" cy="0"/>
        </a:xfrm>
      </p:grpSpPr>
      <p:sp>
        <p:nvSpPr>
          <p:cNvPr id="487" name="Shape 487"/>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200"/>
              <a:buFont typeface="Arimo"/>
              <a:buNone/>
            </a:pPr>
            <a:r>
              <a:rPr b="1" i="0" lang="en-US" sz="3200" u="none" cap="none" strike="noStrike">
                <a:solidFill>
                  <a:schemeClr val="dk2"/>
                </a:solidFill>
                <a:latin typeface="Arimo"/>
                <a:ea typeface="Arimo"/>
                <a:cs typeface="Arimo"/>
                <a:sym typeface="Arimo"/>
              </a:rPr>
              <a:t>Code của phần design</a:t>
            </a:r>
            <a:endParaRPr/>
          </a:p>
        </p:txBody>
      </p:sp>
      <p:sp>
        <p:nvSpPr>
          <p:cNvPr id="488" name="Shape 488"/>
          <p:cNvSpPr txBox="1"/>
          <p:nvPr>
            <p:ph idx="1" type="body"/>
          </p:nvPr>
        </p:nvSpPr>
        <p:spPr>
          <a:xfrm>
            <a:off x="228600" y="1295400"/>
            <a:ext cx="8648700" cy="5029200"/>
          </a:xfrm>
          <a:prstGeom prst="rect">
            <a:avLst/>
          </a:prstGeom>
          <a:noFill/>
          <a:ln>
            <a:noFill/>
          </a:ln>
        </p:spPr>
        <p:txBody>
          <a:bodyPr anchorCtr="0" anchor="t" bIns="45700" lIns="91425" spcFirstLastPara="1" rIns="91425" wrap="square" tIns="45700">
            <a:noAutofit/>
          </a:bodyPr>
          <a:lstStyle/>
          <a:p>
            <a:pPr indent="-252095" lvl="0" marL="342900" marR="0" rtl="0" algn="l">
              <a:spcBef>
                <a:spcPts val="0"/>
              </a:spcBef>
              <a:spcAft>
                <a:spcPts val="0"/>
              </a:spcAft>
              <a:buClr>
                <a:schemeClr val="accent1"/>
              </a:buClr>
              <a:buSzPts val="1430"/>
              <a:buFont typeface="Noto Sans Symbols"/>
              <a:buNone/>
            </a:pPr>
            <a:r>
              <a:t/>
            </a:r>
            <a:endParaRPr b="1" sz="2200">
              <a:solidFill>
                <a:schemeClr val="accent2"/>
              </a:solidFill>
              <a:latin typeface="Arial"/>
              <a:ea typeface="Arial"/>
              <a:cs typeface="Arial"/>
              <a:sym typeface="Arial"/>
            </a:endParaRPr>
          </a:p>
        </p:txBody>
      </p:sp>
      <p:sp>
        <p:nvSpPr>
          <p:cNvPr id="489" name="Shape 489"/>
          <p:cNvSpPr txBox="1"/>
          <p:nvPr/>
        </p:nvSpPr>
        <p:spPr>
          <a:xfrm>
            <a:off x="8382000" y="6400800"/>
            <a:ext cx="4318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pic>
        <p:nvPicPr>
          <p:cNvPr id="490" name="Shape 490"/>
          <p:cNvPicPr preferRelativeResize="0"/>
          <p:nvPr/>
        </p:nvPicPr>
        <p:blipFill rotWithShape="1">
          <a:blip r:embed="rId3">
            <a:alphaModFix/>
          </a:blip>
          <a:srcRect b="0" l="0" r="0" t="0"/>
          <a:stretch/>
        </p:blipFill>
        <p:spPr>
          <a:xfrm>
            <a:off x="838200" y="1524000"/>
            <a:ext cx="5743575" cy="4152900"/>
          </a:xfrm>
          <a:prstGeom prst="rect">
            <a:avLst/>
          </a:prstGeom>
          <a:noFill/>
          <a:ln>
            <a:noFill/>
          </a:ln>
        </p:spPr>
      </p:pic>
      <p:sp>
        <p:nvSpPr>
          <p:cNvPr id="491" name="Shape 491"/>
          <p:cNvSpPr txBox="1"/>
          <p:nvPr/>
        </p:nvSpPr>
        <p:spPr>
          <a:xfrm>
            <a:off x="6537325" y="2681287"/>
            <a:ext cx="1719262"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2000"/>
              <a:buFont typeface="Times New Roman"/>
              <a:buNone/>
            </a:pPr>
            <a:r>
              <a:rPr b="1" i="0" lang="en-US" sz="2000" u="none">
                <a:solidFill>
                  <a:schemeClr val="dk2"/>
                </a:solidFill>
                <a:latin typeface="Times New Roman"/>
                <a:ea typeface="Times New Roman"/>
                <a:cs typeface="Times New Roman"/>
                <a:sym typeface="Times New Roman"/>
              </a:rPr>
              <a:t>Tạo đối tượng</a:t>
            </a:r>
            <a:endParaRPr/>
          </a:p>
        </p:txBody>
      </p:sp>
      <p:sp>
        <p:nvSpPr>
          <p:cNvPr id="492" name="Shape 492"/>
          <p:cNvSpPr txBox="1"/>
          <p:nvPr/>
        </p:nvSpPr>
        <p:spPr>
          <a:xfrm>
            <a:off x="6781800" y="4114800"/>
            <a:ext cx="1768475" cy="13112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2000"/>
              <a:buFont typeface="Times New Roman"/>
              <a:buNone/>
            </a:pPr>
            <a:r>
              <a:rPr b="1" i="0" lang="en-US" sz="2000" u="none">
                <a:solidFill>
                  <a:schemeClr val="dk2"/>
                </a:solidFill>
                <a:latin typeface="Times New Roman"/>
                <a:ea typeface="Times New Roman"/>
                <a:cs typeface="Times New Roman"/>
                <a:sym typeface="Times New Roman"/>
              </a:rPr>
              <a:t>Lần lượt khai báo các thuộc tính cho các control</a:t>
            </a:r>
            <a:endParaRPr/>
          </a:p>
        </p:txBody>
      </p:sp>
      <p:cxnSp>
        <p:nvCxnSpPr>
          <p:cNvPr id="493" name="Shape 493"/>
          <p:cNvCxnSpPr/>
          <p:nvPr/>
        </p:nvCxnSpPr>
        <p:spPr>
          <a:xfrm>
            <a:off x="6400800" y="2743200"/>
            <a:ext cx="0" cy="838200"/>
          </a:xfrm>
          <a:prstGeom prst="straightConnector1">
            <a:avLst/>
          </a:prstGeom>
          <a:noFill/>
          <a:ln cap="flat" cmpd="sng" w="28575">
            <a:solidFill>
              <a:schemeClr val="accent1"/>
            </a:solidFill>
            <a:prstDash val="solid"/>
            <a:miter lim="800000"/>
            <a:headEnd len="med" w="med" type="none"/>
            <a:tailEnd len="med" w="med" type="none"/>
          </a:ln>
        </p:spPr>
      </p:cxnSp>
      <p:cxnSp>
        <p:nvCxnSpPr>
          <p:cNvPr id="494" name="Shape 494"/>
          <p:cNvCxnSpPr/>
          <p:nvPr/>
        </p:nvCxnSpPr>
        <p:spPr>
          <a:xfrm>
            <a:off x="6400800" y="4267200"/>
            <a:ext cx="0" cy="1066800"/>
          </a:xfrm>
          <a:prstGeom prst="straightConnector1">
            <a:avLst/>
          </a:prstGeom>
          <a:noFill/>
          <a:ln cap="flat" cmpd="sng" w="28575">
            <a:solidFill>
              <a:schemeClr val="accent1"/>
            </a:solidFill>
            <a:prstDash val="solid"/>
            <a:miter lim="800000"/>
            <a:headEnd len="med" w="med" type="none"/>
            <a:tailEnd len="med" w="med" type="none"/>
          </a:ln>
        </p:spPr>
      </p:cxnSp>
      <p:sp>
        <p:nvSpPr>
          <p:cNvPr id="495" name="Shape 495"/>
          <p:cNvSpPr txBox="1"/>
          <p:nvPr/>
        </p:nvSpPr>
        <p:spPr>
          <a:xfrm>
            <a:off x="6019800" y="1295400"/>
            <a:ext cx="2409825" cy="396875"/>
          </a:xfrm>
          <a:prstGeom prst="rect">
            <a:avLst/>
          </a:prstGeom>
          <a:solidFill>
            <a:srgbClr val="CCFFFF">
              <a:alpha val="6156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2000"/>
              <a:buFont typeface="Times New Roman"/>
              <a:buNone/>
            </a:pPr>
            <a:r>
              <a:rPr b="1" i="0" lang="en-US" sz="2000" u="none">
                <a:solidFill>
                  <a:schemeClr val="dk2"/>
                </a:solidFill>
                <a:latin typeface="Times New Roman"/>
                <a:ea typeface="Times New Roman"/>
                <a:cs typeface="Times New Roman"/>
                <a:sym typeface="Times New Roman"/>
              </a:rPr>
              <a:t>InitializeComponent</a:t>
            </a:r>
            <a:endParaRPr/>
          </a:p>
        </p:txBody>
      </p:sp>
      <p:cxnSp>
        <p:nvCxnSpPr>
          <p:cNvPr id="496" name="Shape 496"/>
          <p:cNvCxnSpPr/>
          <p:nvPr/>
        </p:nvCxnSpPr>
        <p:spPr>
          <a:xfrm>
            <a:off x="4343400" y="2514600"/>
            <a:ext cx="289560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497" name="Shape 497"/>
          <p:cNvCxnSpPr/>
          <p:nvPr/>
        </p:nvCxnSpPr>
        <p:spPr>
          <a:xfrm rot="10800000">
            <a:off x="7239000" y="1752600"/>
            <a:ext cx="0" cy="762000"/>
          </a:xfrm>
          <a:prstGeom prst="straightConnector1">
            <a:avLst/>
          </a:prstGeom>
          <a:noFill/>
          <a:ln cap="flat" cmpd="sng" w="9525">
            <a:solidFill>
              <a:schemeClr val="folHlink"/>
            </a:solidFill>
            <a:prstDash val="solid"/>
            <a:miter lim="800000"/>
            <a:headEnd len="med" w="med" type="none"/>
            <a:tailEnd len="lg" w="lg" type="triangle"/>
          </a:ln>
        </p:spPr>
      </p:cxnSp>
    </p:spTree>
  </p:cSld>
  <p:clrMapOvr>
    <a:masterClrMapping/>
  </p:clrMapOvr>
  <p:transition spd="slow">
    <p:push/>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501" name="Shape 501"/>
        <p:cNvGrpSpPr/>
        <p:nvPr/>
      </p:nvGrpSpPr>
      <p:grpSpPr>
        <a:xfrm>
          <a:off x="0" y="0"/>
          <a:ext cx="0" cy="0"/>
          <a:chOff x="0" y="0"/>
          <a:chExt cx="0" cy="0"/>
        </a:xfrm>
      </p:grpSpPr>
      <p:sp>
        <p:nvSpPr>
          <p:cNvPr id="502" name="Shape 502"/>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200"/>
              <a:buFont typeface="Arimo"/>
              <a:buNone/>
            </a:pPr>
            <a:r>
              <a:rPr b="1" i="0" lang="en-US" sz="3200" u="none" cap="none" strike="noStrike">
                <a:solidFill>
                  <a:schemeClr val="dk2"/>
                </a:solidFill>
                <a:latin typeface="Arimo"/>
                <a:ea typeface="Arimo"/>
                <a:cs typeface="Arimo"/>
                <a:sym typeface="Arimo"/>
              </a:rPr>
              <a:t>Code của phần design</a:t>
            </a:r>
            <a:endParaRPr/>
          </a:p>
        </p:txBody>
      </p:sp>
      <p:sp>
        <p:nvSpPr>
          <p:cNvPr id="503" name="Shape 503"/>
          <p:cNvSpPr txBox="1"/>
          <p:nvPr>
            <p:ph idx="1" type="body"/>
          </p:nvPr>
        </p:nvSpPr>
        <p:spPr>
          <a:xfrm>
            <a:off x="228600" y="1295400"/>
            <a:ext cx="8648700" cy="5029200"/>
          </a:xfrm>
          <a:prstGeom prst="rect">
            <a:avLst/>
          </a:prstGeom>
          <a:noFill/>
          <a:ln>
            <a:noFill/>
          </a:ln>
        </p:spPr>
        <p:txBody>
          <a:bodyPr anchorCtr="0" anchor="t" bIns="45700" lIns="91425" spcFirstLastPara="1" rIns="91425" wrap="square" tIns="45700">
            <a:noAutofit/>
          </a:bodyPr>
          <a:lstStyle/>
          <a:p>
            <a:pPr indent="-252095" lvl="0" marL="342900" marR="0" rtl="0" algn="l">
              <a:spcBef>
                <a:spcPts val="0"/>
              </a:spcBef>
              <a:spcAft>
                <a:spcPts val="0"/>
              </a:spcAft>
              <a:buClr>
                <a:schemeClr val="accent1"/>
              </a:buClr>
              <a:buSzPts val="1430"/>
              <a:buFont typeface="Noto Sans Symbols"/>
              <a:buNone/>
            </a:pPr>
            <a:r>
              <a:t/>
            </a:r>
            <a:endParaRPr b="1" sz="2200">
              <a:solidFill>
                <a:schemeClr val="accent2"/>
              </a:solidFill>
              <a:latin typeface="Arial"/>
              <a:ea typeface="Arial"/>
              <a:cs typeface="Arial"/>
              <a:sym typeface="Arial"/>
            </a:endParaRPr>
          </a:p>
        </p:txBody>
      </p:sp>
      <p:sp>
        <p:nvSpPr>
          <p:cNvPr id="504" name="Shape 504"/>
          <p:cNvSpPr txBox="1"/>
          <p:nvPr/>
        </p:nvSpPr>
        <p:spPr>
          <a:xfrm>
            <a:off x="8382000" y="6400800"/>
            <a:ext cx="4318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pic>
        <p:nvPicPr>
          <p:cNvPr id="505" name="Shape 505"/>
          <p:cNvPicPr preferRelativeResize="0"/>
          <p:nvPr/>
        </p:nvPicPr>
        <p:blipFill rotWithShape="1">
          <a:blip r:embed="rId3">
            <a:alphaModFix/>
          </a:blip>
          <a:srcRect b="0" l="0" r="0" t="0"/>
          <a:stretch/>
        </p:blipFill>
        <p:spPr>
          <a:xfrm>
            <a:off x="381000" y="1524000"/>
            <a:ext cx="6477000" cy="3287712"/>
          </a:xfrm>
          <a:prstGeom prst="rect">
            <a:avLst/>
          </a:prstGeom>
          <a:noFill/>
          <a:ln>
            <a:noFill/>
          </a:ln>
        </p:spPr>
      </p:pic>
      <p:sp>
        <p:nvSpPr>
          <p:cNvPr id="506" name="Shape 506"/>
          <p:cNvSpPr txBox="1"/>
          <p:nvPr/>
        </p:nvSpPr>
        <p:spPr>
          <a:xfrm>
            <a:off x="4648200" y="1371600"/>
            <a:ext cx="2409825" cy="396875"/>
          </a:xfrm>
          <a:prstGeom prst="rect">
            <a:avLst/>
          </a:prstGeom>
          <a:solidFill>
            <a:srgbClr val="CCFFFF">
              <a:alpha val="6156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2000"/>
              <a:buFont typeface="Times New Roman"/>
              <a:buNone/>
            </a:pPr>
            <a:r>
              <a:rPr b="1" i="0" lang="en-US" sz="2000" u="none">
                <a:solidFill>
                  <a:schemeClr val="dk2"/>
                </a:solidFill>
                <a:latin typeface="Times New Roman"/>
                <a:ea typeface="Times New Roman"/>
                <a:cs typeface="Times New Roman"/>
                <a:sym typeface="Times New Roman"/>
              </a:rPr>
              <a:t>InitializeComponent</a:t>
            </a:r>
            <a:endParaRPr/>
          </a:p>
        </p:txBody>
      </p:sp>
      <p:sp>
        <p:nvSpPr>
          <p:cNvPr id="507" name="Shape 507"/>
          <p:cNvSpPr txBox="1"/>
          <p:nvPr/>
        </p:nvSpPr>
        <p:spPr>
          <a:xfrm>
            <a:off x="990600" y="2819400"/>
            <a:ext cx="2514600" cy="838200"/>
          </a:xfrm>
          <a:prstGeom prst="rect">
            <a:avLst/>
          </a:prstGeom>
          <a:noFill/>
          <a:ln cap="flat" cmpd="sng" w="9525">
            <a:solidFill>
              <a:srgbClr val="FF0000"/>
            </a:solidFill>
            <a:prstDash val="solid"/>
            <a:miter lim="800000"/>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2"/>
              </a:solidFill>
              <a:latin typeface="Times New Roman"/>
              <a:ea typeface="Times New Roman"/>
              <a:cs typeface="Times New Roman"/>
              <a:sym typeface="Times New Roman"/>
            </a:endParaRPr>
          </a:p>
        </p:txBody>
      </p:sp>
      <p:sp>
        <p:nvSpPr>
          <p:cNvPr id="508" name="Shape 508"/>
          <p:cNvSpPr txBox="1"/>
          <p:nvPr/>
        </p:nvSpPr>
        <p:spPr>
          <a:xfrm>
            <a:off x="4724400" y="3352800"/>
            <a:ext cx="3503612" cy="7016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2000"/>
              <a:buFont typeface="Times New Roman"/>
              <a:buNone/>
            </a:pPr>
            <a:r>
              <a:rPr b="1" i="0" lang="en-US" sz="2000" u="none">
                <a:solidFill>
                  <a:schemeClr val="dk2"/>
                </a:solidFill>
                <a:latin typeface="Times New Roman"/>
                <a:ea typeface="Times New Roman"/>
                <a:cs typeface="Times New Roman"/>
                <a:sym typeface="Times New Roman"/>
              </a:rPr>
              <a:t>Đưa các control vào danh sách control của Form1</a:t>
            </a:r>
            <a:endParaRPr/>
          </a:p>
        </p:txBody>
      </p:sp>
      <p:cxnSp>
        <p:nvCxnSpPr>
          <p:cNvPr id="509" name="Shape 509"/>
          <p:cNvCxnSpPr/>
          <p:nvPr/>
        </p:nvCxnSpPr>
        <p:spPr>
          <a:xfrm>
            <a:off x="3505200" y="2971800"/>
            <a:ext cx="1143000" cy="457200"/>
          </a:xfrm>
          <a:prstGeom prst="straightConnector1">
            <a:avLst/>
          </a:prstGeom>
          <a:noFill/>
          <a:ln cap="flat" cmpd="sng" w="9525">
            <a:solidFill>
              <a:srgbClr val="FF0000"/>
            </a:solidFill>
            <a:prstDash val="solid"/>
            <a:miter lim="800000"/>
            <a:headEnd len="med" w="med" type="none"/>
            <a:tailEnd len="lg" w="lg" type="triangle"/>
          </a:ln>
        </p:spPr>
      </p:cxnSp>
    </p:spTree>
  </p:cSld>
  <p:clrMapOvr>
    <a:masterClrMapping/>
  </p:clrMapOvr>
  <p:transition spd="slow">
    <p:push/>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513" name="Shape 513"/>
        <p:cNvGrpSpPr/>
        <p:nvPr/>
      </p:nvGrpSpPr>
      <p:grpSpPr>
        <a:xfrm>
          <a:off x="0" y="0"/>
          <a:ext cx="0" cy="0"/>
          <a:chOff x="0" y="0"/>
          <a:chExt cx="0" cy="0"/>
        </a:xfrm>
      </p:grpSpPr>
      <p:sp>
        <p:nvSpPr>
          <p:cNvPr id="514" name="Shape 514"/>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200"/>
              <a:buFont typeface="Arimo"/>
              <a:buNone/>
            </a:pPr>
            <a:r>
              <a:rPr b="1" i="0" lang="en-US" sz="3200" u="none" cap="none" strike="noStrike">
                <a:solidFill>
                  <a:schemeClr val="dk2"/>
                </a:solidFill>
                <a:latin typeface="Arimo"/>
                <a:ea typeface="Arimo"/>
                <a:cs typeface="Arimo"/>
                <a:sym typeface="Arimo"/>
              </a:rPr>
              <a:t>Sửa thuộc t</a:t>
            </a:r>
            <a:r>
              <a:rPr b="1" i="0" lang="en-US" sz="3200" u="none" cap="none" strike="noStrike">
                <a:solidFill>
                  <a:schemeClr val="dk2"/>
                </a:solidFill>
                <a:latin typeface="Times New Roman"/>
                <a:ea typeface="Times New Roman"/>
                <a:cs typeface="Times New Roman"/>
                <a:sym typeface="Times New Roman"/>
              </a:rPr>
              <a:t>í</a:t>
            </a:r>
            <a:r>
              <a:rPr b="1" i="0" lang="en-US" sz="3200" u="none" cap="none" strike="noStrike">
                <a:solidFill>
                  <a:schemeClr val="dk2"/>
                </a:solidFill>
                <a:latin typeface="Arimo"/>
                <a:ea typeface="Arimo"/>
                <a:cs typeface="Arimo"/>
                <a:sym typeface="Arimo"/>
              </a:rPr>
              <a:t>nh của control</a:t>
            </a:r>
            <a:endParaRPr/>
          </a:p>
        </p:txBody>
      </p:sp>
      <p:sp>
        <p:nvSpPr>
          <p:cNvPr id="515" name="Shape 515"/>
          <p:cNvSpPr txBox="1"/>
          <p:nvPr/>
        </p:nvSpPr>
        <p:spPr>
          <a:xfrm>
            <a:off x="8382000" y="6400800"/>
            <a:ext cx="4318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pic>
        <p:nvPicPr>
          <p:cNvPr id="516" name="Shape 516"/>
          <p:cNvPicPr preferRelativeResize="0"/>
          <p:nvPr/>
        </p:nvPicPr>
        <p:blipFill rotWithShape="1">
          <a:blip r:embed="rId3">
            <a:alphaModFix/>
          </a:blip>
          <a:srcRect b="0" l="0" r="0" t="0"/>
          <a:stretch/>
        </p:blipFill>
        <p:spPr>
          <a:xfrm>
            <a:off x="762000" y="1447800"/>
            <a:ext cx="3238500" cy="2257425"/>
          </a:xfrm>
          <a:prstGeom prst="rect">
            <a:avLst/>
          </a:prstGeom>
          <a:noFill/>
          <a:ln>
            <a:noFill/>
          </a:ln>
        </p:spPr>
      </p:pic>
      <p:pic>
        <p:nvPicPr>
          <p:cNvPr id="517" name="Shape 517"/>
          <p:cNvPicPr preferRelativeResize="0"/>
          <p:nvPr/>
        </p:nvPicPr>
        <p:blipFill rotWithShape="1">
          <a:blip r:embed="rId4">
            <a:alphaModFix/>
          </a:blip>
          <a:srcRect b="0" l="0" r="0" t="0"/>
          <a:stretch/>
        </p:blipFill>
        <p:spPr>
          <a:xfrm>
            <a:off x="4819650" y="2057400"/>
            <a:ext cx="2190750" cy="4257675"/>
          </a:xfrm>
          <a:prstGeom prst="rect">
            <a:avLst/>
          </a:prstGeom>
          <a:noFill/>
          <a:ln>
            <a:noFill/>
          </a:ln>
        </p:spPr>
      </p:pic>
      <p:sp>
        <p:nvSpPr>
          <p:cNvPr id="518" name="Shape 518"/>
          <p:cNvSpPr/>
          <p:nvPr/>
        </p:nvSpPr>
        <p:spPr>
          <a:xfrm>
            <a:off x="1981200" y="1447800"/>
            <a:ext cx="5105400" cy="609600"/>
          </a:xfrm>
          <a:prstGeom prst="curvedDownArrow">
            <a:avLst>
              <a:gd fmla="val 12079" name="adj1"/>
              <a:gd fmla="val 19538" name="adj2"/>
              <a:gd fmla="val 8577" name="adj3"/>
            </a:avLst>
          </a:prstGeom>
          <a:solidFill>
            <a:srgbClr val="FFFF00">
              <a:alpha val="37647"/>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2"/>
              </a:solidFill>
              <a:latin typeface="Times New Roman"/>
              <a:ea typeface="Times New Roman"/>
              <a:cs typeface="Times New Roman"/>
              <a:sym typeface="Times New Roman"/>
            </a:endParaRPr>
          </a:p>
        </p:txBody>
      </p:sp>
      <p:sp>
        <p:nvSpPr>
          <p:cNvPr id="519" name="Shape 519"/>
          <p:cNvSpPr txBox="1"/>
          <p:nvPr/>
        </p:nvSpPr>
        <p:spPr>
          <a:xfrm>
            <a:off x="7010400" y="2971800"/>
            <a:ext cx="1665287" cy="7016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2000"/>
              <a:buFont typeface="Times New Roman"/>
              <a:buNone/>
            </a:pPr>
            <a:r>
              <a:rPr b="1" i="0" lang="en-US" sz="2000" u="none">
                <a:solidFill>
                  <a:schemeClr val="dk2"/>
                </a:solidFill>
                <a:latin typeface="Times New Roman"/>
                <a:ea typeface="Times New Roman"/>
                <a:cs typeface="Times New Roman"/>
                <a:sym typeface="Times New Roman"/>
              </a:rPr>
              <a:t>Đổi tên thành txtNum1</a:t>
            </a:r>
            <a:endParaRPr/>
          </a:p>
        </p:txBody>
      </p:sp>
      <p:sp>
        <p:nvSpPr>
          <p:cNvPr id="520" name="Shape 520"/>
          <p:cNvSpPr txBox="1"/>
          <p:nvPr/>
        </p:nvSpPr>
        <p:spPr>
          <a:xfrm>
            <a:off x="762000" y="4191000"/>
            <a:ext cx="3502025" cy="10064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2000"/>
              <a:buFont typeface="Times New Roman"/>
              <a:buNone/>
            </a:pPr>
            <a:r>
              <a:rPr b="1" i="0" lang="en-US" sz="2000" u="none">
                <a:solidFill>
                  <a:schemeClr val="dk2"/>
                </a:solidFill>
                <a:latin typeface="Times New Roman"/>
                <a:ea typeface="Times New Roman"/>
                <a:cs typeface="Times New Roman"/>
                <a:sym typeface="Times New Roman"/>
              </a:rPr>
              <a:t>Thay đổi các giá trị qua cửa sổ properties -&gt; VS tự cập nhật code</a:t>
            </a:r>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6"/>
                                        </p:tgtEl>
                                        <p:attrNameLst>
                                          <p:attrName>style.visibility</p:attrName>
                                        </p:attrNameLst>
                                      </p:cBhvr>
                                      <p:to>
                                        <p:strVal val="visible"/>
                                      </p:to>
                                    </p:set>
                                    <p:animEffect filter="fade" transition="in">
                                      <p:cBhvr>
                                        <p:cTn dur="1000"/>
                                        <p:tgtEl>
                                          <p:spTgt spid="516"/>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518"/>
                                        </p:tgtEl>
                                        <p:attrNameLst>
                                          <p:attrName>style.visibility</p:attrName>
                                        </p:attrNameLst>
                                      </p:cBhvr>
                                      <p:to>
                                        <p:strVal val="visible"/>
                                      </p:to>
                                    </p:set>
                                    <p:animEffect filter="fade" transition="in">
                                      <p:cBhvr>
                                        <p:cTn dur="1000"/>
                                        <p:tgtEl>
                                          <p:spTgt spid="518"/>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517"/>
                                        </p:tgtEl>
                                        <p:attrNameLst>
                                          <p:attrName>style.visibility</p:attrName>
                                        </p:attrNameLst>
                                      </p:cBhvr>
                                      <p:to>
                                        <p:strVal val="visible"/>
                                      </p:to>
                                    </p:set>
                                    <p:animEffect filter="fade" transition="in">
                                      <p:cBhvr>
                                        <p:cTn dur="1000"/>
                                        <p:tgtEl>
                                          <p:spTgt spid="517"/>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520"/>
                                        </p:tgtEl>
                                        <p:attrNameLst>
                                          <p:attrName>style.visibility</p:attrName>
                                        </p:attrNameLst>
                                      </p:cBhvr>
                                      <p:to>
                                        <p:strVal val="visible"/>
                                      </p:to>
                                    </p:set>
                                    <p:animEffect filter="fade" transition="in">
                                      <p:cBhvr>
                                        <p:cTn dur="1000"/>
                                        <p:tgtEl>
                                          <p:spTgt spid="520"/>
                                        </p:tgtEl>
                                      </p:cBhvr>
                                    </p:animEffect>
                                  </p:childTnLst>
                                </p:cTn>
                              </p:par>
                              <p:par>
                                <p:cTn fill="hold" nodeType="withEffect" presetClass="entr" presetID="10" presetSubtype="0">
                                  <p:stCondLst>
                                    <p:cond delay="0"/>
                                  </p:stCondLst>
                                  <p:childTnLst>
                                    <p:set>
                                      <p:cBhvr>
                                        <p:cTn dur="1" fill="hold">
                                          <p:stCondLst>
                                            <p:cond delay="0"/>
                                          </p:stCondLst>
                                        </p:cTn>
                                        <p:tgtEl>
                                          <p:spTgt spid="519"/>
                                        </p:tgtEl>
                                        <p:attrNameLst>
                                          <p:attrName>style.visibility</p:attrName>
                                        </p:attrNameLst>
                                      </p:cBhvr>
                                      <p:to>
                                        <p:strVal val="visible"/>
                                      </p:to>
                                    </p:set>
                                    <p:animEffect filter="fade" transition="in">
                                      <p:cBhvr>
                                        <p:cTn dur="1000"/>
                                        <p:tgtEl>
                                          <p:spTgt spid="5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524" name="Shape 524"/>
        <p:cNvGrpSpPr/>
        <p:nvPr/>
      </p:nvGrpSpPr>
      <p:grpSpPr>
        <a:xfrm>
          <a:off x="0" y="0"/>
          <a:ext cx="0" cy="0"/>
          <a:chOff x="0" y="0"/>
          <a:chExt cx="0" cy="0"/>
        </a:xfrm>
      </p:grpSpPr>
      <p:sp>
        <p:nvSpPr>
          <p:cNvPr id="525" name="Shape 525"/>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200"/>
              <a:buFont typeface="Arimo"/>
              <a:buNone/>
            </a:pPr>
            <a:r>
              <a:rPr b="1" i="0" lang="en-US" sz="3200" u="none" cap="none" strike="noStrike">
                <a:solidFill>
                  <a:schemeClr val="dk2"/>
                </a:solidFill>
                <a:latin typeface="Arimo"/>
                <a:ea typeface="Arimo"/>
                <a:cs typeface="Arimo"/>
                <a:sym typeface="Arimo"/>
              </a:rPr>
              <a:t>Phần xử lý</a:t>
            </a:r>
            <a:endParaRPr/>
          </a:p>
        </p:txBody>
      </p:sp>
      <p:sp>
        <p:nvSpPr>
          <p:cNvPr id="526" name="Shape 526"/>
          <p:cNvSpPr txBox="1"/>
          <p:nvPr>
            <p:ph idx="1" type="body"/>
          </p:nvPr>
        </p:nvSpPr>
        <p:spPr>
          <a:xfrm>
            <a:off x="228600" y="1295400"/>
            <a:ext cx="8458200" cy="4876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430"/>
              <a:buFont typeface="Noto Sans Symbols"/>
              <a:buChar char="■"/>
            </a:pPr>
            <a:r>
              <a:rPr b="1" i="0" lang="en-US" sz="2200" u="none">
                <a:solidFill>
                  <a:schemeClr val="accent2"/>
                </a:solidFill>
                <a:latin typeface="Arial"/>
                <a:ea typeface="Arial"/>
                <a:cs typeface="Arial"/>
                <a:sym typeface="Arial"/>
              </a:rPr>
              <a:t>Khi click vào Add -&gt; cộng 2 giá trị và xuất kết quả</a:t>
            </a:r>
            <a:endParaRPr/>
          </a:p>
          <a:p>
            <a:pPr indent="-342900" lvl="0" marL="342900" marR="0" rtl="0" algn="l">
              <a:lnSpc>
                <a:spcPct val="100000"/>
              </a:lnSpc>
              <a:spcBef>
                <a:spcPts val="440"/>
              </a:spcBef>
              <a:spcAft>
                <a:spcPts val="0"/>
              </a:spcAft>
              <a:buClr>
                <a:schemeClr val="accent1"/>
              </a:buClr>
              <a:buSzPts val="1430"/>
              <a:buFont typeface="Noto Sans Symbols"/>
              <a:buChar char="■"/>
            </a:pPr>
            <a:r>
              <a:rPr b="1" i="0" lang="en-US" sz="2200" u="none">
                <a:solidFill>
                  <a:schemeClr val="accent2"/>
                </a:solidFill>
                <a:latin typeface="Arial"/>
                <a:ea typeface="Arial"/>
                <a:cs typeface="Arial"/>
                <a:sym typeface="Arial"/>
              </a:rPr>
              <a:t>Thực hiện</a:t>
            </a:r>
            <a:endParaRPr/>
          </a:p>
          <a:p>
            <a:pPr indent="-325437" lvl="1" marL="669925" marR="0" rtl="0" algn="l">
              <a:lnSpc>
                <a:spcPct val="100000"/>
              </a:lnSpc>
              <a:spcBef>
                <a:spcPts val="400"/>
              </a:spcBef>
              <a:spcAft>
                <a:spcPts val="0"/>
              </a:spcAft>
              <a:buClr>
                <a:schemeClr val="accent2"/>
              </a:buClr>
              <a:buSzPts val="1200"/>
              <a:buFont typeface="Noto Sans Symbols"/>
              <a:buChar char="❑"/>
            </a:pPr>
            <a:r>
              <a:rPr b="1" i="0" lang="en-US" sz="2000" u="none" cap="none" strike="noStrike">
                <a:solidFill>
                  <a:schemeClr val="accent2"/>
                </a:solidFill>
                <a:latin typeface="Arial"/>
                <a:ea typeface="Arial"/>
                <a:cs typeface="Arial"/>
                <a:sym typeface="Arial"/>
              </a:rPr>
              <a:t>Button Add cung cấp sự kiện click</a:t>
            </a:r>
            <a:endParaRPr/>
          </a:p>
          <a:p>
            <a:pPr indent="-325437" lvl="1" marL="669925" marR="0" rtl="0" algn="l">
              <a:lnSpc>
                <a:spcPct val="100000"/>
              </a:lnSpc>
              <a:spcBef>
                <a:spcPts val="400"/>
              </a:spcBef>
              <a:spcAft>
                <a:spcPts val="0"/>
              </a:spcAft>
              <a:buClr>
                <a:schemeClr val="accent2"/>
              </a:buClr>
              <a:buSzPts val="1200"/>
              <a:buFont typeface="Noto Sans Symbols"/>
              <a:buChar char="❑"/>
            </a:pPr>
            <a:r>
              <a:rPr b="1" i="0" lang="en-US" sz="2000" u="none" cap="none" strike="noStrike">
                <a:solidFill>
                  <a:schemeClr val="accent2"/>
                </a:solidFill>
                <a:latin typeface="Arial"/>
                <a:ea typeface="Arial"/>
                <a:cs typeface="Arial"/>
                <a:sym typeface="Arial"/>
              </a:rPr>
              <a:t>Form sẽ được cảnh báo khi Add được click</a:t>
            </a:r>
            <a:endParaRPr/>
          </a:p>
          <a:p>
            <a:pPr indent="-325437" lvl="1" marL="669925" marR="0" rtl="0" algn="l">
              <a:lnSpc>
                <a:spcPct val="100000"/>
              </a:lnSpc>
              <a:spcBef>
                <a:spcPts val="400"/>
              </a:spcBef>
              <a:spcAft>
                <a:spcPts val="0"/>
              </a:spcAft>
              <a:buClr>
                <a:schemeClr val="accent2"/>
              </a:buClr>
              <a:buSzPts val="1200"/>
              <a:buFont typeface="Noto Sans Symbols"/>
              <a:buChar char="❑"/>
            </a:pPr>
            <a:r>
              <a:rPr b="1" i="0" lang="en-US" sz="2000" u="none" cap="none" strike="noStrike">
                <a:solidFill>
                  <a:schemeClr val="accent2"/>
                </a:solidFill>
                <a:latin typeface="Arial"/>
                <a:ea typeface="Arial"/>
                <a:cs typeface="Arial"/>
                <a:sym typeface="Arial"/>
              </a:rPr>
              <a:t>Form sẽ lấy dữ liệu từ 2 textbox và cộng -&gt; kết quả</a:t>
            </a:r>
            <a:endParaRPr/>
          </a:p>
          <a:p>
            <a:pPr indent="-342900" lvl="0" marL="342900" marR="0" rtl="0" algn="l">
              <a:lnSpc>
                <a:spcPct val="100000"/>
              </a:lnSpc>
              <a:spcBef>
                <a:spcPts val="440"/>
              </a:spcBef>
              <a:spcAft>
                <a:spcPts val="0"/>
              </a:spcAft>
              <a:buClr>
                <a:schemeClr val="accent1"/>
              </a:buClr>
              <a:buSzPts val="1430"/>
              <a:buFont typeface="Noto Sans Symbols"/>
              <a:buChar char="■"/>
            </a:pPr>
            <a:r>
              <a:rPr b="1" i="0" lang="en-US" sz="2200" u="none">
                <a:solidFill>
                  <a:schemeClr val="accent2"/>
                </a:solidFill>
                <a:latin typeface="Arial"/>
                <a:ea typeface="Arial"/>
                <a:cs typeface="Arial"/>
                <a:sym typeface="Arial"/>
              </a:rPr>
              <a:t>Cơ chế event</a:t>
            </a:r>
            <a:endParaRPr/>
          </a:p>
          <a:p>
            <a:pPr indent="-325437" lvl="1" marL="669925" marR="0" rtl="0" algn="l">
              <a:lnSpc>
                <a:spcPct val="100000"/>
              </a:lnSpc>
              <a:spcBef>
                <a:spcPts val="400"/>
              </a:spcBef>
              <a:spcAft>
                <a:spcPts val="0"/>
              </a:spcAft>
              <a:buClr>
                <a:schemeClr val="accent2"/>
              </a:buClr>
              <a:buSzPts val="1200"/>
              <a:buFont typeface="Noto Sans Symbols"/>
              <a:buChar char="❑"/>
            </a:pPr>
            <a:r>
              <a:rPr b="1" i="0" lang="en-US" sz="2000" u="none" cap="none" strike="noStrike">
                <a:solidFill>
                  <a:schemeClr val="accent2"/>
                </a:solidFill>
                <a:latin typeface="Arial"/>
                <a:ea typeface="Arial"/>
                <a:cs typeface="Arial"/>
                <a:sym typeface="Arial"/>
              </a:rPr>
              <a:t>Button đưa ra sự kiện click: đối tượng publish</a:t>
            </a:r>
            <a:endParaRPr/>
          </a:p>
          <a:p>
            <a:pPr indent="-325437" lvl="1" marL="669925" marR="0" rtl="0" algn="l">
              <a:lnSpc>
                <a:spcPct val="100000"/>
              </a:lnSpc>
              <a:spcBef>
                <a:spcPts val="400"/>
              </a:spcBef>
              <a:spcAft>
                <a:spcPts val="0"/>
              </a:spcAft>
              <a:buClr>
                <a:schemeClr val="accent2"/>
              </a:buClr>
              <a:buSzPts val="1200"/>
              <a:buFont typeface="Noto Sans Symbols"/>
              <a:buChar char="❑"/>
            </a:pPr>
            <a:r>
              <a:rPr b="1" i="0" lang="en-US" sz="2000" u="none" cap="none" strike="noStrike">
                <a:solidFill>
                  <a:schemeClr val="accent2"/>
                </a:solidFill>
                <a:latin typeface="Arial"/>
                <a:ea typeface="Arial"/>
                <a:cs typeface="Arial"/>
                <a:sym typeface="Arial"/>
              </a:rPr>
              <a:t>Form quan tâm đến sự kiện click của button, Form có sẽ phần xử lý ngay khi button click.</a:t>
            </a:r>
            <a:endParaRPr/>
          </a:p>
          <a:p>
            <a:pPr indent="-325437" lvl="1" marL="669925" marR="0" rtl="0" algn="l">
              <a:lnSpc>
                <a:spcPct val="100000"/>
              </a:lnSpc>
              <a:spcBef>
                <a:spcPts val="400"/>
              </a:spcBef>
              <a:spcAft>
                <a:spcPts val="0"/>
              </a:spcAft>
              <a:buClr>
                <a:schemeClr val="accent2"/>
              </a:buClr>
              <a:buSzPts val="1200"/>
              <a:buFont typeface="Noto Sans Symbols"/>
              <a:buChar char="❑"/>
            </a:pPr>
            <a:r>
              <a:rPr b="1" i="0" lang="en-US" sz="2000" u="none" cap="none" strike="noStrike">
                <a:solidFill>
                  <a:schemeClr val="accent2"/>
                </a:solidFill>
                <a:latin typeface="Arial"/>
                <a:ea typeface="Arial"/>
                <a:cs typeface="Arial"/>
                <a:sym typeface="Arial"/>
              </a:rPr>
              <a:t>Phần xử lý của form gọi là Event Handler</a:t>
            </a:r>
            <a:endParaRPr/>
          </a:p>
          <a:p>
            <a:pPr indent="-325437" lvl="1" marL="669925" marR="0" rtl="0" algn="l">
              <a:lnSpc>
                <a:spcPct val="100000"/>
              </a:lnSpc>
              <a:spcBef>
                <a:spcPts val="400"/>
              </a:spcBef>
              <a:spcAft>
                <a:spcPts val="0"/>
              </a:spcAft>
              <a:buClr>
                <a:schemeClr val="accent2"/>
              </a:buClr>
              <a:buSzPts val="1200"/>
              <a:buFont typeface="Noto Sans Symbols"/>
              <a:buChar char="❑"/>
            </a:pPr>
            <a:r>
              <a:rPr b="1" i="0" lang="en-US" sz="2000" u="none" cap="none" strike="noStrike">
                <a:solidFill>
                  <a:schemeClr val="accent2"/>
                </a:solidFill>
                <a:latin typeface="Arial"/>
                <a:ea typeface="Arial"/>
                <a:cs typeface="Arial"/>
                <a:sym typeface="Arial"/>
              </a:rPr>
              <a:t>Form đóng vai trò là lớp subscribe</a:t>
            </a:r>
            <a:endParaRPr/>
          </a:p>
          <a:p>
            <a:pPr indent="-260350" lvl="0" marL="342900" marR="0" rtl="0" algn="l">
              <a:spcBef>
                <a:spcPts val="400"/>
              </a:spcBef>
              <a:spcAft>
                <a:spcPts val="0"/>
              </a:spcAft>
              <a:buClr>
                <a:schemeClr val="accent1"/>
              </a:buClr>
              <a:buSzPts val="1300"/>
              <a:buFont typeface="Noto Sans Symbols"/>
              <a:buNone/>
            </a:pPr>
            <a:r>
              <a:t/>
            </a:r>
            <a:endParaRPr b="1" i="0" sz="2000" u="none" cap="none" strike="noStrike">
              <a:solidFill>
                <a:schemeClr val="accent2"/>
              </a:solidFill>
              <a:latin typeface="Arial"/>
              <a:ea typeface="Arial"/>
              <a:cs typeface="Arial"/>
              <a:sym typeface="Arial"/>
            </a:endParaRPr>
          </a:p>
        </p:txBody>
      </p:sp>
      <p:sp>
        <p:nvSpPr>
          <p:cNvPr id="527" name="Shape 527"/>
          <p:cNvSpPr txBox="1"/>
          <p:nvPr/>
        </p:nvSpPr>
        <p:spPr>
          <a:xfrm>
            <a:off x="8382000" y="6400800"/>
            <a:ext cx="4318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spd="slow">
    <p:push/>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531" name="Shape 531"/>
        <p:cNvGrpSpPr/>
        <p:nvPr/>
      </p:nvGrpSpPr>
      <p:grpSpPr>
        <a:xfrm>
          <a:off x="0" y="0"/>
          <a:ext cx="0" cy="0"/>
          <a:chOff x="0" y="0"/>
          <a:chExt cx="0" cy="0"/>
        </a:xfrm>
      </p:grpSpPr>
      <p:sp>
        <p:nvSpPr>
          <p:cNvPr id="532" name="Shape 532"/>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200"/>
              <a:buFont typeface="Arimo"/>
              <a:buNone/>
            </a:pPr>
            <a:r>
              <a:rPr b="1" i="0" lang="en-US" sz="3200" u="none" cap="none" strike="noStrike">
                <a:solidFill>
                  <a:schemeClr val="dk2"/>
                </a:solidFill>
                <a:latin typeface="Arimo"/>
                <a:ea typeface="Arimo"/>
                <a:cs typeface="Arimo"/>
                <a:sym typeface="Arimo"/>
              </a:rPr>
              <a:t>Khai b</a:t>
            </a:r>
            <a:r>
              <a:rPr b="1" i="0" lang="en-US" sz="3200" u="none" cap="none" strike="noStrike">
                <a:solidFill>
                  <a:schemeClr val="dk2"/>
                </a:solidFill>
                <a:latin typeface="Times New Roman"/>
                <a:ea typeface="Times New Roman"/>
                <a:cs typeface="Times New Roman"/>
                <a:sym typeface="Times New Roman"/>
              </a:rPr>
              <a:t>á</a:t>
            </a:r>
            <a:r>
              <a:rPr b="1" i="0" lang="en-US" sz="3200" u="none" cap="none" strike="noStrike">
                <a:solidFill>
                  <a:schemeClr val="dk2"/>
                </a:solidFill>
                <a:latin typeface="Arimo"/>
                <a:ea typeface="Arimo"/>
                <a:cs typeface="Arimo"/>
                <a:sym typeface="Arimo"/>
              </a:rPr>
              <a:t>o event handler</a:t>
            </a:r>
            <a:endParaRPr/>
          </a:p>
        </p:txBody>
      </p:sp>
      <p:sp>
        <p:nvSpPr>
          <p:cNvPr id="533" name="Shape 533"/>
          <p:cNvSpPr txBox="1"/>
          <p:nvPr>
            <p:ph idx="1" type="body"/>
          </p:nvPr>
        </p:nvSpPr>
        <p:spPr>
          <a:xfrm>
            <a:off x="304800" y="1295400"/>
            <a:ext cx="8382000" cy="4876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430"/>
              <a:buFont typeface="Noto Sans Symbols"/>
              <a:buChar char="■"/>
            </a:pPr>
            <a:r>
              <a:rPr b="1" i="0" lang="en-US" sz="2200" u="none">
                <a:solidFill>
                  <a:schemeClr val="accent2"/>
                </a:solidFill>
                <a:latin typeface="Arial"/>
                <a:ea typeface="Arial"/>
                <a:cs typeface="Arial"/>
                <a:sym typeface="Arial"/>
              </a:rPr>
              <a:t>Kích đúp vào button Add trên màn hình thiết kế cho phép tạo event handler cho sự kiện này.</a:t>
            </a:r>
            <a:endParaRPr/>
          </a:p>
        </p:txBody>
      </p:sp>
      <p:sp>
        <p:nvSpPr>
          <p:cNvPr id="534" name="Shape 534"/>
          <p:cNvSpPr txBox="1"/>
          <p:nvPr/>
        </p:nvSpPr>
        <p:spPr>
          <a:xfrm>
            <a:off x="8382000" y="6400800"/>
            <a:ext cx="4318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pic>
        <p:nvPicPr>
          <p:cNvPr id="535" name="Shape 535"/>
          <p:cNvPicPr preferRelativeResize="0"/>
          <p:nvPr/>
        </p:nvPicPr>
        <p:blipFill rotWithShape="1">
          <a:blip r:embed="rId3">
            <a:alphaModFix/>
          </a:blip>
          <a:srcRect b="0" l="0" r="0" t="0"/>
          <a:stretch/>
        </p:blipFill>
        <p:spPr>
          <a:xfrm>
            <a:off x="1066800" y="2819400"/>
            <a:ext cx="2590800" cy="1781175"/>
          </a:xfrm>
          <a:prstGeom prst="rect">
            <a:avLst/>
          </a:prstGeom>
          <a:noFill/>
          <a:ln>
            <a:noFill/>
          </a:ln>
        </p:spPr>
      </p:pic>
      <p:pic>
        <p:nvPicPr>
          <p:cNvPr id="536" name="Shape 536"/>
          <p:cNvPicPr preferRelativeResize="0"/>
          <p:nvPr/>
        </p:nvPicPr>
        <p:blipFill rotWithShape="1">
          <a:blip r:embed="rId4">
            <a:alphaModFix/>
          </a:blip>
          <a:srcRect b="0" l="0" r="0" t="0"/>
          <a:stretch/>
        </p:blipFill>
        <p:spPr>
          <a:xfrm>
            <a:off x="4597400" y="3048000"/>
            <a:ext cx="2084387" cy="3313112"/>
          </a:xfrm>
          <a:prstGeom prst="rect">
            <a:avLst/>
          </a:prstGeom>
          <a:noFill/>
          <a:ln>
            <a:noFill/>
          </a:ln>
        </p:spPr>
      </p:pic>
      <p:sp>
        <p:nvSpPr>
          <p:cNvPr id="537" name="Shape 537"/>
          <p:cNvSpPr/>
          <p:nvPr/>
        </p:nvSpPr>
        <p:spPr>
          <a:xfrm>
            <a:off x="3124200" y="3048000"/>
            <a:ext cx="1498600" cy="3352800"/>
          </a:xfrm>
          <a:custGeom>
            <a:pathLst>
              <a:path extrusionOk="0" h="120000" w="120000">
                <a:moveTo>
                  <a:pt x="0" y="30909"/>
                </a:moveTo>
                <a:lnTo>
                  <a:pt x="120000" y="120000"/>
                </a:lnTo>
                <a:lnTo>
                  <a:pt x="117966" y="0"/>
                </a:lnTo>
                <a:lnTo>
                  <a:pt x="3050" y="26363"/>
                </a:lnTo>
              </a:path>
            </a:pathLst>
          </a:custGeom>
          <a:gradFill>
            <a:gsLst>
              <a:gs pos="0">
                <a:srgbClr val="FFFFFF"/>
              </a:gs>
              <a:gs pos="100000">
                <a:srgbClr val="FF00FF">
                  <a:alpha val="17647"/>
                </a:srgbClr>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2"/>
              </a:solidFill>
              <a:latin typeface="Times New Roman"/>
              <a:ea typeface="Times New Roman"/>
              <a:cs typeface="Times New Roman"/>
              <a:sym typeface="Times New Roman"/>
            </a:endParaRPr>
          </a:p>
        </p:txBody>
      </p:sp>
      <p:sp>
        <p:nvSpPr>
          <p:cNvPr id="538" name="Shape 538"/>
          <p:cNvSpPr txBox="1"/>
          <p:nvPr/>
        </p:nvSpPr>
        <p:spPr>
          <a:xfrm>
            <a:off x="2743200" y="3429000"/>
            <a:ext cx="793750" cy="3365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600"/>
              <a:buFont typeface="Times New Roman"/>
              <a:buNone/>
            </a:pPr>
            <a:r>
              <a:rPr b="1" i="0" lang="en-US" sz="1600" u="none">
                <a:solidFill>
                  <a:schemeClr val="dk2"/>
                </a:solidFill>
                <a:latin typeface="Times New Roman"/>
                <a:ea typeface="Times New Roman"/>
                <a:cs typeface="Times New Roman"/>
                <a:sym typeface="Times New Roman"/>
              </a:rPr>
              <a:t>DClick</a:t>
            </a:r>
            <a:endParaRPr/>
          </a:p>
        </p:txBody>
      </p:sp>
      <p:sp>
        <p:nvSpPr>
          <p:cNvPr id="539" name="Shape 539"/>
          <p:cNvSpPr/>
          <p:nvPr/>
        </p:nvSpPr>
        <p:spPr>
          <a:xfrm>
            <a:off x="2552700" y="3289300"/>
            <a:ext cx="1143000" cy="685800"/>
          </a:xfrm>
          <a:prstGeom prst="irregularSeal1">
            <a:avLst/>
          </a:prstGeom>
          <a:solidFill>
            <a:schemeClr val="accent1">
              <a:alpha val="32549"/>
            </a:schemeClr>
          </a:solidFill>
          <a:ln cap="flat" cmpd="sng" w="9525">
            <a:solidFill>
              <a:schemeClr val="folHlink"/>
            </a:solidFill>
            <a:prstDash val="solid"/>
            <a:miter lim="800000"/>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2"/>
              </a:solidFill>
              <a:latin typeface="Times New Roman"/>
              <a:ea typeface="Times New Roman"/>
              <a:cs typeface="Times New Roman"/>
              <a:sym typeface="Times New Roman"/>
            </a:endParaRPr>
          </a:p>
        </p:txBody>
      </p:sp>
      <p:sp>
        <p:nvSpPr>
          <p:cNvPr id="540" name="Shape 540"/>
          <p:cNvSpPr txBox="1"/>
          <p:nvPr/>
        </p:nvSpPr>
        <p:spPr>
          <a:xfrm>
            <a:off x="6831012" y="3657600"/>
            <a:ext cx="2312987" cy="7016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2000"/>
              <a:buFont typeface="Times New Roman"/>
              <a:buNone/>
            </a:pPr>
            <a:r>
              <a:rPr b="1" i="0" lang="en-US" sz="2000" u="none">
                <a:solidFill>
                  <a:schemeClr val="dk2"/>
                </a:solidFill>
                <a:latin typeface="Times New Roman"/>
                <a:ea typeface="Times New Roman"/>
                <a:cs typeface="Times New Roman"/>
                <a:sym typeface="Times New Roman"/>
              </a:rPr>
              <a:t>Cửa sổ quản lý event của BtnAdd</a:t>
            </a:r>
            <a:endParaRPr/>
          </a:p>
        </p:txBody>
      </p:sp>
      <p:sp>
        <p:nvSpPr>
          <p:cNvPr id="541" name="Shape 541"/>
          <p:cNvSpPr txBox="1"/>
          <p:nvPr/>
        </p:nvSpPr>
        <p:spPr>
          <a:xfrm>
            <a:off x="5194300" y="3492500"/>
            <a:ext cx="228600" cy="228600"/>
          </a:xfrm>
          <a:prstGeom prst="rect">
            <a:avLst/>
          </a:prstGeom>
          <a:noFill/>
          <a:ln cap="flat" cmpd="sng" w="28575">
            <a:solidFill>
              <a:srgbClr val="FF0000"/>
            </a:solidFill>
            <a:prstDash val="solid"/>
            <a:miter lim="800000"/>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2"/>
              </a:solidFill>
              <a:latin typeface="Times New Roman"/>
              <a:ea typeface="Times New Roman"/>
              <a:cs typeface="Times New Roman"/>
              <a:sym typeface="Times New Roman"/>
            </a:endParaRPr>
          </a:p>
        </p:txBody>
      </p:sp>
      <p:cxnSp>
        <p:nvCxnSpPr>
          <p:cNvPr id="542" name="Shape 542"/>
          <p:cNvCxnSpPr/>
          <p:nvPr/>
        </p:nvCxnSpPr>
        <p:spPr>
          <a:xfrm>
            <a:off x="5321300" y="2641600"/>
            <a:ext cx="0" cy="838200"/>
          </a:xfrm>
          <a:prstGeom prst="straightConnector1">
            <a:avLst/>
          </a:prstGeom>
          <a:noFill/>
          <a:ln cap="flat" cmpd="sng" w="9525">
            <a:solidFill>
              <a:srgbClr val="FF0000"/>
            </a:solidFill>
            <a:prstDash val="solid"/>
            <a:miter lim="800000"/>
            <a:headEnd len="med" w="med" type="none"/>
            <a:tailEnd len="lg" w="lg" type="triangle"/>
          </a:ln>
        </p:spPr>
      </p:cxnSp>
      <p:sp>
        <p:nvSpPr>
          <p:cNvPr id="543" name="Shape 543"/>
          <p:cNvSpPr txBox="1"/>
          <p:nvPr/>
        </p:nvSpPr>
        <p:spPr>
          <a:xfrm>
            <a:off x="5334000" y="2438400"/>
            <a:ext cx="76200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2000"/>
              <a:buFont typeface="Times New Roman"/>
              <a:buNone/>
            </a:pPr>
            <a:r>
              <a:rPr b="1" i="0" lang="en-US" sz="2000" u="none">
                <a:solidFill>
                  <a:schemeClr val="dk2"/>
                </a:solidFill>
                <a:latin typeface="Times New Roman"/>
                <a:ea typeface="Times New Roman"/>
                <a:cs typeface="Times New Roman"/>
                <a:sym typeface="Times New Roman"/>
              </a:rPr>
              <a:t>event</a:t>
            </a:r>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5"/>
                                        </p:tgtEl>
                                        <p:attrNameLst>
                                          <p:attrName>style.visibility</p:attrName>
                                        </p:attrNameLst>
                                      </p:cBhvr>
                                      <p:to>
                                        <p:strVal val="visible"/>
                                      </p:to>
                                    </p:set>
                                    <p:animEffect filter="fade" transition="in">
                                      <p:cBhvr>
                                        <p:cTn dur="1000"/>
                                        <p:tgtEl>
                                          <p:spTgt spid="535"/>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538"/>
                                        </p:tgtEl>
                                        <p:attrNameLst>
                                          <p:attrName>style.visibility</p:attrName>
                                        </p:attrNameLst>
                                      </p:cBhvr>
                                      <p:to>
                                        <p:strVal val="visible"/>
                                      </p:to>
                                    </p:set>
                                    <p:animEffect filter="fade" transition="in">
                                      <p:cBhvr>
                                        <p:cTn dur="1000"/>
                                        <p:tgtEl>
                                          <p:spTgt spid="538"/>
                                        </p:tgtEl>
                                      </p:cBhvr>
                                    </p:animEffect>
                                  </p:childTnLst>
                                </p:cTn>
                              </p:par>
                              <p:par>
                                <p:cTn fill="hold" nodeType="withEffect" presetClass="entr" presetID="10" presetSubtype="0">
                                  <p:stCondLst>
                                    <p:cond delay="0"/>
                                  </p:stCondLst>
                                  <p:childTnLst>
                                    <p:set>
                                      <p:cBhvr>
                                        <p:cTn dur="1" fill="hold">
                                          <p:stCondLst>
                                            <p:cond delay="0"/>
                                          </p:stCondLst>
                                        </p:cTn>
                                        <p:tgtEl>
                                          <p:spTgt spid="539"/>
                                        </p:tgtEl>
                                        <p:attrNameLst>
                                          <p:attrName>style.visibility</p:attrName>
                                        </p:attrNameLst>
                                      </p:cBhvr>
                                      <p:to>
                                        <p:strVal val="visible"/>
                                      </p:to>
                                    </p:set>
                                    <p:animEffect filter="fade" transition="in">
                                      <p:cBhvr>
                                        <p:cTn dur="1000"/>
                                        <p:tgtEl>
                                          <p:spTgt spid="539"/>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537"/>
                                        </p:tgtEl>
                                        <p:attrNameLst>
                                          <p:attrName>style.visibility</p:attrName>
                                        </p:attrNameLst>
                                      </p:cBhvr>
                                      <p:to>
                                        <p:strVal val="visible"/>
                                      </p:to>
                                    </p:set>
                                    <p:animEffect filter="fade" transition="in">
                                      <p:cBhvr>
                                        <p:cTn dur="1000"/>
                                        <p:tgtEl>
                                          <p:spTgt spid="537"/>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536"/>
                                        </p:tgtEl>
                                        <p:attrNameLst>
                                          <p:attrName>style.visibility</p:attrName>
                                        </p:attrNameLst>
                                      </p:cBhvr>
                                      <p:to>
                                        <p:strVal val="visible"/>
                                      </p:to>
                                    </p:set>
                                    <p:animEffect filter="fade" transition="in">
                                      <p:cBhvr>
                                        <p:cTn dur="500"/>
                                        <p:tgtEl>
                                          <p:spTgt spid="536"/>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541"/>
                                        </p:tgtEl>
                                        <p:attrNameLst>
                                          <p:attrName>style.visibility</p:attrName>
                                        </p:attrNameLst>
                                      </p:cBhvr>
                                      <p:to>
                                        <p:strVal val="visible"/>
                                      </p:to>
                                    </p:set>
                                    <p:animEffect filter="fade" transition="in">
                                      <p:cBhvr>
                                        <p:cTn dur="2000"/>
                                        <p:tgtEl>
                                          <p:spTgt spid="541"/>
                                        </p:tgtEl>
                                      </p:cBhvr>
                                    </p:animEffect>
                                  </p:childTnLst>
                                </p:cTn>
                              </p:par>
                              <p:par>
                                <p:cTn fill="hold" nodeType="withEffect" presetClass="entr" presetID="10" presetSubtype="0">
                                  <p:stCondLst>
                                    <p:cond delay="0"/>
                                  </p:stCondLst>
                                  <p:childTnLst>
                                    <p:set>
                                      <p:cBhvr>
                                        <p:cTn dur="1" fill="hold">
                                          <p:stCondLst>
                                            <p:cond delay="0"/>
                                          </p:stCondLst>
                                        </p:cTn>
                                        <p:tgtEl>
                                          <p:spTgt spid="542"/>
                                        </p:tgtEl>
                                        <p:attrNameLst>
                                          <p:attrName>style.visibility</p:attrName>
                                        </p:attrNameLst>
                                      </p:cBhvr>
                                      <p:to>
                                        <p:strVal val="visible"/>
                                      </p:to>
                                    </p:set>
                                    <p:animEffect filter="fade" transition="in">
                                      <p:cBhvr>
                                        <p:cTn dur="2000"/>
                                        <p:tgtEl>
                                          <p:spTgt spid="542"/>
                                        </p:tgtEl>
                                      </p:cBhvr>
                                    </p:animEffect>
                                  </p:childTnLst>
                                </p:cTn>
                              </p:par>
                              <p:par>
                                <p:cTn fill="hold" nodeType="withEffect" presetClass="entr" presetID="10" presetSubtype="0">
                                  <p:stCondLst>
                                    <p:cond delay="0"/>
                                  </p:stCondLst>
                                  <p:childTnLst>
                                    <p:set>
                                      <p:cBhvr>
                                        <p:cTn dur="1" fill="hold">
                                          <p:stCondLst>
                                            <p:cond delay="0"/>
                                          </p:stCondLst>
                                        </p:cTn>
                                        <p:tgtEl>
                                          <p:spTgt spid="543"/>
                                        </p:tgtEl>
                                        <p:attrNameLst>
                                          <p:attrName>style.visibility</p:attrName>
                                        </p:attrNameLst>
                                      </p:cBhvr>
                                      <p:to>
                                        <p:strVal val="visible"/>
                                      </p:to>
                                    </p:set>
                                    <p:animEffect filter="fade" transition="in">
                                      <p:cBhvr>
                                        <p:cTn dur="2000"/>
                                        <p:tgtEl>
                                          <p:spTgt spid="543"/>
                                        </p:tgtEl>
                                      </p:cBhvr>
                                    </p:animEffect>
                                  </p:childTnLst>
                                </p:cTn>
                              </p:par>
                            </p:childTnLst>
                          </p:cTn>
                        </p:par>
                        <p:par>
                          <p:cTn fill="hold">
                            <p:stCondLst>
                              <p:cond delay="5500"/>
                            </p:stCondLst>
                            <p:childTnLst>
                              <p:par>
                                <p:cTn fill="hold" nodeType="afterEffect" presetClass="entr" presetID="10" presetSubtype="0">
                                  <p:stCondLst>
                                    <p:cond delay="0"/>
                                  </p:stCondLst>
                                  <p:childTnLst>
                                    <p:set>
                                      <p:cBhvr>
                                        <p:cTn dur="1" fill="hold">
                                          <p:stCondLst>
                                            <p:cond delay="0"/>
                                          </p:stCondLst>
                                        </p:cTn>
                                        <p:tgtEl>
                                          <p:spTgt spid="540"/>
                                        </p:tgtEl>
                                        <p:attrNameLst>
                                          <p:attrName>style.visibility</p:attrName>
                                        </p:attrNameLst>
                                      </p:cBhvr>
                                      <p:to>
                                        <p:strVal val="visible"/>
                                      </p:to>
                                    </p:set>
                                    <p:animEffect filter="fade" transition="in">
                                      <p:cBhvr>
                                        <p:cTn dur="2000"/>
                                        <p:tgtEl>
                                          <p:spTgt spid="5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547" name="Shape 547"/>
        <p:cNvGrpSpPr/>
        <p:nvPr/>
      </p:nvGrpSpPr>
      <p:grpSpPr>
        <a:xfrm>
          <a:off x="0" y="0"/>
          <a:ext cx="0" cy="0"/>
          <a:chOff x="0" y="0"/>
          <a:chExt cx="0" cy="0"/>
        </a:xfrm>
      </p:grpSpPr>
      <p:sp>
        <p:nvSpPr>
          <p:cNvPr id="548" name="Shape 548"/>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200"/>
              <a:buFont typeface="Arimo"/>
              <a:buNone/>
            </a:pPr>
            <a:r>
              <a:rPr b="1" i="0" lang="en-US" sz="3200" u="none" cap="none" strike="noStrike">
                <a:solidFill>
                  <a:schemeClr val="dk2"/>
                </a:solidFill>
                <a:latin typeface="Arimo"/>
                <a:ea typeface="Arimo"/>
                <a:cs typeface="Arimo"/>
                <a:sym typeface="Arimo"/>
              </a:rPr>
              <a:t>Khai b</a:t>
            </a:r>
            <a:r>
              <a:rPr b="1" i="0" lang="en-US" sz="3200" u="none" cap="none" strike="noStrike">
                <a:solidFill>
                  <a:schemeClr val="dk2"/>
                </a:solidFill>
                <a:latin typeface="Times New Roman"/>
                <a:ea typeface="Times New Roman"/>
                <a:cs typeface="Times New Roman"/>
                <a:sym typeface="Times New Roman"/>
              </a:rPr>
              <a:t>á</a:t>
            </a:r>
            <a:r>
              <a:rPr b="1" i="0" lang="en-US" sz="3200" u="none" cap="none" strike="noStrike">
                <a:solidFill>
                  <a:schemeClr val="dk2"/>
                </a:solidFill>
                <a:latin typeface="Arimo"/>
                <a:ea typeface="Arimo"/>
                <a:cs typeface="Arimo"/>
                <a:sym typeface="Arimo"/>
              </a:rPr>
              <a:t>o event handler</a:t>
            </a:r>
            <a:endParaRPr/>
          </a:p>
        </p:txBody>
      </p:sp>
      <p:sp>
        <p:nvSpPr>
          <p:cNvPr id="549" name="Shape 549"/>
          <p:cNvSpPr txBox="1"/>
          <p:nvPr/>
        </p:nvSpPr>
        <p:spPr>
          <a:xfrm>
            <a:off x="8382000" y="6400800"/>
            <a:ext cx="4318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pic>
        <p:nvPicPr>
          <p:cNvPr id="550" name="Shape 550"/>
          <p:cNvPicPr preferRelativeResize="0"/>
          <p:nvPr/>
        </p:nvPicPr>
        <p:blipFill rotWithShape="1">
          <a:blip r:embed="rId3">
            <a:alphaModFix/>
          </a:blip>
          <a:srcRect b="0" l="0" r="0" t="0"/>
          <a:stretch/>
        </p:blipFill>
        <p:spPr>
          <a:xfrm>
            <a:off x="325437" y="1524000"/>
            <a:ext cx="3255962" cy="2238375"/>
          </a:xfrm>
          <a:prstGeom prst="rect">
            <a:avLst/>
          </a:prstGeom>
          <a:noFill/>
          <a:ln>
            <a:noFill/>
          </a:ln>
        </p:spPr>
      </p:pic>
      <p:pic>
        <p:nvPicPr>
          <p:cNvPr id="551" name="Shape 551"/>
          <p:cNvPicPr preferRelativeResize="0"/>
          <p:nvPr/>
        </p:nvPicPr>
        <p:blipFill rotWithShape="1">
          <a:blip r:embed="rId4">
            <a:alphaModFix/>
          </a:blip>
          <a:srcRect b="0" l="0" r="0" t="0"/>
          <a:stretch/>
        </p:blipFill>
        <p:spPr>
          <a:xfrm>
            <a:off x="3657600" y="3276600"/>
            <a:ext cx="5240337" cy="2219325"/>
          </a:xfrm>
          <a:prstGeom prst="rect">
            <a:avLst/>
          </a:prstGeom>
          <a:noFill/>
          <a:ln>
            <a:noFill/>
          </a:ln>
        </p:spPr>
      </p:pic>
      <p:sp>
        <p:nvSpPr>
          <p:cNvPr id="552" name="Shape 552"/>
          <p:cNvSpPr/>
          <p:nvPr/>
        </p:nvSpPr>
        <p:spPr>
          <a:xfrm>
            <a:off x="2362200" y="2514600"/>
            <a:ext cx="2590800" cy="609600"/>
          </a:xfrm>
          <a:prstGeom prst="curvedDownArrow">
            <a:avLst>
              <a:gd fmla="val 12079" name="adj1"/>
              <a:gd fmla="val 19538" name="adj2"/>
              <a:gd fmla="val 8577" name="adj3"/>
            </a:avLst>
          </a:prstGeom>
          <a:solidFill>
            <a:srgbClr val="FFFF00">
              <a:alpha val="15686"/>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2"/>
              </a:solidFill>
              <a:latin typeface="Times New Roman"/>
              <a:ea typeface="Times New Roman"/>
              <a:cs typeface="Times New Roman"/>
              <a:sym typeface="Times New Roman"/>
            </a:endParaRPr>
          </a:p>
        </p:txBody>
      </p:sp>
      <p:sp>
        <p:nvSpPr>
          <p:cNvPr id="553" name="Shape 553"/>
          <p:cNvSpPr txBox="1"/>
          <p:nvPr/>
        </p:nvSpPr>
        <p:spPr>
          <a:xfrm>
            <a:off x="1143000" y="4572000"/>
            <a:ext cx="2703512" cy="7016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2000"/>
              <a:buFont typeface="Times New Roman"/>
              <a:buNone/>
            </a:pPr>
            <a:r>
              <a:rPr b="1" i="0" lang="en-US" sz="2000" u="none">
                <a:solidFill>
                  <a:schemeClr val="dk2"/>
                </a:solidFill>
                <a:latin typeface="Times New Roman"/>
                <a:ea typeface="Times New Roman"/>
                <a:cs typeface="Times New Roman"/>
                <a:sym typeface="Times New Roman"/>
              </a:rPr>
              <a:t>Event handler cho button Add</a:t>
            </a:r>
            <a:endParaRPr/>
          </a:p>
        </p:txBody>
      </p:sp>
      <p:sp>
        <p:nvSpPr>
          <p:cNvPr id="554" name="Shape 554"/>
          <p:cNvSpPr txBox="1"/>
          <p:nvPr/>
        </p:nvSpPr>
        <p:spPr>
          <a:xfrm>
            <a:off x="5562600" y="3505200"/>
            <a:ext cx="457200" cy="228600"/>
          </a:xfrm>
          <a:prstGeom prst="rect">
            <a:avLst/>
          </a:prstGeom>
          <a:noFill/>
          <a:ln cap="flat" cmpd="sng" w="9525">
            <a:solidFill>
              <a:srgbClr val="FF0000"/>
            </a:solidFill>
            <a:prstDash val="solid"/>
            <a:miter lim="800000"/>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2"/>
              </a:solidFill>
              <a:latin typeface="Times New Roman"/>
              <a:ea typeface="Times New Roman"/>
              <a:cs typeface="Times New Roman"/>
              <a:sym typeface="Times New Roman"/>
            </a:endParaRPr>
          </a:p>
        </p:txBody>
      </p:sp>
      <p:cxnSp>
        <p:nvCxnSpPr>
          <p:cNvPr id="555" name="Shape 555"/>
          <p:cNvCxnSpPr/>
          <p:nvPr/>
        </p:nvCxnSpPr>
        <p:spPr>
          <a:xfrm>
            <a:off x="5791200" y="5486400"/>
            <a:ext cx="0" cy="457200"/>
          </a:xfrm>
          <a:prstGeom prst="straightConnector1">
            <a:avLst/>
          </a:prstGeom>
          <a:noFill/>
          <a:ln cap="flat" cmpd="sng" w="9525">
            <a:solidFill>
              <a:srgbClr val="FF0000"/>
            </a:solidFill>
            <a:prstDash val="solid"/>
            <a:miter lim="800000"/>
            <a:headEnd len="med" w="med" type="none"/>
            <a:tailEnd len="lg" w="lg" type="triangle"/>
          </a:ln>
        </p:spPr>
      </p:cxnSp>
      <p:sp>
        <p:nvSpPr>
          <p:cNvPr id="556" name="Shape 556"/>
          <p:cNvSpPr txBox="1"/>
          <p:nvPr/>
        </p:nvSpPr>
        <p:spPr>
          <a:xfrm>
            <a:off x="2971800" y="5867400"/>
            <a:ext cx="5576887"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2000"/>
              <a:buFont typeface="Times New Roman"/>
              <a:buNone/>
            </a:pPr>
            <a:r>
              <a:rPr b="1" i="0" lang="en-US" sz="2000" u="none">
                <a:solidFill>
                  <a:schemeClr val="dk2"/>
                </a:solidFill>
                <a:latin typeface="Times New Roman"/>
                <a:ea typeface="Times New Roman"/>
                <a:cs typeface="Times New Roman"/>
                <a:sym typeface="Times New Roman"/>
              </a:rPr>
              <a:t>Cùng signature method với System.EventHandler</a:t>
            </a:r>
            <a:endParaRPr/>
          </a:p>
        </p:txBody>
      </p:sp>
      <p:sp>
        <p:nvSpPr>
          <p:cNvPr id="557" name="Shape 557"/>
          <p:cNvSpPr txBox="1"/>
          <p:nvPr/>
        </p:nvSpPr>
        <p:spPr>
          <a:xfrm>
            <a:off x="4191000" y="4572000"/>
            <a:ext cx="4267200" cy="838200"/>
          </a:xfrm>
          <a:prstGeom prst="rect">
            <a:avLst/>
          </a:prstGeom>
          <a:noFill/>
          <a:ln cap="flat" cmpd="sng" w="9525">
            <a:solidFill>
              <a:srgbClr val="FF0000"/>
            </a:solidFill>
            <a:prstDash val="solid"/>
            <a:miter lim="800000"/>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2"/>
              </a:solidFill>
              <a:latin typeface="Times New Roman"/>
              <a:ea typeface="Times New Roman"/>
              <a:cs typeface="Times New Roman"/>
              <a:sym typeface="Times New Roman"/>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0"/>
                                        </p:tgtEl>
                                        <p:attrNameLst>
                                          <p:attrName>style.visibility</p:attrName>
                                        </p:attrNameLst>
                                      </p:cBhvr>
                                      <p:to>
                                        <p:strVal val="visible"/>
                                      </p:to>
                                    </p:set>
                                    <p:animEffect filter="fade" transition="in">
                                      <p:cBhvr>
                                        <p:cTn dur="1000"/>
                                        <p:tgtEl>
                                          <p:spTgt spid="55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552"/>
                                        </p:tgtEl>
                                        <p:attrNameLst>
                                          <p:attrName>style.visibility</p:attrName>
                                        </p:attrNameLst>
                                      </p:cBhvr>
                                      <p:to>
                                        <p:strVal val="visible"/>
                                      </p:to>
                                    </p:set>
                                    <p:animEffect filter="fade" transition="in">
                                      <p:cBhvr>
                                        <p:cTn dur="2000"/>
                                        <p:tgtEl>
                                          <p:spTgt spid="552"/>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551"/>
                                        </p:tgtEl>
                                        <p:attrNameLst>
                                          <p:attrName>style.visibility</p:attrName>
                                        </p:attrNameLst>
                                      </p:cBhvr>
                                      <p:to>
                                        <p:strVal val="visible"/>
                                      </p:to>
                                    </p:set>
                                    <p:animEffect filter="fade" transition="in">
                                      <p:cBhvr>
                                        <p:cTn dur="1000"/>
                                        <p:tgtEl>
                                          <p:spTgt spid="551"/>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557"/>
                                        </p:tgtEl>
                                        <p:attrNameLst>
                                          <p:attrName>style.visibility</p:attrName>
                                        </p:attrNameLst>
                                      </p:cBhvr>
                                      <p:to>
                                        <p:strVal val="visible"/>
                                      </p:to>
                                    </p:set>
                                    <p:animEffect filter="fade" transition="in">
                                      <p:cBhvr>
                                        <p:cTn dur="2000"/>
                                        <p:tgtEl>
                                          <p:spTgt spid="557"/>
                                        </p:tgtEl>
                                      </p:cBhvr>
                                    </p:animEffect>
                                  </p:childTnLst>
                                </p:cTn>
                              </p:par>
                              <p:par>
                                <p:cTn fill="hold" nodeType="withEffect" presetClass="entr" presetID="10" presetSubtype="0">
                                  <p:stCondLst>
                                    <p:cond delay="0"/>
                                  </p:stCondLst>
                                  <p:childTnLst>
                                    <p:set>
                                      <p:cBhvr>
                                        <p:cTn dur="1" fill="hold">
                                          <p:stCondLst>
                                            <p:cond delay="0"/>
                                          </p:stCondLst>
                                        </p:cTn>
                                        <p:tgtEl>
                                          <p:spTgt spid="554"/>
                                        </p:tgtEl>
                                        <p:attrNameLst>
                                          <p:attrName>style.visibility</p:attrName>
                                        </p:attrNameLst>
                                      </p:cBhvr>
                                      <p:to>
                                        <p:strVal val="visible"/>
                                      </p:to>
                                    </p:set>
                                    <p:animEffect filter="fade" transition="in">
                                      <p:cBhvr>
                                        <p:cTn dur="2000"/>
                                        <p:tgtEl>
                                          <p:spTgt spid="554"/>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553"/>
                                        </p:tgtEl>
                                        <p:attrNameLst>
                                          <p:attrName>style.visibility</p:attrName>
                                        </p:attrNameLst>
                                      </p:cBhvr>
                                      <p:to>
                                        <p:strVal val="visible"/>
                                      </p:to>
                                    </p:set>
                                    <p:animEffect filter="fade" transition="in">
                                      <p:cBhvr>
                                        <p:cTn dur="2000"/>
                                        <p:tgtEl>
                                          <p:spTgt spid="553"/>
                                        </p:tgtEl>
                                      </p:cBhvr>
                                    </p:animEffect>
                                  </p:childTnLst>
                                </p:cTn>
                              </p:par>
                              <p:par>
                                <p:cTn fill="hold" nodeType="withEffect" presetClass="entr" presetID="10" presetSubtype="0">
                                  <p:stCondLst>
                                    <p:cond delay="0"/>
                                  </p:stCondLst>
                                  <p:childTnLst>
                                    <p:set>
                                      <p:cBhvr>
                                        <p:cTn dur="1" fill="hold">
                                          <p:stCondLst>
                                            <p:cond delay="0"/>
                                          </p:stCondLst>
                                        </p:cTn>
                                        <p:tgtEl>
                                          <p:spTgt spid="556"/>
                                        </p:tgtEl>
                                        <p:attrNameLst>
                                          <p:attrName>style.visibility</p:attrName>
                                        </p:attrNameLst>
                                      </p:cBhvr>
                                      <p:to>
                                        <p:strVal val="visible"/>
                                      </p:to>
                                    </p:set>
                                    <p:animEffect filter="fade" transition="in">
                                      <p:cBhvr>
                                        <p:cTn dur="2000"/>
                                        <p:tgtEl>
                                          <p:spTgt spid="556"/>
                                        </p:tgtEl>
                                      </p:cBhvr>
                                    </p:animEffect>
                                  </p:childTnLst>
                                </p:cTn>
                              </p:par>
                              <p:par>
                                <p:cTn fill="hold" nodeType="withEffect" presetClass="entr" presetID="10" presetSubtype="0">
                                  <p:stCondLst>
                                    <p:cond delay="0"/>
                                  </p:stCondLst>
                                  <p:childTnLst>
                                    <p:set>
                                      <p:cBhvr>
                                        <p:cTn dur="1" fill="hold">
                                          <p:stCondLst>
                                            <p:cond delay="0"/>
                                          </p:stCondLst>
                                        </p:cTn>
                                        <p:tgtEl>
                                          <p:spTgt spid="555"/>
                                        </p:tgtEl>
                                        <p:attrNameLst>
                                          <p:attrName>style.visibility</p:attrName>
                                        </p:attrNameLst>
                                      </p:cBhvr>
                                      <p:to>
                                        <p:strVal val="visible"/>
                                      </p:to>
                                    </p:set>
                                    <p:animEffect filter="fade" transition="in">
                                      <p:cBhvr>
                                        <p:cTn dur="2000"/>
                                        <p:tgtEl>
                                          <p:spTgt spid="5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561" name="Shape 561"/>
        <p:cNvGrpSpPr/>
        <p:nvPr/>
      </p:nvGrpSpPr>
      <p:grpSpPr>
        <a:xfrm>
          <a:off x="0" y="0"/>
          <a:ext cx="0" cy="0"/>
          <a:chOff x="0" y="0"/>
          <a:chExt cx="0" cy="0"/>
        </a:xfrm>
      </p:grpSpPr>
      <p:sp>
        <p:nvSpPr>
          <p:cNvPr id="562" name="Shape 562"/>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200"/>
              <a:buFont typeface="Arimo"/>
              <a:buNone/>
            </a:pPr>
            <a:r>
              <a:rPr b="1" i="0" lang="en-US" sz="3200" u="none" cap="none" strike="noStrike">
                <a:solidFill>
                  <a:schemeClr val="dk2"/>
                </a:solidFill>
                <a:latin typeface="Arimo"/>
                <a:ea typeface="Arimo"/>
                <a:cs typeface="Arimo"/>
                <a:sym typeface="Arimo"/>
              </a:rPr>
              <a:t>Khai b</a:t>
            </a:r>
            <a:r>
              <a:rPr b="1" i="0" lang="en-US" sz="3200" u="none" cap="none" strike="noStrike">
                <a:solidFill>
                  <a:schemeClr val="dk2"/>
                </a:solidFill>
                <a:latin typeface="Times New Roman"/>
                <a:ea typeface="Times New Roman"/>
                <a:cs typeface="Times New Roman"/>
                <a:sym typeface="Times New Roman"/>
              </a:rPr>
              <a:t>á</a:t>
            </a:r>
            <a:r>
              <a:rPr b="1" i="0" lang="en-US" sz="3200" u="none" cap="none" strike="noStrike">
                <a:solidFill>
                  <a:schemeClr val="dk2"/>
                </a:solidFill>
                <a:latin typeface="Arimo"/>
                <a:ea typeface="Arimo"/>
                <a:cs typeface="Arimo"/>
                <a:sym typeface="Arimo"/>
              </a:rPr>
              <a:t>o event handler</a:t>
            </a:r>
            <a:endParaRPr/>
          </a:p>
        </p:txBody>
      </p:sp>
      <p:sp>
        <p:nvSpPr>
          <p:cNvPr id="563" name="Shape 563"/>
          <p:cNvSpPr txBox="1"/>
          <p:nvPr/>
        </p:nvSpPr>
        <p:spPr>
          <a:xfrm>
            <a:off x="8382000" y="6400800"/>
            <a:ext cx="4318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pic>
        <p:nvPicPr>
          <p:cNvPr id="564" name="Shape 564"/>
          <p:cNvPicPr preferRelativeResize="0"/>
          <p:nvPr/>
        </p:nvPicPr>
        <p:blipFill rotWithShape="1">
          <a:blip r:embed="rId3">
            <a:alphaModFix/>
          </a:blip>
          <a:srcRect b="0" l="0" r="0" t="0"/>
          <a:stretch/>
        </p:blipFill>
        <p:spPr>
          <a:xfrm>
            <a:off x="685800" y="1277937"/>
            <a:ext cx="6029325" cy="1960562"/>
          </a:xfrm>
          <a:prstGeom prst="rect">
            <a:avLst/>
          </a:prstGeom>
          <a:noFill/>
          <a:ln>
            <a:noFill/>
          </a:ln>
        </p:spPr>
      </p:pic>
      <p:sp>
        <p:nvSpPr>
          <p:cNvPr id="565" name="Shape 565"/>
          <p:cNvSpPr txBox="1"/>
          <p:nvPr/>
        </p:nvSpPr>
        <p:spPr>
          <a:xfrm>
            <a:off x="4937125" y="1277937"/>
            <a:ext cx="2409825" cy="396875"/>
          </a:xfrm>
          <a:prstGeom prst="rect">
            <a:avLst/>
          </a:prstGeom>
          <a:solidFill>
            <a:srgbClr val="CCFFFF">
              <a:alpha val="6156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2000"/>
              <a:buFont typeface="Times New Roman"/>
              <a:buNone/>
            </a:pPr>
            <a:r>
              <a:rPr b="1" i="0" lang="en-US" sz="2000" u="none">
                <a:solidFill>
                  <a:schemeClr val="dk2"/>
                </a:solidFill>
                <a:latin typeface="Times New Roman"/>
                <a:ea typeface="Times New Roman"/>
                <a:cs typeface="Times New Roman"/>
                <a:sym typeface="Times New Roman"/>
              </a:rPr>
              <a:t>InitializeComponent</a:t>
            </a:r>
            <a:endParaRPr/>
          </a:p>
        </p:txBody>
      </p:sp>
      <p:cxnSp>
        <p:nvCxnSpPr>
          <p:cNvPr id="566" name="Shape 566"/>
          <p:cNvCxnSpPr/>
          <p:nvPr/>
        </p:nvCxnSpPr>
        <p:spPr>
          <a:xfrm>
            <a:off x="2286000" y="3200400"/>
            <a:ext cx="0" cy="609600"/>
          </a:xfrm>
          <a:prstGeom prst="straightConnector1">
            <a:avLst/>
          </a:prstGeom>
          <a:noFill/>
          <a:ln cap="flat" cmpd="sng" w="9525">
            <a:solidFill>
              <a:srgbClr val="FF0000"/>
            </a:solidFill>
            <a:prstDash val="solid"/>
            <a:miter lim="800000"/>
            <a:headEnd len="med" w="med" type="none"/>
            <a:tailEnd len="lg" w="lg" type="triangle"/>
          </a:ln>
        </p:spPr>
      </p:cxnSp>
      <p:sp>
        <p:nvSpPr>
          <p:cNvPr id="567" name="Shape 567"/>
          <p:cNvSpPr txBox="1"/>
          <p:nvPr/>
        </p:nvSpPr>
        <p:spPr>
          <a:xfrm>
            <a:off x="1611312" y="3962400"/>
            <a:ext cx="1577975"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2000"/>
              <a:buFont typeface="Times New Roman"/>
              <a:buNone/>
            </a:pPr>
            <a:r>
              <a:rPr b="1" i="0" lang="en-US" sz="2000" u="none">
                <a:solidFill>
                  <a:schemeClr val="dk2"/>
                </a:solidFill>
                <a:latin typeface="Times New Roman"/>
                <a:ea typeface="Times New Roman"/>
                <a:cs typeface="Times New Roman"/>
                <a:sym typeface="Times New Roman"/>
              </a:rPr>
              <a:t>Sự kiện click</a:t>
            </a:r>
            <a:endParaRPr/>
          </a:p>
        </p:txBody>
      </p:sp>
      <p:cxnSp>
        <p:nvCxnSpPr>
          <p:cNvPr id="568" name="Shape 568"/>
          <p:cNvCxnSpPr/>
          <p:nvPr/>
        </p:nvCxnSpPr>
        <p:spPr>
          <a:xfrm>
            <a:off x="5867400" y="3276600"/>
            <a:ext cx="0" cy="457200"/>
          </a:xfrm>
          <a:prstGeom prst="straightConnector1">
            <a:avLst/>
          </a:prstGeom>
          <a:noFill/>
          <a:ln cap="flat" cmpd="sng" w="9525">
            <a:solidFill>
              <a:srgbClr val="FF0000"/>
            </a:solidFill>
            <a:prstDash val="solid"/>
            <a:miter lim="800000"/>
            <a:headEnd len="med" w="med" type="none"/>
            <a:tailEnd len="lg" w="lg" type="triangle"/>
          </a:ln>
        </p:spPr>
      </p:cxnSp>
      <p:sp>
        <p:nvSpPr>
          <p:cNvPr id="569" name="Shape 569"/>
          <p:cNvSpPr txBox="1"/>
          <p:nvPr/>
        </p:nvSpPr>
        <p:spPr>
          <a:xfrm>
            <a:off x="4645025" y="3962400"/>
            <a:ext cx="2454275" cy="7016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2000"/>
              <a:buFont typeface="Times New Roman"/>
              <a:buNone/>
            </a:pPr>
            <a:r>
              <a:rPr b="1" i="0" lang="en-US" sz="2000" u="none">
                <a:solidFill>
                  <a:schemeClr val="dk2"/>
                </a:solidFill>
                <a:latin typeface="Times New Roman"/>
                <a:ea typeface="Times New Roman"/>
                <a:cs typeface="Times New Roman"/>
                <a:sym typeface="Times New Roman"/>
              </a:rPr>
              <a:t>Trình xử lý được gọi khi event xảy ra</a:t>
            </a:r>
            <a:endParaRPr/>
          </a:p>
        </p:txBody>
      </p:sp>
      <p:cxnSp>
        <p:nvCxnSpPr>
          <p:cNvPr id="570" name="Shape 570"/>
          <p:cNvCxnSpPr/>
          <p:nvPr/>
        </p:nvCxnSpPr>
        <p:spPr>
          <a:xfrm>
            <a:off x="4267200" y="3200400"/>
            <a:ext cx="0" cy="1981200"/>
          </a:xfrm>
          <a:prstGeom prst="straightConnector1">
            <a:avLst/>
          </a:prstGeom>
          <a:noFill/>
          <a:ln cap="flat" cmpd="sng" w="9525">
            <a:solidFill>
              <a:srgbClr val="FF0000"/>
            </a:solidFill>
            <a:prstDash val="solid"/>
            <a:miter lim="800000"/>
            <a:headEnd len="med" w="med" type="none"/>
            <a:tailEnd len="lg" w="lg" type="triangle"/>
          </a:ln>
        </p:spPr>
      </p:cxnSp>
      <p:sp>
        <p:nvSpPr>
          <p:cNvPr id="571" name="Shape 571"/>
          <p:cNvSpPr txBox="1"/>
          <p:nvPr/>
        </p:nvSpPr>
        <p:spPr>
          <a:xfrm>
            <a:off x="2400300" y="5334000"/>
            <a:ext cx="3836987"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2000"/>
              <a:buFont typeface="Times New Roman"/>
              <a:buNone/>
            </a:pPr>
            <a:r>
              <a:rPr b="1" i="0" lang="en-US" sz="2000" u="none">
                <a:solidFill>
                  <a:schemeClr val="dk2"/>
                </a:solidFill>
                <a:latin typeface="Times New Roman"/>
                <a:ea typeface="Times New Roman"/>
                <a:cs typeface="Times New Roman"/>
                <a:sym typeface="Times New Roman"/>
              </a:rPr>
              <a:t>Delegate chuẩn cho event handler</a:t>
            </a:r>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4"/>
                                        </p:tgtEl>
                                        <p:attrNameLst>
                                          <p:attrName>style.visibility</p:attrName>
                                        </p:attrNameLst>
                                      </p:cBhvr>
                                      <p:to>
                                        <p:strVal val="visible"/>
                                      </p:to>
                                    </p:set>
                                    <p:animEffect filter="fade" transition="in">
                                      <p:cBhvr>
                                        <p:cTn dur="1000"/>
                                        <p:tgtEl>
                                          <p:spTgt spid="564"/>
                                        </p:tgtEl>
                                      </p:cBhvr>
                                    </p:animEffect>
                                  </p:childTnLst>
                                </p:cTn>
                              </p:par>
                              <p:par>
                                <p:cTn fill="hold" nodeType="withEffect" presetClass="entr" presetID="10" presetSubtype="0">
                                  <p:stCondLst>
                                    <p:cond delay="0"/>
                                  </p:stCondLst>
                                  <p:childTnLst>
                                    <p:set>
                                      <p:cBhvr>
                                        <p:cTn dur="1" fill="hold">
                                          <p:stCondLst>
                                            <p:cond delay="0"/>
                                          </p:stCondLst>
                                        </p:cTn>
                                        <p:tgtEl>
                                          <p:spTgt spid="565"/>
                                        </p:tgtEl>
                                        <p:attrNameLst>
                                          <p:attrName>style.visibility</p:attrName>
                                        </p:attrNameLst>
                                      </p:cBhvr>
                                      <p:to>
                                        <p:strVal val="visible"/>
                                      </p:to>
                                    </p:set>
                                    <p:animEffect filter="fade" transition="in">
                                      <p:cBhvr>
                                        <p:cTn dur="1000"/>
                                        <p:tgtEl>
                                          <p:spTgt spid="565"/>
                                        </p:tgtEl>
                                      </p:cBhvr>
                                    </p:animEffect>
                                  </p:childTnLst>
                                </p:cTn>
                              </p:par>
                              <p:par>
                                <p:cTn fill="hold" nodeType="withEffect" presetClass="entr" presetID="10" presetSubtype="0">
                                  <p:stCondLst>
                                    <p:cond delay="0"/>
                                  </p:stCondLst>
                                  <p:childTnLst>
                                    <p:set>
                                      <p:cBhvr>
                                        <p:cTn dur="1" fill="hold">
                                          <p:stCondLst>
                                            <p:cond delay="0"/>
                                          </p:stCondLst>
                                        </p:cTn>
                                        <p:tgtEl>
                                          <p:spTgt spid="566"/>
                                        </p:tgtEl>
                                        <p:attrNameLst>
                                          <p:attrName>style.visibility</p:attrName>
                                        </p:attrNameLst>
                                      </p:cBhvr>
                                      <p:to>
                                        <p:strVal val="visible"/>
                                      </p:to>
                                    </p:set>
                                    <p:animEffect filter="fade" transition="in">
                                      <p:cBhvr>
                                        <p:cTn dur="1000"/>
                                        <p:tgtEl>
                                          <p:spTgt spid="566"/>
                                        </p:tgtEl>
                                      </p:cBhvr>
                                    </p:animEffect>
                                  </p:childTnLst>
                                </p:cTn>
                              </p:par>
                              <p:par>
                                <p:cTn fill="hold" nodeType="withEffect" presetClass="entr" presetID="10" presetSubtype="0">
                                  <p:stCondLst>
                                    <p:cond delay="0"/>
                                  </p:stCondLst>
                                  <p:childTnLst>
                                    <p:set>
                                      <p:cBhvr>
                                        <p:cTn dur="1" fill="hold">
                                          <p:stCondLst>
                                            <p:cond delay="0"/>
                                          </p:stCondLst>
                                        </p:cTn>
                                        <p:tgtEl>
                                          <p:spTgt spid="567"/>
                                        </p:tgtEl>
                                        <p:attrNameLst>
                                          <p:attrName>style.visibility</p:attrName>
                                        </p:attrNameLst>
                                      </p:cBhvr>
                                      <p:to>
                                        <p:strVal val="visible"/>
                                      </p:to>
                                    </p:set>
                                    <p:animEffect filter="fade" transition="in">
                                      <p:cBhvr>
                                        <p:cTn dur="1000"/>
                                        <p:tgtEl>
                                          <p:spTgt spid="567"/>
                                        </p:tgtEl>
                                      </p:cBhvr>
                                    </p:animEffect>
                                  </p:childTnLst>
                                </p:cTn>
                              </p:par>
                              <p:par>
                                <p:cTn fill="hold" nodeType="withEffect" presetClass="entr" presetID="10" presetSubtype="0">
                                  <p:stCondLst>
                                    <p:cond delay="0"/>
                                  </p:stCondLst>
                                  <p:childTnLst>
                                    <p:set>
                                      <p:cBhvr>
                                        <p:cTn dur="1" fill="hold">
                                          <p:stCondLst>
                                            <p:cond delay="0"/>
                                          </p:stCondLst>
                                        </p:cTn>
                                        <p:tgtEl>
                                          <p:spTgt spid="568"/>
                                        </p:tgtEl>
                                        <p:attrNameLst>
                                          <p:attrName>style.visibility</p:attrName>
                                        </p:attrNameLst>
                                      </p:cBhvr>
                                      <p:to>
                                        <p:strVal val="visible"/>
                                      </p:to>
                                    </p:set>
                                    <p:animEffect filter="fade" transition="in">
                                      <p:cBhvr>
                                        <p:cTn dur="1000"/>
                                        <p:tgtEl>
                                          <p:spTgt spid="568"/>
                                        </p:tgtEl>
                                      </p:cBhvr>
                                    </p:animEffect>
                                  </p:childTnLst>
                                </p:cTn>
                              </p:par>
                              <p:par>
                                <p:cTn fill="hold" nodeType="withEffect" presetClass="entr" presetID="10" presetSubtype="0">
                                  <p:stCondLst>
                                    <p:cond delay="0"/>
                                  </p:stCondLst>
                                  <p:childTnLst>
                                    <p:set>
                                      <p:cBhvr>
                                        <p:cTn dur="1" fill="hold">
                                          <p:stCondLst>
                                            <p:cond delay="0"/>
                                          </p:stCondLst>
                                        </p:cTn>
                                        <p:tgtEl>
                                          <p:spTgt spid="569"/>
                                        </p:tgtEl>
                                        <p:attrNameLst>
                                          <p:attrName>style.visibility</p:attrName>
                                        </p:attrNameLst>
                                      </p:cBhvr>
                                      <p:to>
                                        <p:strVal val="visible"/>
                                      </p:to>
                                    </p:set>
                                    <p:animEffect filter="fade" transition="in">
                                      <p:cBhvr>
                                        <p:cTn dur="1000"/>
                                        <p:tgtEl>
                                          <p:spTgt spid="569"/>
                                        </p:tgtEl>
                                      </p:cBhvr>
                                    </p:animEffect>
                                  </p:childTnLst>
                                </p:cTn>
                              </p:par>
                              <p:par>
                                <p:cTn fill="hold" nodeType="withEffect" presetClass="entr" presetID="10" presetSubtype="0">
                                  <p:stCondLst>
                                    <p:cond delay="0"/>
                                  </p:stCondLst>
                                  <p:childTnLst>
                                    <p:set>
                                      <p:cBhvr>
                                        <p:cTn dur="1" fill="hold">
                                          <p:stCondLst>
                                            <p:cond delay="0"/>
                                          </p:stCondLst>
                                        </p:cTn>
                                        <p:tgtEl>
                                          <p:spTgt spid="570"/>
                                        </p:tgtEl>
                                        <p:attrNameLst>
                                          <p:attrName>style.visibility</p:attrName>
                                        </p:attrNameLst>
                                      </p:cBhvr>
                                      <p:to>
                                        <p:strVal val="visible"/>
                                      </p:to>
                                    </p:set>
                                    <p:animEffect filter="fade" transition="in">
                                      <p:cBhvr>
                                        <p:cTn dur="1000"/>
                                        <p:tgtEl>
                                          <p:spTgt spid="570"/>
                                        </p:tgtEl>
                                      </p:cBhvr>
                                    </p:animEffect>
                                  </p:childTnLst>
                                </p:cTn>
                              </p:par>
                              <p:par>
                                <p:cTn fill="hold" nodeType="withEffect" presetClass="entr" presetID="10" presetSubtype="0">
                                  <p:stCondLst>
                                    <p:cond delay="0"/>
                                  </p:stCondLst>
                                  <p:childTnLst>
                                    <p:set>
                                      <p:cBhvr>
                                        <p:cTn dur="1" fill="hold">
                                          <p:stCondLst>
                                            <p:cond delay="0"/>
                                          </p:stCondLst>
                                        </p:cTn>
                                        <p:tgtEl>
                                          <p:spTgt spid="571"/>
                                        </p:tgtEl>
                                        <p:attrNameLst>
                                          <p:attrName>style.visibility</p:attrName>
                                        </p:attrNameLst>
                                      </p:cBhvr>
                                      <p:to>
                                        <p:strVal val="visible"/>
                                      </p:to>
                                    </p:set>
                                    <p:animEffect filter="fade" transition="in">
                                      <p:cBhvr>
                                        <p:cTn dur="1000"/>
                                        <p:tgtEl>
                                          <p:spTgt spid="5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575" name="Shape 575"/>
        <p:cNvGrpSpPr/>
        <p:nvPr/>
      </p:nvGrpSpPr>
      <p:grpSpPr>
        <a:xfrm>
          <a:off x="0" y="0"/>
          <a:ext cx="0" cy="0"/>
          <a:chOff x="0" y="0"/>
          <a:chExt cx="0" cy="0"/>
        </a:xfrm>
      </p:grpSpPr>
      <p:sp>
        <p:nvSpPr>
          <p:cNvPr id="576" name="Shape 576"/>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200"/>
              <a:buFont typeface="Arimo"/>
              <a:buNone/>
            </a:pPr>
            <a:r>
              <a:rPr b="1" i="0" lang="en-US" sz="3200" u="none" cap="none" strike="noStrike">
                <a:solidFill>
                  <a:schemeClr val="dk2"/>
                </a:solidFill>
                <a:latin typeface="Arimo"/>
                <a:ea typeface="Arimo"/>
                <a:cs typeface="Arimo"/>
                <a:sym typeface="Arimo"/>
              </a:rPr>
              <a:t>Viết phần xử lý</a:t>
            </a:r>
            <a:endParaRPr/>
          </a:p>
        </p:txBody>
      </p:sp>
      <p:sp>
        <p:nvSpPr>
          <p:cNvPr id="577" name="Shape 577"/>
          <p:cNvSpPr txBox="1"/>
          <p:nvPr>
            <p:ph idx="1" type="body"/>
          </p:nvPr>
        </p:nvSpPr>
        <p:spPr>
          <a:xfrm>
            <a:off x="228600" y="1295400"/>
            <a:ext cx="8686800" cy="4876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430"/>
              <a:buFont typeface="Noto Sans Symbols"/>
              <a:buChar char="■"/>
            </a:pPr>
            <a:r>
              <a:rPr b="1" i="0" lang="en-US" sz="2200" u="none">
                <a:solidFill>
                  <a:schemeClr val="accent2"/>
                </a:solidFill>
                <a:latin typeface="Arial"/>
                <a:ea typeface="Arial"/>
                <a:cs typeface="Arial"/>
                <a:sym typeface="Arial"/>
              </a:rPr>
              <a:t>Phần xử lý của Form1 khi button click</a:t>
            </a:r>
            <a:endParaRPr/>
          </a:p>
          <a:p>
            <a:pPr indent="-325437" lvl="1" marL="669925" marR="0" rtl="0" algn="l">
              <a:lnSpc>
                <a:spcPct val="100000"/>
              </a:lnSpc>
              <a:spcBef>
                <a:spcPts val="400"/>
              </a:spcBef>
              <a:spcAft>
                <a:spcPts val="0"/>
              </a:spcAft>
              <a:buClr>
                <a:schemeClr val="accent2"/>
              </a:buClr>
              <a:buSzPts val="1200"/>
              <a:buFont typeface="Noto Sans Symbols"/>
              <a:buChar char="❑"/>
            </a:pPr>
            <a:r>
              <a:rPr b="1" i="0" lang="en-US" sz="2000" u="none" cap="none" strike="noStrike">
                <a:solidFill>
                  <a:schemeClr val="accent2"/>
                </a:solidFill>
                <a:latin typeface="Arial"/>
                <a:ea typeface="Arial"/>
                <a:cs typeface="Arial"/>
                <a:sym typeface="Arial"/>
              </a:rPr>
              <a:t>Lấy giá trị của 2 textbox, cộng kết quả và xuất ra MeesageBox</a:t>
            </a:r>
            <a:endParaRPr/>
          </a:p>
        </p:txBody>
      </p:sp>
      <p:sp>
        <p:nvSpPr>
          <p:cNvPr id="578" name="Shape 578"/>
          <p:cNvSpPr txBox="1"/>
          <p:nvPr/>
        </p:nvSpPr>
        <p:spPr>
          <a:xfrm>
            <a:off x="8382000" y="6400800"/>
            <a:ext cx="4318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pic>
        <p:nvPicPr>
          <p:cNvPr id="579" name="Shape 579"/>
          <p:cNvPicPr preferRelativeResize="0"/>
          <p:nvPr/>
        </p:nvPicPr>
        <p:blipFill rotWithShape="1">
          <a:blip r:embed="rId3">
            <a:alphaModFix/>
          </a:blip>
          <a:srcRect b="0" l="0" r="0" t="0"/>
          <a:stretch/>
        </p:blipFill>
        <p:spPr>
          <a:xfrm>
            <a:off x="431800" y="2590800"/>
            <a:ext cx="7145337" cy="3276600"/>
          </a:xfrm>
          <a:prstGeom prst="rect">
            <a:avLst/>
          </a:prstGeom>
          <a:noFill/>
          <a:ln>
            <a:noFill/>
          </a:ln>
        </p:spPr>
      </p:pic>
      <p:pic>
        <p:nvPicPr>
          <p:cNvPr id="580" name="Shape 580"/>
          <p:cNvPicPr preferRelativeResize="0"/>
          <p:nvPr/>
        </p:nvPicPr>
        <p:blipFill rotWithShape="1">
          <a:blip r:embed="rId4">
            <a:alphaModFix/>
          </a:blip>
          <a:srcRect b="0" l="0" r="0" t="0"/>
          <a:stretch/>
        </p:blipFill>
        <p:spPr>
          <a:xfrm>
            <a:off x="5334000" y="2133600"/>
            <a:ext cx="3267075" cy="1981200"/>
          </a:xfrm>
          <a:prstGeom prst="rect">
            <a:avLst/>
          </a:prstGeom>
          <a:noFill/>
          <a:ln>
            <a:noFill/>
          </a:ln>
        </p:spPr>
      </p:pic>
      <p:pic>
        <p:nvPicPr>
          <p:cNvPr id="581" name="Shape 581"/>
          <p:cNvPicPr preferRelativeResize="0"/>
          <p:nvPr/>
        </p:nvPicPr>
        <p:blipFill rotWithShape="1">
          <a:blip r:embed="rId5">
            <a:alphaModFix/>
          </a:blip>
          <a:srcRect b="0" l="0" r="0" t="0"/>
          <a:stretch/>
        </p:blipFill>
        <p:spPr>
          <a:xfrm>
            <a:off x="7577137" y="3581400"/>
            <a:ext cx="1384300" cy="1344612"/>
          </a:xfrm>
          <a:prstGeom prst="rect">
            <a:avLst/>
          </a:prstGeom>
          <a:noFill/>
          <a:ln>
            <a:noFill/>
          </a:ln>
        </p:spPr>
      </p:pic>
      <p:sp>
        <p:nvSpPr>
          <p:cNvPr id="582" name="Shape 582"/>
          <p:cNvSpPr/>
          <p:nvPr/>
        </p:nvSpPr>
        <p:spPr>
          <a:xfrm>
            <a:off x="7577137" y="3124200"/>
            <a:ext cx="381000" cy="381000"/>
          </a:xfrm>
          <a:prstGeom prst="irregularSeal2">
            <a:avLst/>
          </a:prstGeom>
          <a:solidFill>
            <a:schemeClr val="accent1">
              <a:alpha val="61568"/>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2"/>
              </a:solidFill>
              <a:latin typeface="Times New Roman"/>
              <a:ea typeface="Times New Roman"/>
              <a:cs typeface="Times New Roman"/>
              <a:sym typeface="Times New Roman"/>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2"/>
                                        </p:tgtEl>
                                        <p:attrNameLst>
                                          <p:attrName>style.visibility</p:attrName>
                                        </p:attrNameLst>
                                      </p:cBhvr>
                                      <p:to>
                                        <p:strVal val="visible"/>
                                      </p:to>
                                    </p:set>
                                    <p:animEffect filter="fade" transition="in">
                                      <p:cBhvr>
                                        <p:cTn dur="1000"/>
                                        <p:tgtEl>
                                          <p:spTgt spid="582"/>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581"/>
                                        </p:tgtEl>
                                        <p:attrNameLst>
                                          <p:attrName>style.visibility</p:attrName>
                                        </p:attrNameLst>
                                      </p:cBhvr>
                                      <p:to>
                                        <p:strVal val="visible"/>
                                      </p:to>
                                    </p:set>
                                    <p:animEffect filter="fade" transition="in">
                                      <p:cBhvr>
                                        <p:cTn dur="2000"/>
                                        <p:tgtEl>
                                          <p:spTgt spid="5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586" name="Shape 586"/>
        <p:cNvGrpSpPr/>
        <p:nvPr/>
      </p:nvGrpSpPr>
      <p:grpSpPr>
        <a:xfrm>
          <a:off x="0" y="0"/>
          <a:ext cx="0" cy="0"/>
          <a:chOff x="0" y="0"/>
          <a:chExt cx="0" cy="0"/>
        </a:xfrm>
      </p:grpSpPr>
      <p:sp>
        <p:nvSpPr>
          <p:cNvPr id="587" name="Shape 587"/>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200"/>
              <a:buFont typeface="Arimo"/>
              <a:buNone/>
            </a:pPr>
            <a:r>
              <a:rPr b="1" i="0" lang="en-US" sz="3200" u="none" cap="none" strike="noStrike">
                <a:solidFill>
                  <a:schemeClr val="dk2"/>
                </a:solidFill>
                <a:latin typeface="Arimo"/>
                <a:ea typeface="Arimo"/>
                <a:cs typeface="Arimo"/>
                <a:sym typeface="Arimo"/>
              </a:rPr>
              <a:t>Phương thức của lớp Form</a:t>
            </a:r>
            <a:endParaRPr/>
          </a:p>
        </p:txBody>
      </p:sp>
      <p:sp>
        <p:nvSpPr>
          <p:cNvPr id="588" name="Shape 588"/>
          <p:cNvSpPr txBox="1"/>
          <p:nvPr>
            <p:ph idx="1" type="body"/>
          </p:nvPr>
        </p:nvSpPr>
        <p:spPr>
          <a:xfrm>
            <a:off x="228600" y="1295400"/>
            <a:ext cx="8458200" cy="4876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820"/>
              <a:buFont typeface="Noto Sans Symbols"/>
              <a:buChar char="■"/>
            </a:pPr>
            <a:r>
              <a:rPr b="1" i="0" lang="en-US" sz="2800" u="none">
                <a:solidFill>
                  <a:schemeClr val="accent2"/>
                </a:solidFill>
                <a:latin typeface="Arial"/>
                <a:ea typeface="Arial"/>
                <a:cs typeface="Arial"/>
                <a:sym typeface="Arial"/>
              </a:rPr>
              <a:t>Các hành động có thể thực hiện trên form</a:t>
            </a:r>
            <a:endParaRPr b="1" i="0" sz="2400" u="none">
              <a:solidFill>
                <a:schemeClr val="accent2"/>
              </a:solidFill>
              <a:latin typeface="Arial"/>
              <a:ea typeface="Arial"/>
              <a:cs typeface="Arial"/>
              <a:sym typeface="Arial"/>
            </a:endParaRPr>
          </a:p>
          <a:p>
            <a:pPr indent="-325437" lvl="1" marL="669925" marR="0" rtl="0" algn="l">
              <a:lnSpc>
                <a:spcPct val="100000"/>
              </a:lnSpc>
              <a:spcBef>
                <a:spcPts val="480"/>
              </a:spcBef>
              <a:spcAft>
                <a:spcPts val="0"/>
              </a:spcAft>
              <a:buClr>
                <a:schemeClr val="accent2"/>
              </a:buClr>
              <a:buSzPts val="1440"/>
              <a:buFont typeface="Noto Sans Symbols"/>
              <a:buChar char="❑"/>
            </a:pPr>
            <a:r>
              <a:rPr b="1" i="0" lang="en-US" sz="2400" u="none" cap="none" strike="noStrike">
                <a:solidFill>
                  <a:schemeClr val="accent2"/>
                </a:solidFill>
                <a:latin typeface="Arial"/>
                <a:ea typeface="Arial"/>
                <a:cs typeface="Arial"/>
                <a:sym typeface="Arial"/>
              </a:rPr>
              <a:t>Activate: cho form nhận focus</a:t>
            </a:r>
            <a:endParaRPr/>
          </a:p>
          <a:p>
            <a:pPr indent="-325437" lvl="1" marL="669925" marR="0" rtl="0" algn="l">
              <a:lnSpc>
                <a:spcPct val="100000"/>
              </a:lnSpc>
              <a:spcBef>
                <a:spcPts val="480"/>
              </a:spcBef>
              <a:spcAft>
                <a:spcPts val="0"/>
              </a:spcAft>
              <a:buClr>
                <a:schemeClr val="accent2"/>
              </a:buClr>
              <a:buSzPts val="1440"/>
              <a:buFont typeface="Noto Sans Symbols"/>
              <a:buChar char="❑"/>
            </a:pPr>
            <a:r>
              <a:rPr b="1" i="0" lang="en-US" sz="2400" u="none" cap="none" strike="noStrike">
                <a:solidFill>
                  <a:schemeClr val="accent2"/>
                </a:solidFill>
                <a:latin typeface="Arial"/>
                <a:ea typeface="Arial"/>
                <a:cs typeface="Arial"/>
                <a:sym typeface="Arial"/>
              </a:rPr>
              <a:t>Close: đóng và giải phóng resource</a:t>
            </a:r>
            <a:endParaRPr/>
          </a:p>
          <a:p>
            <a:pPr indent="-325437" lvl="1" marL="669925" marR="0" rtl="0" algn="l">
              <a:lnSpc>
                <a:spcPct val="100000"/>
              </a:lnSpc>
              <a:spcBef>
                <a:spcPts val="480"/>
              </a:spcBef>
              <a:spcAft>
                <a:spcPts val="0"/>
              </a:spcAft>
              <a:buClr>
                <a:schemeClr val="accent2"/>
              </a:buClr>
              <a:buSzPts val="1440"/>
              <a:buFont typeface="Noto Sans Symbols"/>
              <a:buChar char="❑"/>
            </a:pPr>
            <a:r>
              <a:rPr b="1" i="0" lang="en-US" sz="2400" u="none" cap="none" strike="noStrike">
                <a:solidFill>
                  <a:schemeClr val="accent2"/>
                </a:solidFill>
                <a:latin typeface="Arial"/>
                <a:ea typeface="Arial"/>
                <a:cs typeface="Arial"/>
                <a:sym typeface="Arial"/>
              </a:rPr>
              <a:t>Hide: ẩn form</a:t>
            </a:r>
            <a:endParaRPr/>
          </a:p>
          <a:p>
            <a:pPr indent="-325437" lvl="1" marL="669925" marR="0" rtl="0" algn="l">
              <a:lnSpc>
                <a:spcPct val="100000"/>
              </a:lnSpc>
              <a:spcBef>
                <a:spcPts val="480"/>
              </a:spcBef>
              <a:spcAft>
                <a:spcPts val="0"/>
              </a:spcAft>
              <a:buClr>
                <a:schemeClr val="accent2"/>
              </a:buClr>
              <a:buSzPts val="1440"/>
              <a:buFont typeface="Noto Sans Symbols"/>
              <a:buChar char="❑"/>
            </a:pPr>
            <a:r>
              <a:rPr b="1" i="0" lang="en-US" sz="2400" u="none" cap="none" strike="noStrike">
                <a:solidFill>
                  <a:schemeClr val="accent2"/>
                </a:solidFill>
                <a:latin typeface="Arial"/>
                <a:ea typeface="Arial"/>
                <a:cs typeface="Arial"/>
                <a:sym typeface="Arial"/>
              </a:rPr>
              <a:t>Refresh: làm mới lại</a:t>
            </a:r>
            <a:endParaRPr/>
          </a:p>
          <a:p>
            <a:pPr indent="-325437" lvl="1" marL="669925" marR="0" rtl="0" algn="l">
              <a:lnSpc>
                <a:spcPct val="100000"/>
              </a:lnSpc>
              <a:spcBef>
                <a:spcPts val="480"/>
              </a:spcBef>
              <a:spcAft>
                <a:spcPts val="0"/>
              </a:spcAft>
              <a:buClr>
                <a:schemeClr val="accent2"/>
              </a:buClr>
              <a:buSzPts val="1440"/>
              <a:buFont typeface="Noto Sans Symbols"/>
              <a:buChar char="❑"/>
            </a:pPr>
            <a:r>
              <a:rPr b="1" i="0" lang="en-US" sz="2400" u="none" cap="none" strike="noStrike">
                <a:solidFill>
                  <a:schemeClr val="accent2"/>
                </a:solidFill>
                <a:latin typeface="Arial"/>
                <a:ea typeface="Arial"/>
                <a:cs typeface="Arial"/>
                <a:sym typeface="Arial"/>
              </a:rPr>
              <a:t>Show: cho form show ra màn hình (modeless) và activate</a:t>
            </a:r>
            <a:endParaRPr/>
          </a:p>
          <a:p>
            <a:pPr indent="-325437" lvl="1" marL="669925" marR="0" rtl="0" algn="l">
              <a:lnSpc>
                <a:spcPct val="100000"/>
              </a:lnSpc>
              <a:spcBef>
                <a:spcPts val="480"/>
              </a:spcBef>
              <a:spcAft>
                <a:spcPts val="0"/>
              </a:spcAft>
              <a:buClr>
                <a:schemeClr val="accent2"/>
              </a:buClr>
              <a:buSzPts val="1440"/>
              <a:buFont typeface="Noto Sans Symbols"/>
              <a:buChar char="❑"/>
            </a:pPr>
            <a:r>
              <a:rPr b="1" i="0" lang="en-US" sz="2400" u="none" cap="none" strike="noStrike">
                <a:solidFill>
                  <a:schemeClr val="accent2"/>
                </a:solidFill>
                <a:latin typeface="Arial"/>
                <a:ea typeface="Arial"/>
                <a:cs typeface="Arial"/>
                <a:sym typeface="Arial"/>
              </a:rPr>
              <a:t>ShowDialog: hiển thị dạng modal</a:t>
            </a:r>
            <a:endParaRPr/>
          </a:p>
        </p:txBody>
      </p:sp>
      <p:sp>
        <p:nvSpPr>
          <p:cNvPr id="589" name="Shape 589"/>
          <p:cNvSpPr txBox="1"/>
          <p:nvPr/>
        </p:nvSpPr>
        <p:spPr>
          <a:xfrm>
            <a:off x="8382000" y="6400800"/>
            <a:ext cx="4318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18" name="Shape 118"/>
        <p:cNvGrpSpPr/>
        <p:nvPr/>
      </p:nvGrpSpPr>
      <p:grpSpPr>
        <a:xfrm>
          <a:off x="0" y="0"/>
          <a:ext cx="0" cy="0"/>
          <a:chOff x="0" y="0"/>
          <a:chExt cx="0" cy="0"/>
        </a:xfrm>
      </p:grpSpPr>
      <p:sp>
        <p:nvSpPr>
          <p:cNvPr id="119" name="Shape 119"/>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GUI</a:t>
            </a:r>
            <a:endParaRPr/>
          </a:p>
        </p:txBody>
      </p:sp>
      <p:sp>
        <p:nvSpPr>
          <p:cNvPr id="120" name="Shape 120"/>
          <p:cNvSpPr txBox="1"/>
          <p:nvPr>
            <p:ph idx="1" type="body"/>
          </p:nvPr>
        </p:nvSpPr>
        <p:spPr>
          <a:xfrm>
            <a:off x="228600" y="1295400"/>
            <a:ext cx="8458200" cy="4876800"/>
          </a:xfrm>
          <a:prstGeom prst="rect">
            <a:avLst/>
          </a:prstGeom>
          <a:noFill/>
          <a:ln>
            <a:noFill/>
          </a:ln>
        </p:spPr>
        <p:txBody>
          <a:bodyPr anchorCtr="0" anchor="t" bIns="45700" lIns="91425" spcFirstLastPara="1" rIns="91425" wrap="square" tIns="45700">
            <a:noAutofit/>
          </a:bodyPr>
          <a:lstStyle/>
          <a:p>
            <a:pPr indent="-252095" lvl="0" marL="342900" marR="0" rtl="0" algn="l">
              <a:spcBef>
                <a:spcPts val="0"/>
              </a:spcBef>
              <a:spcAft>
                <a:spcPts val="0"/>
              </a:spcAft>
              <a:buClr>
                <a:schemeClr val="accent1"/>
              </a:buClr>
              <a:buSzPts val="1430"/>
              <a:buFont typeface="Noto Sans Symbols"/>
              <a:buNone/>
            </a:pPr>
            <a:r>
              <a:t/>
            </a:r>
            <a:endParaRPr b="1" sz="2200">
              <a:solidFill>
                <a:schemeClr val="accent2"/>
              </a:solidFill>
              <a:latin typeface="Arial"/>
              <a:ea typeface="Arial"/>
              <a:cs typeface="Arial"/>
              <a:sym typeface="Arial"/>
            </a:endParaRPr>
          </a:p>
        </p:txBody>
      </p:sp>
      <p:sp>
        <p:nvSpPr>
          <p:cNvPr id="121" name="Shape 121"/>
          <p:cNvSpPr txBox="1"/>
          <p:nvPr/>
        </p:nvSpPr>
        <p:spPr>
          <a:xfrm>
            <a:off x="8382000" y="6400800"/>
            <a:ext cx="4318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pic>
        <p:nvPicPr>
          <p:cNvPr id="122" name="Shape 122"/>
          <p:cNvPicPr preferRelativeResize="0"/>
          <p:nvPr/>
        </p:nvPicPr>
        <p:blipFill rotWithShape="1">
          <a:blip r:embed="rId3">
            <a:alphaModFix/>
          </a:blip>
          <a:srcRect b="0" l="0" r="0" t="0"/>
          <a:stretch/>
        </p:blipFill>
        <p:spPr>
          <a:xfrm>
            <a:off x="3505200" y="1752600"/>
            <a:ext cx="5181600" cy="3884612"/>
          </a:xfrm>
          <a:prstGeom prst="rect">
            <a:avLst/>
          </a:prstGeom>
          <a:noFill/>
          <a:ln>
            <a:noFill/>
          </a:ln>
        </p:spPr>
      </p:pic>
      <p:sp>
        <p:nvSpPr>
          <p:cNvPr id="123" name="Shape 123"/>
          <p:cNvSpPr txBox="1"/>
          <p:nvPr/>
        </p:nvSpPr>
        <p:spPr>
          <a:xfrm>
            <a:off x="457200" y="2133600"/>
            <a:ext cx="2290762" cy="1006475"/>
          </a:xfrm>
          <a:prstGeom prst="rect">
            <a:avLst/>
          </a:prstGeom>
          <a:gradFill>
            <a:gsLst>
              <a:gs pos="0">
                <a:srgbClr val="CC9900">
                  <a:alpha val="45882"/>
                </a:srgbClr>
              </a:gs>
              <a:gs pos="100000">
                <a:srgbClr val="FFFF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2000"/>
              <a:buFont typeface="Times New Roman"/>
              <a:buNone/>
            </a:pPr>
            <a:r>
              <a:rPr b="1" i="0" lang="en-US" sz="2000" u="none">
                <a:solidFill>
                  <a:schemeClr val="dk2"/>
                </a:solidFill>
                <a:latin typeface="Times New Roman"/>
                <a:ea typeface="Times New Roman"/>
                <a:cs typeface="Times New Roman"/>
                <a:sym typeface="Times New Roman"/>
              </a:rPr>
              <a:t>Tương tác qua giao diện đồ họa độ phân giải cao</a:t>
            </a:r>
            <a:endParaRPr/>
          </a:p>
        </p:txBody>
      </p:sp>
      <p:sp>
        <p:nvSpPr>
          <p:cNvPr id="124" name="Shape 124"/>
          <p:cNvSpPr txBox="1"/>
          <p:nvPr/>
        </p:nvSpPr>
        <p:spPr>
          <a:xfrm>
            <a:off x="4411662" y="1295400"/>
            <a:ext cx="3530600" cy="39687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2000"/>
              <a:buFont typeface="Times New Roman"/>
              <a:buNone/>
            </a:pPr>
            <a:r>
              <a:rPr b="1" i="0" lang="en-US" sz="2000" u="none">
                <a:solidFill>
                  <a:schemeClr val="dk2"/>
                </a:solidFill>
                <a:latin typeface="Times New Roman"/>
                <a:ea typeface="Times New Roman"/>
                <a:cs typeface="Times New Roman"/>
                <a:sym typeface="Times New Roman"/>
              </a:rPr>
              <a:t>Graphical User Interface: GUI</a:t>
            </a:r>
            <a:endParaRPr/>
          </a:p>
        </p:txBody>
      </p:sp>
      <p:sp>
        <p:nvSpPr>
          <p:cNvPr id="125" name="Shape 125"/>
          <p:cNvSpPr txBox="1"/>
          <p:nvPr/>
        </p:nvSpPr>
        <p:spPr>
          <a:xfrm>
            <a:off x="457200" y="3429000"/>
            <a:ext cx="2447925" cy="701675"/>
          </a:xfrm>
          <a:prstGeom prst="rect">
            <a:avLst/>
          </a:prstGeom>
          <a:gradFill>
            <a:gsLst>
              <a:gs pos="0">
                <a:srgbClr val="CC9900">
                  <a:alpha val="45882"/>
                </a:srgbClr>
              </a:gs>
              <a:gs pos="100000">
                <a:srgbClr val="FFFF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2000"/>
              <a:buFont typeface="Times New Roman"/>
              <a:buNone/>
            </a:pPr>
            <a:r>
              <a:rPr b="1" i="0" lang="en-US" sz="2000" u="none">
                <a:solidFill>
                  <a:schemeClr val="dk2"/>
                </a:solidFill>
                <a:latin typeface="Times New Roman"/>
                <a:ea typeface="Times New Roman"/>
                <a:cs typeface="Times New Roman"/>
                <a:sym typeface="Times New Roman"/>
              </a:rPr>
              <a:t>Đa số các hệ OS hiện đại đều dùng GUI</a:t>
            </a:r>
            <a:endParaRPr/>
          </a:p>
        </p:txBody>
      </p:sp>
      <p:sp>
        <p:nvSpPr>
          <p:cNvPr id="126" name="Shape 126"/>
          <p:cNvSpPr txBox="1"/>
          <p:nvPr/>
        </p:nvSpPr>
        <p:spPr>
          <a:xfrm>
            <a:off x="457200" y="4495800"/>
            <a:ext cx="2682875" cy="701675"/>
          </a:xfrm>
          <a:prstGeom prst="rect">
            <a:avLst/>
          </a:prstGeom>
          <a:gradFill>
            <a:gsLst>
              <a:gs pos="0">
                <a:srgbClr val="CC9900">
                  <a:alpha val="45882"/>
                </a:srgbClr>
              </a:gs>
              <a:gs pos="100000">
                <a:srgbClr val="FFFF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2000"/>
              <a:buFont typeface="Times New Roman"/>
              <a:buNone/>
            </a:pPr>
            <a:r>
              <a:rPr b="1" i="0" lang="en-US" sz="2000" u="none">
                <a:solidFill>
                  <a:schemeClr val="dk2"/>
                </a:solidFill>
                <a:latin typeface="Times New Roman"/>
                <a:ea typeface="Times New Roman"/>
                <a:cs typeface="Times New Roman"/>
                <a:sym typeface="Times New Roman"/>
              </a:rPr>
              <a:t>Cho phép user dễ dàng thao tác</a:t>
            </a:r>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par>
                                <p:cTn fill="hold" nodeType="with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000"/>
                                        <p:tgtEl>
                                          <p:spTgt spid="124"/>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000"/>
                                        <p:tgtEl>
                                          <p:spTgt spid="123"/>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000"/>
                                        <p:tgtEl>
                                          <p:spTgt spid="125"/>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1000"/>
                                        <p:tgtEl>
                                          <p:spTgt spid="1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593" name="Shape 593"/>
        <p:cNvGrpSpPr/>
        <p:nvPr/>
      </p:nvGrpSpPr>
      <p:grpSpPr>
        <a:xfrm>
          <a:off x="0" y="0"/>
          <a:ext cx="0" cy="0"/>
          <a:chOff x="0" y="0"/>
          <a:chExt cx="0" cy="0"/>
        </a:xfrm>
      </p:grpSpPr>
      <p:sp>
        <p:nvSpPr>
          <p:cNvPr id="594" name="Shape 594"/>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200"/>
              <a:buFont typeface="Arimo"/>
              <a:buNone/>
            </a:pPr>
            <a:r>
              <a:rPr b="1" i="0" lang="en-US" sz="3200" u="none" cap="none" strike="noStrike">
                <a:solidFill>
                  <a:schemeClr val="dk2"/>
                </a:solidFill>
                <a:latin typeface="Arimo"/>
                <a:ea typeface="Arimo"/>
                <a:cs typeface="Arimo"/>
                <a:sym typeface="Arimo"/>
              </a:rPr>
              <a:t>Event của Form</a:t>
            </a:r>
            <a:endParaRPr/>
          </a:p>
        </p:txBody>
      </p:sp>
      <p:sp>
        <p:nvSpPr>
          <p:cNvPr id="595" name="Shape 595"/>
          <p:cNvSpPr txBox="1"/>
          <p:nvPr>
            <p:ph idx="1" type="body"/>
          </p:nvPr>
        </p:nvSpPr>
        <p:spPr>
          <a:xfrm>
            <a:off x="228600" y="1295400"/>
            <a:ext cx="5791200" cy="4876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300"/>
              <a:buFont typeface="Noto Sans Symbols"/>
              <a:buChar char="■"/>
            </a:pPr>
            <a:r>
              <a:rPr b="1" i="0" lang="en-US" sz="2000" u="none">
                <a:solidFill>
                  <a:schemeClr val="accent2"/>
                </a:solidFill>
                <a:latin typeface="Arial"/>
                <a:ea typeface="Arial"/>
                <a:cs typeface="Arial"/>
                <a:sym typeface="Arial"/>
              </a:rPr>
              <a:t>Tạo xử lý cho event</a:t>
            </a:r>
            <a:endParaRPr/>
          </a:p>
          <a:p>
            <a:pPr indent="-325437" lvl="1" marL="669925" marR="0" rtl="0" algn="l">
              <a:lnSpc>
                <a:spcPct val="100000"/>
              </a:lnSpc>
              <a:spcBef>
                <a:spcPts val="360"/>
              </a:spcBef>
              <a:spcAft>
                <a:spcPts val="0"/>
              </a:spcAft>
              <a:buClr>
                <a:schemeClr val="accent2"/>
              </a:buClr>
              <a:buSzPts val="1080"/>
              <a:buFont typeface="Noto Sans Symbols"/>
              <a:buChar char="❑"/>
            </a:pPr>
            <a:r>
              <a:rPr b="1" i="0" lang="en-US" sz="1800" u="none" cap="none" strike="noStrike">
                <a:solidFill>
                  <a:schemeClr val="accent2"/>
                </a:solidFill>
                <a:latin typeface="Arial"/>
                <a:ea typeface="Arial"/>
                <a:cs typeface="Arial"/>
                <a:sym typeface="Arial"/>
              </a:rPr>
              <a:t>Trong cửa sổ properties</a:t>
            </a:r>
            <a:endParaRPr/>
          </a:p>
          <a:p>
            <a:pPr indent="-325437" lvl="1" marL="669925" marR="0" rtl="0" algn="l">
              <a:lnSpc>
                <a:spcPct val="100000"/>
              </a:lnSpc>
              <a:spcBef>
                <a:spcPts val="360"/>
              </a:spcBef>
              <a:spcAft>
                <a:spcPts val="0"/>
              </a:spcAft>
              <a:buClr>
                <a:schemeClr val="accent2"/>
              </a:buClr>
              <a:buSzPts val="1080"/>
              <a:buFont typeface="Noto Sans Symbols"/>
              <a:buChar char="❑"/>
            </a:pPr>
            <a:r>
              <a:rPr b="1" i="0" lang="en-US" sz="1800" u="none" cap="none" strike="noStrike">
                <a:solidFill>
                  <a:schemeClr val="accent2"/>
                </a:solidFill>
                <a:latin typeface="Arial"/>
                <a:ea typeface="Arial"/>
                <a:cs typeface="Arial"/>
                <a:sym typeface="Arial"/>
              </a:rPr>
              <a:t>Chọn biểu tượng event</a:t>
            </a:r>
            <a:endParaRPr/>
          </a:p>
          <a:p>
            <a:pPr indent="-325437" lvl="1" marL="669925" marR="0" rtl="0" algn="l">
              <a:lnSpc>
                <a:spcPct val="100000"/>
              </a:lnSpc>
              <a:spcBef>
                <a:spcPts val="360"/>
              </a:spcBef>
              <a:spcAft>
                <a:spcPts val="0"/>
              </a:spcAft>
              <a:buClr>
                <a:schemeClr val="accent2"/>
              </a:buClr>
              <a:buSzPts val="1080"/>
              <a:buFont typeface="Noto Sans Symbols"/>
              <a:buChar char="❑"/>
            </a:pPr>
            <a:r>
              <a:rPr b="1" i="0" lang="en-US" sz="1800" u="none" cap="none" strike="noStrike">
                <a:solidFill>
                  <a:schemeClr val="accent2"/>
                </a:solidFill>
                <a:latin typeface="Arial"/>
                <a:ea typeface="Arial"/>
                <a:cs typeface="Arial"/>
                <a:sym typeface="Arial"/>
              </a:rPr>
              <a:t>Kích đúp vào tên event</a:t>
            </a:r>
            <a:endParaRPr/>
          </a:p>
          <a:p>
            <a:pPr indent="-342900" lvl="0" marL="342900" marR="0" rtl="0" algn="l">
              <a:lnSpc>
                <a:spcPct val="100000"/>
              </a:lnSpc>
              <a:spcBef>
                <a:spcPts val="400"/>
              </a:spcBef>
              <a:spcAft>
                <a:spcPts val="0"/>
              </a:spcAft>
              <a:buClr>
                <a:schemeClr val="accent1"/>
              </a:buClr>
              <a:buSzPts val="1300"/>
              <a:buFont typeface="Noto Sans Symbols"/>
              <a:buChar char="■"/>
            </a:pPr>
            <a:r>
              <a:rPr b="1" i="0" lang="en-US" sz="2000" u="none">
                <a:solidFill>
                  <a:schemeClr val="accent2"/>
                </a:solidFill>
                <a:latin typeface="Arial"/>
                <a:ea typeface="Arial"/>
                <a:cs typeface="Arial"/>
                <a:sym typeface="Arial"/>
              </a:rPr>
              <a:t>Event thường dùng</a:t>
            </a:r>
            <a:endParaRPr/>
          </a:p>
          <a:p>
            <a:pPr indent="-325437" lvl="1" marL="669925" marR="0" rtl="0" algn="l">
              <a:lnSpc>
                <a:spcPct val="100000"/>
              </a:lnSpc>
              <a:spcBef>
                <a:spcPts val="360"/>
              </a:spcBef>
              <a:spcAft>
                <a:spcPts val="0"/>
              </a:spcAft>
              <a:buClr>
                <a:schemeClr val="accent2"/>
              </a:buClr>
              <a:buSzPts val="1080"/>
              <a:buFont typeface="Noto Sans Symbols"/>
              <a:buChar char="❑"/>
            </a:pPr>
            <a:r>
              <a:rPr b="1" i="0" lang="en-US" sz="1800" u="none" cap="none" strike="noStrike">
                <a:solidFill>
                  <a:schemeClr val="hlink"/>
                </a:solidFill>
                <a:latin typeface="Arial"/>
                <a:ea typeface="Arial"/>
                <a:cs typeface="Arial"/>
                <a:sym typeface="Arial"/>
              </a:rPr>
              <a:t>Load</a:t>
            </a:r>
            <a:r>
              <a:rPr b="1" i="0" lang="en-US" sz="1800" u="none" cap="none" strike="noStrike">
                <a:solidFill>
                  <a:schemeClr val="accent2"/>
                </a:solidFill>
                <a:latin typeface="Arial"/>
                <a:ea typeface="Arial"/>
                <a:cs typeface="Arial"/>
                <a:sym typeface="Arial"/>
              </a:rPr>
              <a:t>: xuất hiện trước khi form xuất hiện lần đầu tiên</a:t>
            </a:r>
            <a:endParaRPr/>
          </a:p>
          <a:p>
            <a:pPr indent="-325437" lvl="1" marL="669925" marR="0" rtl="0" algn="l">
              <a:lnSpc>
                <a:spcPct val="100000"/>
              </a:lnSpc>
              <a:spcBef>
                <a:spcPts val="360"/>
              </a:spcBef>
              <a:spcAft>
                <a:spcPts val="0"/>
              </a:spcAft>
              <a:buClr>
                <a:schemeClr val="accent2"/>
              </a:buClr>
              <a:buSzPts val="1080"/>
              <a:buFont typeface="Noto Sans Symbols"/>
              <a:buChar char="❑"/>
            </a:pPr>
            <a:r>
              <a:rPr b="1" i="0" lang="en-US" sz="1800" u="none" cap="none" strike="noStrike">
                <a:solidFill>
                  <a:schemeClr val="hlink"/>
                </a:solidFill>
                <a:latin typeface="Arial"/>
                <a:ea typeface="Arial"/>
                <a:cs typeface="Arial"/>
                <a:sym typeface="Arial"/>
              </a:rPr>
              <a:t>Closing</a:t>
            </a:r>
            <a:r>
              <a:rPr b="1" i="0" lang="en-US" sz="1800" u="none" cap="none" strike="noStrike">
                <a:solidFill>
                  <a:schemeClr val="accent2"/>
                </a:solidFill>
                <a:latin typeface="Arial"/>
                <a:ea typeface="Arial"/>
                <a:cs typeface="Arial"/>
                <a:sym typeface="Arial"/>
              </a:rPr>
              <a:t>: xuất hiện khi form đang chuẩn bị đóng</a:t>
            </a:r>
            <a:endParaRPr/>
          </a:p>
          <a:p>
            <a:pPr indent="-325437" lvl="1" marL="669925" marR="0" rtl="0" algn="l">
              <a:lnSpc>
                <a:spcPct val="100000"/>
              </a:lnSpc>
              <a:spcBef>
                <a:spcPts val="360"/>
              </a:spcBef>
              <a:spcAft>
                <a:spcPts val="0"/>
              </a:spcAft>
              <a:buClr>
                <a:schemeClr val="accent2"/>
              </a:buClr>
              <a:buSzPts val="1080"/>
              <a:buFont typeface="Noto Sans Symbols"/>
              <a:buChar char="❑"/>
            </a:pPr>
            <a:r>
              <a:rPr b="1" i="0" lang="en-US" sz="1800" u="none" cap="none" strike="noStrike">
                <a:solidFill>
                  <a:schemeClr val="hlink"/>
                </a:solidFill>
                <a:latin typeface="Arial"/>
                <a:ea typeface="Arial"/>
                <a:cs typeface="Arial"/>
                <a:sym typeface="Arial"/>
              </a:rPr>
              <a:t>Closed</a:t>
            </a:r>
            <a:r>
              <a:rPr b="1" i="0" lang="en-US" sz="1800" u="none" cap="none" strike="noStrike">
                <a:solidFill>
                  <a:schemeClr val="accent2"/>
                </a:solidFill>
                <a:latin typeface="Arial"/>
                <a:ea typeface="Arial"/>
                <a:cs typeface="Arial"/>
                <a:sym typeface="Arial"/>
              </a:rPr>
              <a:t>: xuất hiện khi form đã đóng</a:t>
            </a:r>
            <a:endParaRPr/>
          </a:p>
          <a:p>
            <a:pPr indent="-325437" lvl="1" marL="669925" marR="0" rtl="0" algn="l">
              <a:lnSpc>
                <a:spcPct val="100000"/>
              </a:lnSpc>
              <a:spcBef>
                <a:spcPts val="360"/>
              </a:spcBef>
              <a:spcAft>
                <a:spcPts val="0"/>
              </a:spcAft>
              <a:buClr>
                <a:schemeClr val="accent2"/>
              </a:buClr>
              <a:buSzPts val="1080"/>
              <a:buFont typeface="Noto Sans Symbols"/>
              <a:buChar char="❑"/>
            </a:pPr>
            <a:r>
              <a:rPr b="1" i="0" lang="en-US" sz="1800" u="none" cap="none" strike="noStrike">
                <a:solidFill>
                  <a:schemeClr val="hlink"/>
                </a:solidFill>
                <a:latin typeface="Arial"/>
                <a:ea typeface="Arial"/>
                <a:cs typeface="Arial"/>
                <a:sym typeface="Arial"/>
              </a:rPr>
              <a:t>Resize</a:t>
            </a:r>
            <a:r>
              <a:rPr b="1" i="0" lang="en-US" sz="1800" u="none" cap="none" strike="noStrike">
                <a:solidFill>
                  <a:schemeClr val="accent2"/>
                </a:solidFill>
                <a:latin typeface="Arial"/>
                <a:ea typeface="Arial"/>
                <a:cs typeface="Arial"/>
                <a:sym typeface="Arial"/>
              </a:rPr>
              <a:t>: xuất hiện sau khi user resize form</a:t>
            </a:r>
            <a:endParaRPr/>
          </a:p>
          <a:p>
            <a:pPr indent="-325437" lvl="1" marL="669925" marR="0" rtl="0" algn="l">
              <a:lnSpc>
                <a:spcPct val="100000"/>
              </a:lnSpc>
              <a:spcBef>
                <a:spcPts val="360"/>
              </a:spcBef>
              <a:spcAft>
                <a:spcPts val="0"/>
              </a:spcAft>
              <a:buClr>
                <a:schemeClr val="accent2"/>
              </a:buClr>
              <a:buSzPts val="1080"/>
              <a:buFont typeface="Noto Sans Symbols"/>
              <a:buChar char="❑"/>
            </a:pPr>
            <a:r>
              <a:rPr b="1" i="0" lang="en-US" sz="1800" u="none" cap="none" strike="noStrike">
                <a:solidFill>
                  <a:schemeClr val="hlink"/>
                </a:solidFill>
                <a:latin typeface="Arial"/>
                <a:ea typeface="Arial"/>
                <a:cs typeface="Arial"/>
                <a:sym typeface="Arial"/>
              </a:rPr>
              <a:t>Click</a:t>
            </a:r>
            <a:r>
              <a:rPr b="1" i="0" lang="en-US" sz="1800" u="none" cap="none" strike="noStrike">
                <a:solidFill>
                  <a:schemeClr val="accent2"/>
                </a:solidFill>
                <a:latin typeface="Arial"/>
                <a:ea typeface="Arial"/>
                <a:cs typeface="Arial"/>
                <a:sym typeface="Arial"/>
              </a:rPr>
              <a:t>: xuất hiện khi user click lên nền form</a:t>
            </a:r>
            <a:endParaRPr/>
          </a:p>
          <a:p>
            <a:pPr indent="-325437" lvl="1" marL="669925" marR="0" rtl="0" algn="l">
              <a:lnSpc>
                <a:spcPct val="100000"/>
              </a:lnSpc>
              <a:spcBef>
                <a:spcPts val="360"/>
              </a:spcBef>
              <a:spcAft>
                <a:spcPts val="0"/>
              </a:spcAft>
              <a:buClr>
                <a:schemeClr val="accent2"/>
              </a:buClr>
              <a:buSzPts val="1080"/>
              <a:buFont typeface="Noto Sans Symbols"/>
              <a:buChar char="❑"/>
            </a:pPr>
            <a:r>
              <a:rPr b="1" i="0" lang="en-US" sz="1800" u="none" cap="none" strike="noStrike">
                <a:solidFill>
                  <a:schemeClr val="hlink"/>
                </a:solidFill>
                <a:latin typeface="Arial"/>
                <a:ea typeface="Arial"/>
                <a:cs typeface="Arial"/>
                <a:sym typeface="Arial"/>
              </a:rPr>
              <a:t>KeyPress</a:t>
            </a:r>
            <a:r>
              <a:rPr b="1" i="0" lang="en-US" sz="1800" u="none" cap="none" strike="noStrike">
                <a:solidFill>
                  <a:schemeClr val="accent2"/>
                </a:solidFill>
                <a:latin typeface="Arial"/>
                <a:ea typeface="Arial"/>
                <a:cs typeface="Arial"/>
                <a:sym typeface="Arial"/>
              </a:rPr>
              <a:t>: xuất hiện khi form có focus và user nhấn phím</a:t>
            </a:r>
            <a:endParaRPr/>
          </a:p>
          <a:p>
            <a:pPr indent="-268605" lvl="0" marL="342900" marR="0" rtl="0" algn="l">
              <a:spcBef>
                <a:spcPts val="360"/>
              </a:spcBef>
              <a:spcAft>
                <a:spcPts val="0"/>
              </a:spcAft>
              <a:buClr>
                <a:schemeClr val="accent1"/>
              </a:buClr>
              <a:buSzPts val="1170"/>
              <a:buFont typeface="Noto Sans Symbols"/>
              <a:buNone/>
            </a:pPr>
            <a:r>
              <a:t/>
            </a:r>
            <a:endParaRPr b="1" i="0" sz="1800" u="none" cap="none" strike="noStrike">
              <a:solidFill>
                <a:schemeClr val="accent2"/>
              </a:solidFill>
              <a:latin typeface="Arial"/>
              <a:ea typeface="Arial"/>
              <a:cs typeface="Arial"/>
              <a:sym typeface="Arial"/>
            </a:endParaRPr>
          </a:p>
        </p:txBody>
      </p:sp>
      <p:sp>
        <p:nvSpPr>
          <p:cNvPr id="596" name="Shape 596"/>
          <p:cNvSpPr txBox="1"/>
          <p:nvPr/>
        </p:nvSpPr>
        <p:spPr>
          <a:xfrm>
            <a:off x="8382000" y="6400800"/>
            <a:ext cx="4318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pic>
        <p:nvPicPr>
          <p:cNvPr id="597" name="Shape 597"/>
          <p:cNvPicPr preferRelativeResize="0"/>
          <p:nvPr/>
        </p:nvPicPr>
        <p:blipFill rotWithShape="1">
          <a:blip r:embed="rId3">
            <a:alphaModFix/>
          </a:blip>
          <a:srcRect b="0" l="0" r="0" t="0"/>
          <a:stretch/>
        </p:blipFill>
        <p:spPr>
          <a:xfrm>
            <a:off x="6172200" y="1143000"/>
            <a:ext cx="2600325" cy="3086100"/>
          </a:xfrm>
          <a:prstGeom prst="rect">
            <a:avLst/>
          </a:prstGeom>
          <a:noFill/>
          <a:ln>
            <a:noFill/>
          </a:ln>
        </p:spPr>
      </p:pic>
      <p:cxnSp>
        <p:nvCxnSpPr>
          <p:cNvPr id="598" name="Shape 598"/>
          <p:cNvCxnSpPr/>
          <p:nvPr/>
        </p:nvCxnSpPr>
        <p:spPr>
          <a:xfrm>
            <a:off x="7086600" y="838200"/>
            <a:ext cx="0" cy="762000"/>
          </a:xfrm>
          <a:prstGeom prst="straightConnector1">
            <a:avLst/>
          </a:prstGeom>
          <a:noFill/>
          <a:ln cap="flat" cmpd="sng" w="28575">
            <a:solidFill>
              <a:srgbClr val="FF0000"/>
            </a:solidFill>
            <a:prstDash val="solid"/>
            <a:miter lim="800000"/>
            <a:headEnd len="med" w="med" type="none"/>
            <a:tailEnd len="lg" w="lg" type="triangle"/>
          </a:ln>
        </p:spPr>
      </p:cxnSp>
      <p:cxnSp>
        <p:nvCxnSpPr>
          <p:cNvPr id="599" name="Shape 599"/>
          <p:cNvCxnSpPr/>
          <p:nvPr/>
        </p:nvCxnSpPr>
        <p:spPr>
          <a:xfrm rot="10800000">
            <a:off x="7010400" y="4038600"/>
            <a:ext cx="0" cy="685800"/>
          </a:xfrm>
          <a:prstGeom prst="straightConnector1">
            <a:avLst/>
          </a:prstGeom>
          <a:noFill/>
          <a:ln cap="flat" cmpd="sng" w="28575">
            <a:solidFill>
              <a:srgbClr val="FF0000"/>
            </a:solidFill>
            <a:prstDash val="solid"/>
            <a:miter lim="800000"/>
            <a:headEnd len="med" w="med" type="none"/>
            <a:tailEnd len="lg" w="lg" type="triangle"/>
          </a:ln>
        </p:spPr>
      </p:cxnSp>
      <p:sp>
        <p:nvSpPr>
          <p:cNvPr id="600" name="Shape 600"/>
          <p:cNvSpPr txBox="1"/>
          <p:nvPr/>
        </p:nvSpPr>
        <p:spPr>
          <a:xfrm>
            <a:off x="6553200" y="4724400"/>
            <a:ext cx="1249362"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2000"/>
              <a:buFont typeface="Times New Roman"/>
              <a:buNone/>
            </a:pPr>
            <a:r>
              <a:rPr b="1" i="0" lang="en-US" sz="2000" u="none">
                <a:solidFill>
                  <a:schemeClr val="dk2"/>
                </a:solidFill>
                <a:latin typeface="Times New Roman"/>
                <a:ea typeface="Times New Roman"/>
                <a:cs typeface="Times New Roman"/>
                <a:sym typeface="Times New Roman"/>
              </a:rPr>
              <a:t>Tên event</a:t>
            </a:r>
            <a:endParaRPr/>
          </a:p>
        </p:txBody>
      </p:sp>
      <p:cxnSp>
        <p:nvCxnSpPr>
          <p:cNvPr id="601" name="Shape 601"/>
          <p:cNvCxnSpPr/>
          <p:nvPr/>
        </p:nvCxnSpPr>
        <p:spPr>
          <a:xfrm rot="10800000">
            <a:off x="8229600" y="3886200"/>
            <a:ext cx="0" cy="1524000"/>
          </a:xfrm>
          <a:prstGeom prst="straightConnector1">
            <a:avLst/>
          </a:prstGeom>
          <a:noFill/>
          <a:ln cap="flat" cmpd="sng" w="28575">
            <a:solidFill>
              <a:srgbClr val="FF0000"/>
            </a:solidFill>
            <a:prstDash val="solid"/>
            <a:miter lim="800000"/>
            <a:headEnd len="med" w="med" type="none"/>
            <a:tailEnd len="lg" w="lg" type="triangle"/>
          </a:ln>
        </p:spPr>
      </p:cxnSp>
      <p:sp>
        <p:nvSpPr>
          <p:cNvPr id="602" name="Shape 602"/>
          <p:cNvSpPr txBox="1"/>
          <p:nvPr/>
        </p:nvSpPr>
        <p:spPr>
          <a:xfrm>
            <a:off x="7543800" y="5410200"/>
            <a:ext cx="1447800" cy="7016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2000"/>
              <a:buFont typeface="Times New Roman"/>
              <a:buNone/>
            </a:pPr>
            <a:r>
              <a:rPr b="1" i="0" lang="en-US" sz="2000" u="none">
                <a:solidFill>
                  <a:schemeClr val="dk2"/>
                </a:solidFill>
                <a:latin typeface="Times New Roman"/>
                <a:ea typeface="Times New Roman"/>
                <a:cs typeface="Times New Roman"/>
                <a:sym typeface="Times New Roman"/>
              </a:rPr>
              <a:t>Trình xử lý nếu có</a:t>
            </a:r>
            <a:endParaRPr/>
          </a:p>
        </p:txBody>
      </p:sp>
    </p:spTree>
  </p:cSld>
  <p:clrMapOvr>
    <a:masterClrMapping/>
  </p:clrMapOvr>
  <p:transition spd="slow">
    <p:push/>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606" name="Shape 606"/>
        <p:cNvGrpSpPr/>
        <p:nvPr/>
      </p:nvGrpSpPr>
      <p:grpSpPr>
        <a:xfrm>
          <a:off x="0" y="0"/>
          <a:ext cx="0" cy="0"/>
          <a:chOff x="0" y="0"/>
          <a:chExt cx="0" cy="0"/>
        </a:xfrm>
      </p:grpSpPr>
      <p:sp>
        <p:nvSpPr>
          <p:cNvPr id="607" name="Shape 607"/>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200"/>
              <a:buFont typeface="Arimo"/>
              <a:buNone/>
            </a:pPr>
            <a:r>
              <a:rPr b="1" i="0" lang="en-US" sz="3200" u="none" cap="none" strike="noStrike">
                <a:solidFill>
                  <a:schemeClr val="dk2"/>
                </a:solidFill>
                <a:latin typeface="Arimo"/>
                <a:ea typeface="Arimo"/>
                <a:cs typeface="Arimo"/>
                <a:sym typeface="Arimo"/>
              </a:rPr>
              <a:t>Event của Form</a:t>
            </a:r>
            <a:endParaRPr/>
          </a:p>
        </p:txBody>
      </p:sp>
      <p:sp>
        <p:nvSpPr>
          <p:cNvPr id="608" name="Shape 608"/>
          <p:cNvSpPr txBox="1"/>
          <p:nvPr>
            <p:ph idx="1" type="body"/>
          </p:nvPr>
        </p:nvSpPr>
        <p:spPr>
          <a:xfrm>
            <a:off x="228600" y="1263650"/>
            <a:ext cx="8477250" cy="4876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430"/>
              <a:buFont typeface="Noto Sans Symbols"/>
              <a:buChar char="■"/>
            </a:pPr>
            <a:r>
              <a:rPr b="1" i="0" lang="en-US" sz="2200" u="none">
                <a:solidFill>
                  <a:schemeClr val="accent2"/>
                </a:solidFill>
                <a:latin typeface="Arial"/>
                <a:ea typeface="Arial"/>
                <a:cs typeface="Arial"/>
                <a:sym typeface="Arial"/>
              </a:rPr>
              <a:t>Ví dụ chương trình sẽ hỏi user xác nhận trước khi đóng ứng dụng.</a:t>
            </a:r>
            <a:endParaRPr/>
          </a:p>
          <a:p>
            <a:pPr indent="-325437" lvl="1" marL="669925" marR="0" rtl="0" algn="l">
              <a:lnSpc>
                <a:spcPct val="100000"/>
              </a:lnSpc>
              <a:spcBef>
                <a:spcPts val="400"/>
              </a:spcBef>
              <a:spcAft>
                <a:spcPts val="0"/>
              </a:spcAft>
              <a:buClr>
                <a:schemeClr val="accent2"/>
              </a:buClr>
              <a:buSzPts val="1200"/>
              <a:buFont typeface="Noto Sans Symbols"/>
              <a:buChar char="❑"/>
            </a:pPr>
            <a:r>
              <a:rPr b="1" i="0" lang="en-US" sz="2000" u="none" cap="none" strike="noStrike">
                <a:solidFill>
                  <a:schemeClr val="accent2"/>
                </a:solidFill>
                <a:latin typeface="Arial"/>
                <a:ea typeface="Arial"/>
                <a:cs typeface="Arial"/>
                <a:sym typeface="Arial"/>
              </a:rPr>
              <a:t>Kích đúp vào item FormClosing trong cửa sổ event</a:t>
            </a:r>
            <a:endParaRPr/>
          </a:p>
          <a:p>
            <a:pPr indent="-325437" lvl="1" marL="669925" marR="0" rtl="0" algn="l">
              <a:lnSpc>
                <a:spcPct val="100000"/>
              </a:lnSpc>
              <a:spcBef>
                <a:spcPts val="400"/>
              </a:spcBef>
              <a:spcAft>
                <a:spcPts val="0"/>
              </a:spcAft>
              <a:buClr>
                <a:schemeClr val="accent2"/>
              </a:buClr>
              <a:buSzPts val="1200"/>
              <a:buFont typeface="Noto Sans Symbols"/>
              <a:buChar char="❑"/>
            </a:pPr>
            <a:r>
              <a:rPr b="1" i="0" lang="en-US" sz="2000" u="none" cap="none" strike="noStrike">
                <a:solidFill>
                  <a:schemeClr val="accent2"/>
                </a:solidFill>
                <a:latin typeface="Arial"/>
                <a:ea typeface="Arial"/>
                <a:cs typeface="Arial"/>
                <a:sym typeface="Arial"/>
              </a:rPr>
              <a:t>Hàm Form1_FormClosing được tạo và gắn với sự kiện FormClosing</a:t>
            </a:r>
            <a:endParaRPr/>
          </a:p>
          <a:p>
            <a:pPr indent="-325437" lvl="1" marL="669925" marR="0" rtl="0" algn="l">
              <a:lnSpc>
                <a:spcPct val="100000"/>
              </a:lnSpc>
              <a:spcBef>
                <a:spcPts val="400"/>
              </a:spcBef>
              <a:spcAft>
                <a:spcPts val="0"/>
              </a:spcAft>
              <a:buClr>
                <a:schemeClr val="accent2"/>
              </a:buClr>
              <a:buSzPts val="1200"/>
              <a:buFont typeface="Noto Sans Symbols"/>
              <a:buChar char="❑"/>
            </a:pPr>
            <a:r>
              <a:rPr b="1" i="0" lang="en-US" sz="2000" u="none" cap="none" strike="noStrike">
                <a:solidFill>
                  <a:schemeClr val="accent2"/>
                </a:solidFill>
                <a:latin typeface="Arial"/>
                <a:ea typeface="Arial"/>
                <a:cs typeface="Arial"/>
                <a:sym typeface="Arial"/>
              </a:rPr>
              <a:t>Viết code cho event handler Form1_FormClosing</a:t>
            </a:r>
            <a:endParaRPr/>
          </a:p>
          <a:p>
            <a:pPr indent="-260350" lvl="0" marL="342900" marR="0" rtl="0" algn="l">
              <a:spcBef>
                <a:spcPts val="400"/>
              </a:spcBef>
              <a:spcAft>
                <a:spcPts val="0"/>
              </a:spcAft>
              <a:buClr>
                <a:schemeClr val="accent1"/>
              </a:buClr>
              <a:buSzPts val="1300"/>
              <a:buFont typeface="Noto Sans Symbols"/>
              <a:buNone/>
            </a:pPr>
            <a:r>
              <a:t/>
            </a:r>
            <a:endParaRPr b="1" i="0" sz="2000" u="none" cap="none" strike="noStrike">
              <a:solidFill>
                <a:schemeClr val="accent2"/>
              </a:solidFill>
              <a:latin typeface="Arial"/>
              <a:ea typeface="Arial"/>
              <a:cs typeface="Arial"/>
              <a:sym typeface="Arial"/>
            </a:endParaRPr>
          </a:p>
        </p:txBody>
      </p:sp>
      <p:sp>
        <p:nvSpPr>
          <p:cNvPr id="609" name="Shape 609"/>
          <p:cNvSpPr txBox="1"/>
          <p:nvPr/>
        </p:nvSpPr>
        <p:spPr>
          <a:xfrm>
            <a:off x="8382000" y="6400800"/>
            <a:ext cx="4318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pic>
        <p:nvPicPr>
          <p:cNvPr id="610" name="Shape 610"/>
          <p:cNvPicPr preferRelativeResize="0"/>
          <p:nvPr/>
        </p:nvPicPr>
        <p:blipFill rotWithShape="1">
          <a:blip r:embed="rId3">
            <a:alphaModFix/>
          </a:blip>
          <a:srcRect b="0" l="0" r="0" t="0"/>
          <a:stretch/>
        </p:blipFill>
        <p:spPr>
          <a:xfrm>
            <a:off x="228600" y="4038600"/>
            <a:ext cx="7391400" cy="2640012"/>
          </a:xfrm>
          <a:prstGeom prst="rect">
            <a:avLst/>
          </a:prstGeom>
          <a:noFill/>
          <a:ln>
            <a:noFill/>
          </a:ln>
        </p:spPr>
      </p:pic>
      <p:pic>
        <p:nvPicPr>
          <p:cNvPr id="611" name="Shape 611"/>
          <p:cNvPicPr preferRelativeResize="0"/>
          <p:nvPr/>
        </p:nvPicPr>
        <p:blipFill rotWithShape="1">
          <a:blip r:embed="rId4">
            <a:alphaModFix/>
          </a:blip>
          <a:srcRect b="0" l="0" r="0" t="0"/>
          <a:stretch/>
        </p:blipFill>
        <p:spPr>
          <a:xfrm>
            <a:off x="6400800" y="5334000"/>
            <a:ext cx="2689225" cy="1524000"/>
          </a:xfrm>
          <a:prstGeom prst="rect">
            <a:avLst/>
          </a:prstGeom>
          <a:noFill/>
          <a:ln>
            <a:noFill/>
          </a:ln>
        </p:spPr>
      </p:pic>
      <p:sp>
        <p:nvSpPr>
          <p:cNvPr id="612" name="Shape 612"/>
          <p:cNvSpPr txBox="1"/>
          <p:nvPr/>
        </p:nvSpPr>
        <p:spPr>
          <a:xfrm>
            <a:off x="914400" y="3625850"/>
            <a:ext cx="7432675" cy="3365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600"/>
              <a:buFont typeface="Times New Roman"/>
              <a:buNone/>
            </a:pPr>
            <a:r>
              <a:rPr b="1" i="0" lang="en-US" sz="1600" u="none">
                <a:solidFill>
                  <a:schemeClr val="dk2"/>
                </a:solidFill>
                <a:latin typeface="Times New Roman"/>
                <a:ea typeface="Times New Roman"/>
                <a:cs typeface="Times New Roman"/>
                <a:sym typeface="Times New Roman"/>
              </a:rPr>
              <a:t> this.FormClosing += new FormClosingEventHandler( this.Form1_FormClosing );</a:t>
            </a:r>
            <a:endParaRPr/>
          </a:p>
        </p:txBody>
      </p:sp>
    </p:spTree>
  </p:cSld>
  <p:clrMapOvr>
    <a:masterClrMapping/>
  </p:clrMapOvr>
  <p:transition spd="slow">
    <p:push/>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616" name="Shape 616"/>
        <p:cNvGrpSpPr/>
        <p:nvPr/>
      </p:nvGrpSpPr>
      <p:grpSpPr>
        <a:xfrm>
          <a:off x="0" y="0"/>
          <a:ext cx="0" cy="0"/>
          <a:chOff x="0" y="0"/>
          <a:chExt cx="0" cy="0"/>
        </a:xfrm>
      </p:grpSpPr>
      <p:sp>
        <p:nvSpPr>
          <p:cNvPr id="617" name="Shape 617"/>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200"/>
              <a:buFont typeface="Arimo"/>
              <a:buNone/>
            </a:pPr>
            <a:r>
              <a:rPr b="1" i="0" lang="en-US" sz="3200" u="none" cap="none" strike="noStrike">
                <a:solidFill>
                  <a:schemeClr val="dk2"/>
                </a:solidFill>
                <a:latin typeface="Arimo"/>
                <a:ea typeface="Arimo"/>
                <a:cs typeface="Arimo"/>
                <a:sym typeface="Arimo"/>
              </a:rPr>
              <a:t>Kiểm tra dữ liệu nhập</a:t>
            </a:r>
            <a:endParaRPr/>
          </a:p>
        </p:txBody>
      </p:sp>
      <p:sp>
        <p:nvSpPr>
          <p:cNvPr id="618" name="Shape 618"/>
          <p:cNvSpPr txBox="1"/>
          <p:nvPr>
            <p:ph idx="1" type="body"/>
          </p:nvPr>
        </p:nvSpPr>
        <p:spPr>
          <a:xfrm>
            <a:off x="228600" y="1295400"/>
            <a:ext cx="8458200" cy="4876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430"/>
              <a:buFont typeface="Noto Sans Symbols"/>
              <a:buChar char="■"/>
            </a:pPr>
            <a:r>
              <a:rPr b="1" i="0" lang="en-US" sz="2200" u="none">
                <a:solidFill>
                  <a:schemeClr val="accent2"/>
                </a:solidFill>
                <a:latin typeface="Arial"/>
                <a:ea typeface="Arial"/>
                <a:cs typeface="Arial"/>
                <a:sym typeface="Arial"/>
              </a:rPr>
              <a:t>Với vd tính tổng hai số, nếu user nhập vào chuỗi thì chương trình sẽ lỗi!</a:t>
            </a:r>
            <a:endParaRPr/>
          </a:p>
          <a:p>
            <a:pPr indent="-342900" lvl="0" marL="342900" marR="0" rtl="0" algn="l">
              <a:lnSpc>
                <a:spcPct val="100000"/>
              </a:lnSpc>
              <a:spcBef>
                <a:spcPts val="440"/>
              </a:spcBef>
              <a:spcAft>
                <a:spcPts val="0"/>
              </a:spcAft>
              <a:buClr>
                <a:schemeClr val="accent1"/>
              </a:buClr>
              <a:buSzPts val="1430"/>
              <a:buFont typeface="Noto Sans Symbols"/>
              <a:buChar char="■"/>
            </a:pPr>
            <a:r>
              <a:rPr b="1" i="0" lang="en-US" sz="2200" u="none">
                <a:solidFill>
                  <a:schemeClr val="accent2"/>
                </a:solidFill>
                <a:latin typeface="Arial"/>
                <a:ea typeface="Arial"/>
                <a:cs typeface="Arial"/>
                <a:sym typeface="Arial"/>
              </a:rPr>
              <a:t>Khắc phục: </a:t>
            </a:r>
            <a:endParaRPr/>
          </a:p>
          <a:p>
            <a:pPr indent="-325437" lvl="1" marL="669925" marR="0" rtl="0" algn="l">
              <a:lnSpc>
                <a:spcPct val="100000"/>
              </a:lnSpc>
              <a:spcBef>
                <a:spcPts val="400"/>
              </a:spcBef>
              <a:spcAft>
                <a:spcPts val="0"/>
              </a:spcAft>
              <a:buClr>
                <a:schemeClr val="accent2"/>
              </a:buClr>
              <a:buSzPts val="1200"/>
              <a:buFont typeface="Noto Sans Symbols"/>
              <a:buChar char="❑"/>
            </a:pPr>
            <a:r>
              <a:rPr b="1" i="0" lang="en-US" sz="2000" u="none" cap="none" strike="noStrike">
                <a:solidFill>
                  <a:schemeClr val="accent2"/>
                </a:solidFill>
                <a:latin typeface="Arial"/>
                <a:ea typeface="Arial"/>
                <a:cs typeface="Arial"/>
                <a:sym typeface="Arial"/>
              </a:rPr>
              <a:t>Cảnh báo user nhập không đúng dạng</a:t>
            </a:r>
            <a:endParaRPr/>
          </a:p>
          <a:p>
            <a:pPr indent="-325437" lvl="1" marL="669925" marR="0" rtl="0" algn="l">
              <a:lnSpc>
                <a:spcPct val="100000"/>
              </a:lnSpc>
              <a:spcBef>
                <a:spcPts val="400"/>
              </a:spcBef>
              <a:spcAft>
                <a:spcPts val="0"/>
              </a:spcAft>
              <a:buClr>
                <a:schemeClr val="accent2"/>
              </a:buClr>
              <a:buSzPts val="1200"/>
              <a:buFont typeface="Noto Sans Symbols"/>
              <a:buChar char="❑"/>
            </a:pPr>
            <a:r>
              <a:rPr b="1" i="0" lang="en-US" sz="2000" u="none" cap="none" strike="noStrike">
                <a:solidFill>
                  <a:schemeClr val="accent2"/>
                </a:solidFill>
                <a:latin typeface="Arial"/>
                <a:ea typeface="Arial"/>
                <a:cs typeface="Arial"/>
                <a:sym typeface="Arial"/>
              </a:rPr>
              <a:t>Xóa những ký tự không hợp lệ đó </a:t>
            </a:r>
            <a:endParaRPr/>
          </a:p>
          <a:p>
            <a:pPr indent="-342900" lvl="0" marL="342900" marR="0" rtl="0" algn="l">
              <a:lnSpc>
                <a:spcPct val="100000"/>
              </a:lnSpc>
              <a:spcBef>
                <a:spcPts val="440"/>
              </a:spcBef>
              <a:spcAft>
                <a:spcPts val="0"/>
              </a:spcAft>
              <a:buClr>
                <a:schemeClr val="accent1"/>
              </a:buClr>
              <a:buSzPts val="1430"/>
              <a:buFont typeface="Noto Sans Symbols"/>
              <a:buChar char="■"/>
            </a:pPr>
            <a:r>
              <a:rPr b="1" i="0" lang="en-US" sz="2200" u="none">
                <a:solidFill>
                  <a:schemeClr val="accent2"/>
                </a:solidFill>
                <a:latin typeface="Arial"/>
                <a:ea typeface="Arial"/>
                <a:cs typeface="Arial"/>
                <a:sym typeface="Arial"/>
              </a:rPr>
              <a:t>Sử dụng control ErrorProvider để cảnh báo lỗi khi user nhập không đúng</a:t>
            </a:r>
            <a:endParaRPr/>
          </a:p>
          <a:p>
            <a:pPr indent="-325437" lvl="1" marL="669925" marR="0" rtl="0" algn="l">
              <a:lnSpc>
                <a:spcPct val="100000"/>
              </a:lnSpc>
              <a:spcBef>
                <a:spcPts val="400"/>
              </a:spcBef>
              <a:spcAft>
                <a:spcPts val="0"/>
              </a:spcAft>
              <a:buClr>
                <a:schemeClr val="accent2"/>
              </a:buClr>
              <a:buSzPts val="1200"/>
              <a:buFont typeface="Noto Sans Symbols"/>
              <a:buChar char="❑"/>
            </a:pPr>
            <a:r>
              <a:rPr b="1" i="0" lang="en-US" sz="2000" u="none" cap="none" strike="noStrike">
                <a:solidFill>
                  <a:schemeClr val="accent2"/>
                </a:solidFill>
                <a:latin typeface="Arial"/>
                <a:ea typeface="Arial"/>
                <a:cs typeface="Arial"/>
                <a:sym typeface="Arial"/>
              </a:rPr>
              <a:t>Trong Design View: kéo ErrorProvider từ ToolBox/Component vào form</a:t>
            </a:r>
            <a:endParaRPr/>
          </a:p>
          <a:p>
            <a:pPr indent="-325437" lvl="1" marL="669925" marR="0" rtl="0" algn="l">
              <a:lnSpc>
                <a:spcPct val="100000"/>
              </a:lnSpc>
              <a:spcBef>
                <a:spcPts val="400"/>
              </a:spcBef>
              <a:spcAft>
                <a:spcPts val="0"/>
              </a:spcAft>
              <a:buClr>
                <a:schemeClr val="accent2"/>
              </a:buClr>
              <a:buSzPts val="1200"/>
              <a:buFont typeface="Noto Sans Symbols"/>
              <a:buChar char="❑"/>
            </a:pPr>
            <a:r>
              <a:rPr b="1" i="0" lang="en-US" sz="2000" u="none" cap="none" strike="noStrike">
                <a:solidFill>
                  <a:schemeClr val="accent2"/>
                </a:solidFill>
                <a:latin typeface="Arial"/>
                <a:ea typeface="Arial"/>
                <a:cs typeface="Arial"/>
                <a:sym typeface="Arial"/>
              </a:rPr>
              <a:t>Chặn xử lý sự kiện TextChanged khi user nhập liệu vào textbox</a:t>
            </a:r>
            <a:endParaRPr/>
          </a:p>
          <a:p>
            <a:pPr indent="-325437" lvl="1" marL="669925" marR="0" rtl="0" algn="l">
              <a:lnSpc>
                <a:spcPct val="100000"/>
              </a:lnSpc>
              <a:spcBef>
                <a:spcPts val="400"/>
              </a:spcBef>
              <a:spcAft>
                <a:spcPts val="0"/>
              </a:spcAft>
              <a:buClr>
                <a:schemeClr val="accent2"/>
              </a:buClr>
              <a:buSzPts val="1200"/>
              <a:buFont typeface="Noto Sans Symbols"/>
              <a:buChar char="❑"/>
            </a:pPr>
            <a:r>
              <a:rPr b="1" i="0" lang="en-US" sz="2000" u="none" cap="none" strike="noStrike">
                <a:solidFill>
                  <a:schemeClr val="accent2"/>
                </a:solidFill>
                <a:latin typeface="Arial"/>
                <a:ea typeface="Arial"/>
                <a:cs typeface="Arial"/>
                <a:sym typeface="Arial"/>
              </a:rPr>
              <a:t>Nếu nhập sai thiết lập lỗi cho control ErrorProvider cảnh báo!</a:t>
            </a:r>
            <a:endParaRPr/>
          </a:p>
          <a:p>
            <a:pPr indent="-260350" lvl="0" marL="342900" marR="0" rtl="0" algn="l">
              <a:spcBef>
                <a:spcPts val="400"/>
              </a:spcBef>
              <a:spcAft>
                <a:spcPts val="0"/>
              </a:spcAft>
              <a:buClr>
                <a:schemeClr val="accent1"/>
              </a:buClr>
              <a:buSzPts val="1300"/>
              <a:buFont typeface="Noto Sans Symbols"/>
              <a:buNone/>
            </a:pPr>
            <a:r>
              <a:t/>
            </a:r>
            <a:endParaRPr b="1" i="0" sz="2000" u="none" cap="none" strike="noStrike">
              <a:solidFill>
                <a:schemeClr val="accent2"/>
              </a:solidFill>
              <a:latin typeface="Arial"/>
              <a:ea typeface="Arial"/>
              <a:cs typeface="Arial"/>
              <a:sym typeface="Arial"/>
            </a:endParaRPr>
          </a:p>
        </p:txBody>
      </p:sp>
      <p:sp>
        <p:nvSpPr>
          <p:cNvPr id="619" name="Shape 619"/>
          <p:cNvSpPr txBox="1"/>
          <p:nvPr/>
        </p:nvSpPr>
        <p:spPr>
          <a:xfrm>
            <a:off x="8382000" y="6400800"/>
            <a:ext cx="4318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spd="slow">
    <p:push/>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623" name="Shape 623"/>
        <p:cNvGrpSpPr/>
        <p:nvPr/>
      </p:nvGrpSpPr>
      <p:grpSpPr>
        <a:xfrm>
          <a:off x="0" y="0"/>
          <a:ext cx="0" cy="0"/>
          <a:chOff x="0" y="0"/>
          <a:chExt cx="0" cy="0"/>
        </a:xfrm>
      </p:grpSpPr>
      <p:sp>
        <p:nvSpPr>
          <p:cNvPr id="624" name="Shape 624"/>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200"/>
              <a:buFont typeface="Arimo"/>
              <a:buNone/>
            </a:pPr>
            <a:r>
              <a:rPr b="1" i="0" lang="en-US" sz="3200" u="none" cap="none" strike="noStrike">
                <a:solidFill>
                  <a:schemeClr val="dk2"/>
                </a:solidFill>
                <a:latin typeface="Arimo"/>
                <a:ea typeface="Arimo"/>
                <a:cs typeface="Arimo"/>
                <a:sym typeface="Arimo"/>
              </a:rPr>
              <a:t>Bổ sung ErrorProvider</a:t>
            </a:r>
            <a:endParaRPr/>
          </a:p>
        </p:txBody>
      </p:sp>
      <p:sp>
        <p:nvSpPr>
          <p:cNvPr id="625" name="Shape 625"/>
          <p:cNvSpPr txBox="1"/>
          <p:nvPr>
            <p:ph idx="1" type="body"/>
          </p:nvPr>
        </p:nvSpPr>
        <p:spPr>
          <a:xfrm>
            <a:off x="228600" y="1295400"/>
            <a:ext cx="8648700" cy="5029200"/>
          </a:xfrm>
          <a:prstGeom prst="rect">
            <a:avLst/>
          </a:prstGeom>
          <a:noFill/>
          <a:ln>
            <a:noFill/>
          </a:ln>
        </p:spPr>
        <p:txBody>
          <a:bodyPr anchorCtr="0" anchor="t" bIns="45700" lIns="91425" spcFirstLastPara="1" rIns="91425" wrap="square" tIns="45700">
            <a:noAutofit/>
          </a:bodyPr>
          <a:lstStyle/>
          <a:p>
            <a:pPr indent="-252095" lvl="0" marL="342900" marR="0" rtl="0" algn="l">
              <a:spcBef>
                <a:spcPts val="0"/>
              </a:spcBef>
              <a:spcAft>
                <a:spcPts val="0"/>
              </a:spcAft>
              <a:buClr>
                <a:schemeClr val="accent1"/>
              </a:buClr>
              <a:buSzPts val="1430"/>
              <a:buFont typeface="Noto Sans Symbols"/>
              <a:buNone/>
            </a:pPr>
            <a:r>
              <a:t/>
            </a:r>
            <a:endParaRPr b="1" sz="2200">
              <a:solidFill>
                <a:schemeClr val="accent2"/>
              </a:solidFill>
              <a:latin typeface="Arial"/>
              <a:ea typeface="Arial"/>
              <a:cs typeface="Arial"/>
              <a:sym typeface="Arial"/>
            </a:endParaRPr>
          </a:p>
        </p:txBody>
      </p:sp>
      <p:sp>
        <p:nvSpPr>
          <p:cNvPr id="626" name="Shape 626"/>
          <p:cNvSpPr txBox="1"/>
          <p:nvPr/>
        </p:nvSpPr>
        <p:spPr>
          <a:xfrm>
            <a:off x="8382000" y="6400800"/>
            <a:ext cx="4318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pic>
        <p:nvPicPr>
          <p:cNvPr id="627" name="Shape 627"/>
          <p:cNvPicPr preferRelativeResize="0"/>
          <p:nvPr/>
        </p:nvPicPr>
        <p:blipFill rotWithShape="1">
          <a:blip r:embed="rId3">
            <a:alphaModFix/>
          </a:blip>
          <a:srcRect b="0" l="0" r="0" t="0"/>
          <a:stretch/>
        </p:blipFill>
        <p:spPr>
          <a:xfrm>
            <a:off x="685800" y="1236662"/>
            <a:ext cx="7021512" cy="4878387"/>
          </a:xfrm>
          <a:prstGeom prst="rect">
            <a:avLst/>
          </a:prstGeom>
          <a:noFill/>
          <a:ln>
            <a:noFill/>
          </a:ln>
        </p:spPr>
      </p:pic>
      <p:cxnSp>
        <p:nvCxnSpPr>
          <p:cNvPr id="628" name="Shape 628"/>
          <p:cNvCxnSpPr/>
          <p:nvPr/>
        </p:nvCxnSpPr>
        <p:spPr>
          <a:xfrm>
            <a:off x="1828800" y="3352800"/>
            <a:ext cx="1600200" cy="2209800"/>
          </a:xfrm>
          <a:prstGeom prst="straightConnector1">
            <a:avLst/>
          </a:prstGeom>
          <a:noFill/>
          <a:ln cap="flat" cmpd="sng" w="38100">
            <a:solidFill>
              <a:srgbClr val="FF0000"/>
            </a:solidFill>
            <a:prstDash val="solid"/>
            <a:miter lim="800000"/>
            <a:headEnd len="med" w="med" type="none"/>
            <a:tailEnd len="lg" w="lg" type="triangle"/>
          </a:ln>
        </p:spPr>
      </p:cxnSp>
      <p:sp>
        <p:nvSpPr>
          <p:cNvPr id="629" name="Shape 629"/>
          <p:cNvSpPr txBox="1"/>
          <p:nvPr/>
        </p:nvSpPr>
        <p:spPr>
          <a:xfrm>
            <a:off x="3794125" y="4586287"/>
            <a:ext cx="4449762"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2000"/>
              <a:buFont typeface="Times New Roman"/>
              <a:buNone/>
            </a:pPr>
            <a:r>
              <a:rPr b="1" i="0" lang="en-US" sz="2000" u="none">
                <a:solidFill>
                  <a:schemeClr val="dk2"/>
                </a:solidFill>
                <a:latin typeface="Times New Roman"/>
                <a:ea typeface="Times New Roman"/>
                <a:cs typeface="Times New Roman"/>
                <a:sym typeface="Times New Roman"/>
              </a:rPr>
              <a:t>Kéo thả ErrorProvider vào design view</a:t>
            </a:r>
            <a:endParaRPr/>
          </a:p>
        </p:txBody>
      </p:sp>
    </p:spTree>
  </p:cSld>
  <p:clrMapOvr>
    <a:masterClrMapping/>
  </p:clrMapOvr>
  <p:transition spd="slow">
    <p:push/>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633" name="Shape 633"/>
        <p:cNvGrpSpPr/>
        <p:nvPr/>
      </p:nvGrpSpPr>
      <p:grpSpPr>
        <a:xfrm>
          <a:off x="0" y="0"/>
          <a:ext cx="0" cy="0"/>
          <a:chOff x="0" y="0"/>
          <a:chExt cx="0" cy="0"/>
        </a:xfrm>
      </p:grpSpPr>
      <p:sp>
        <p:nvSpPr>
          <p:cNvPr id="634" name="Shape 634"/>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200"/>
              <a:buFont typeface="Arimo"/>
              <a:buNone/>
            </a:pPr>
            <a:r>
              <a:rPr b="1" i="0" lang="en-US" sz="3200" u="none" cap="none" strike="noStrike">
                <a:solidFill>
                  <a:schemeClr val="dk2"/>
                </a:solidFill>
                <a:latin typeface="Arimo"/>
                <a:ea typeface="Arimo"/>
                <a:cs typeface="Arimo"/>
                <a:sym typeface="Arimo"/>
              </a:rPr>
              <a:t>Xử lý sự kiện TextChanged của textBox</a:t>
            </a:r>
            <a:endParaRPr/>
          </a:p>
        </p:txBody>
      </p:sp>
      <p:sp>
        <p:nvSpPr>
          <p:cNvPr id="635" name="Shape 635"/>
          <p:cNvSpPr txBox="1"/>
          <p:nvPr>
            <p:ph idx="1" type="body"/>
          </p:nvPr>
        </p:nvSpPr>
        <p:spPr>
          <a:xfrm>
            <a:off x="228600" y="1295400"/>
            <a:ext cx="8648700" cy="5029200"/>
          </a:xfrm>
          <a:prstGeom prst="rect">
            <a:avLst/>
          </a:prstGeom>
          <a:noFill/>
          <a:ln>
            <a:noFill/>
          </a:ln>
        </p:spPr>
        <p:txBody>
          <a:bodyPr anchorCtr="0" anchor="t" bIns="45700" lIns="91425" spcFirstLastPara="1" rIns="91425" wrap="square" tIns="45700">
            <a:noAutofit/>
          </a:bodyPr>
          <a:lstStyle/>
          <a:p>
            <a:pPr indent="-252095" lvl="0" marL="342900" marR="0" rtl="0" algn="l">
              <a:spcBef>
                <a:spcPts val="0"/>
              </a:spcBef>
              <a:spcAft>
                <a:spcPts val="0"/>
              </a:spcAft>
              <a:buClr>
                <a:schemeClr val="accent1"/>
              </a:buClr>
              <a:buSzPts val="1430"/>
              <a:buFont typeface="Noto Sans Symbols"/>
              <a:buNone/>
            </a:pPr>
            <a:r>
              <a:t/>
            </a:r>
            <a:endParaRPr b="1" sz="2200">
              <a:solidFill>
                <a:schemeClr val="accent2"/>
              </a:solidFill>
              <a:latin typeface="Arial"/>
              <a:ea typeface="Arial"/>
              <a:cs typeface="Arial"/>
              <a:sym typeface="Arial"/>
            </a:endParaRPr>
          </a:p>
        </p:txBody>
      </p:sp>
      <p:sp>
        <p:nvSpPr>
          <p:cNvPr id="636" name="Shape 636"/>
          <p:cNvSpPr txBox="1"/>
          <p:nvPr/>
        </p:nvSpPr>
        <p:spPr>
          <a:xfrm>
            <a:off x="8382000" y="6400800"/>
            <a:ext cx="4318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pic>
        <p:nvPicPr>
          <p:cNvPr id="637" name="Shape 637"/>
          <p:cNvPicPr preferRelativeResize="0"/>
          <p:nvPr/>
        </p:nvPicPr>
        <p:blipFill rotWithShape="1">
          <a:blip r:embed="rId3">
            <a:alphaModFix/>
          </a:blip>
          <a:srcRect b="0" l="0" r="0" t="0"/>
          <a:stretch/>
        </p:blipFill>
        <p:spPr>
          <a:xfrm>
            <a:off x="381000" y="1270000"/>
            <a:ext cx="3109912" cy="2159000"/>
          </a:xfrm>
          <a:prstGeom prst="rect">
            <a:avLst/>
          </a:prstGeom>
          <a:noFill/>
          <a:ln>
            <a:noFill/>
          </a:ln>
        </p:spPr>
      </p:pic>
      <p:sp>
        <p:nvSpPr>
          <p:cNvPr id="638" name="Shape 638"/>
          <p:cNvSpPr/>
          <p:nvPr/>
        </p:nvSpPr>
        <p:spPr>
          <a:xfrm>
            <a:off x="2476500" y="1270000"/>
            <a:ext cx="3733800" cy="685800"/>
          </a:xfrm>
          <a:prstGeom prst="curvedDownArrow">
            <a:avLst>
              <a:gd fmla="val 12079" name="adj1"/>
              <a:gd fmla="val 19538" name="adj2"/>
              <a:gd fmla="val 8577" name="adj3"/>
            </a:avLst>
          </a:prstGeom>
          <a:solidFill>
            <a:srgbClr val="FFFF00">
              <a:alpha val="15686"/>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2"/>
              </a:solidFill>
              <a:latin typeface="Times New Roman"/>
              <a:ea typeface="Times New Roman"/>
              <a:cs typeface="Times New Roman"/>
              <a:sym typeface="Times New Roman"/>
            </a:endParaRPr>
          </a:p>
        </p:txBody>
      </p:sp>
      <p:pic>
        <p:nvPicPr>
          <p:cNvPr id="639" name="Shape 639"/>
          <p:cNvPicPr preferRelativeResize="0"/>
          <p:nvPr/>
        </p:nvPicPr>
        <p:blipFill rotWithShape="1">
          <a:blip r:embed="rId4">
            <a:alphaModFix/>
          </a:blip>
          <a:srcRect b="0" l="0" r="0" t="0"/>
          <a:stretch/>
        </p:blipFill>
        <p:spPr>
          <a:xfrm>
            <a:off x="176212" y="4648200"/>
            <a:ext cx="7305675" cy="1981200"/>
          </a:xfrm>
          <a:prstGeom prst="rect">
            <a:avLst/>
          </a:prstGeom>
          <a:noFill/>
          <a:ln>
            <a:noFill/>
          </a:ln>
        </p:spPr>
      </p:pic>
      <p:pic>
        <p:nvPicPr>
          <p:cNvPr id="640" name="Shape 640"/>
          <p:cNvPicPr preferRelativeResize="0"/>
          <p:nvPr/>
        </p:nvPicPr>
        <p:blipFill rotWithShape="1">
          <a:blip r:embed="rId5">
            <a:alphaModFix/>
          </a:blip>
          <a:srcRect b="0" l="0" r="0" t="0"/>
          <a:stretch/>
        </p:blipFill>
        <p:spPr>
          <a:xfrm>
            <a:off x="5943600" y="1209675"/>
            <a:ext cx="3162300" cy="3876675"/>
          </a:xfrm>
          <a:prstGeom prst="rect">
            <a:avLst/>
          </a:prstGeom>
          <a:noFill/>
          <a:ln>
            <a:noFill/>
          </a:ln>
        </p:spPr>
      </p:pic>
      <p:cxnSp>
        <p:nvCxnSpPr>
          <p:cNvPr id="641" name="Shape 641"/>
          <p:cNvCxnSpPr/>
          <p:nvPr/>
        </p:nvCxnSpPr>
        <p:spPr>
          <a:xfrm rot="10800000">
            <a:off x="2336800" y="4191000"/>
            <a:ext cx="3873500" cy="0"/>
          </a:xfrm>
          <a:prstGeom prst="straightConnector1">
            <a:avLst/>
          </a:prstGeom>
          <a:noFill/>
          <a:ln cap="flat" cmpd="sng" w="38100">
            <a:solidFill>
              <a:srgbClr val="FF0000"/>
            </a:solidFill>
            <a:prstDash val="solid"/>
            <a:miter lim="800000"/>
            <a:headEnd len="med" w="med" type="none"/>
            <a:tailEnd len="med" w="med" type="none"/>
          </a:ln>
        </p:spPr>
      </p:cxnSp>
      <p:cxnSp>
        <p:nvCxnSpPr>
          <p:cNvPr id="642" name="Shape 642"/>
          <p:cNvCxnSpPr/>
          <p:nvPr/>
        </p:nvCxnSpPr>
        <p:spPr>
          <a:xfrm>
            <a:off x="2362200" y="4267200"/>
            <a:ext cx="0" cy="381000"/>
          </a:xfrm>
          <a:prstGeom prst="straightConnector1">
            <a:avLst/>
          </a:prstGeom>
          <a:noFill/>
          <a:ln cap="flat" cmpd="sng" w="38100">
            <a:solidFill>
              <a:srgbClr val="FF0000"/>
            </a:solidFill>
            <a:prstDash val="solid"/>
            <a:miter lim="800000"/>
            <a:headEnd len="med" w="med" type="none"/>
            <a:tailEnd len="lg" w="lg" type="triangle"/>
          </a:ln>
        </p:spPr>
      </p:cxnSp>
      <p:sp>
        <p:nvSpPr>
          <p:cNvPr id="643" name="Shape 643"/>
          <p:cNvSpPr txBox="1"/>
          <p:nvPr/>
        </p:nvSpPr>
        <p:spPr>
          <a:xfrm>
            <a:off x="7162800" y="5241925"/>
            <a:ext cx="1735137"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2000"/>
              <a:buFont typeface="Times New Roman"/>
              <a:buNone/>
            </a:pPr>
            <a:r>
              <a:rPr b="1" i="0" lang="en-US" sz="2000" u="none">
                <a:solidFill>
                  <a:schemeClr val="dk2"/>
                </a:solidFill>
                <a:latin typeface="Times New Roman"/>
                <a:ea typeface="Times New Roman"/>
                <a:cs typeface="Times New Roman"/>
                <a:sym typeface="Times New Roman"/>
              </a:rPr>
              <a:t>Phần kiểm tra</a:t>
            </a:r>
            <a:endParaRPr/>
          </a:p>
        </p:txBody>
      </p:sp>
      <p:cxnSp>
        <p:nvCxnSpPr>
          <p:cNvPr id="644" name="Shape 644"/>
          <p:cNvCxnSpPr/>
          <p:nvPr/>
        </p:nvCxnSpPr>
        <p:spPr>
          <a:xfrm>
            <a:off x="6019800" y="5486400"/>
            <a:ext cx="1219200" cy="0"/>
          </a:xfrm>
          <a:prstGeom prst="straightConnector1">
            <a:avLst/>
          </a:prstGeom>
          <a:noFill/>
          <a:ln cap="flat" cmpd="sng" w="28575">
            <a:solidFill>
              <a:srgbClr val="FF0000"/>
            </a:solidFill>
            <a:prstDash val="solid"/>
            <a:miter lim="800000"/>
            <a:headEnd len="med" w="med" type="none"/>
            <a:tailEnd len="lg" w="lg" type="triangle"/>
          </a:ln>
        </p:spPr>
      </p:cxnSp>
    </p:spTree>
  </p:cSld>
  <p:clrMapOvr>
    <a:masterClrMapping/>
  </p:clrMapOvr>
  <p:transition spd="slow">
    <p:push/>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648" name="Shape 648"/>
        <p:cNvGrpSpPr/>
        <p:nvPr/>
      </p:nvGrpSpPr>
      <p:grpSpPr>
        <a:xfrm>
          <a:off x="0" y="0"/>
          <a:ext cx="0" cy="0"/>
          <a:chOff x="0" y="0"/>
          <a:chExt cx="0" cy="0"/>
        </a:xfrm>
      </p:grpSpPr>
      <p:sp>
        <p:nvSpPr>
          <p:cNvPr id="649" name="Shape 649"/>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200"/>
              <a:buFont typeface="Arimo"/>
              <a:buNone/>
            </a:pPr>
            <a:r>
              <a:rPr b="1" i="0" lang="en-US" sz="3200" u="none" cap="none" strike="noStrike">
                <a:solidFill>
                  <a:schemeClr val="dk2"/>
                </a:solidFill>
                <a:latin typeface="Arimo"/>
                <a:ea typeface="Arimo"/>
                <a:cs typeface="Arimo"/>
                <a:sym typeface="Arimo"/>
              </a:rPr>
              <a:t>ErrorProvider cảnh b</a:t>
            </a:r>
            <a:r>
              <a:rPr b="1" i="0" lang="en-US" sz="3200" u="none" cap="none" strike="noStrike">
                <a:solidFill>
                  <a:schemeClr val="dk2"/>
                </a:solidFill>
                <a:latin typeface="Times New Roman"/>
                <a:ea typeface="Times New Roman"/>
                <a:cs typeface="Times New Roman"/>
                <a:sym typeface="Times New Roman"/>
              </a:rPr>
              <a:t>á</a:t>
            </a:r>
            <a:r>
              <a:rPr b="1" i="0" lang="en-US" sz="3200" u="none" cap="none" strike="noStrike">
                <a:solidFill>
                  <a:schemeClr val="dk2"/>
                </a:solidFill>
                <a:latin typeface="Arimo"/>
                <a:ea typeface="Arimo"/>
                <a:cs typeface="Arimo"/>
                <a:sym typeface="Arimo"/>
              </a:rPr>
              <a:t>o</a:t>
            </a:r>
            <a:endParaRPr/>
          </a:p>
        </p:txBody>
      </p:sp>
      <p:sp>
        <p:nvSpPr>
          <p:cNvPr id="650" name="Shape 650"/>
          <p:cNvSpPr txBox="1"/>
          <p:nvPr>
            <p:ph idx="1" type="body"/>
          </p:nvPr>
        </p:nvSpPr>
        <p:spPr>
          <a:xfrm>
            <a:off x="228600" y="1295400"/>
            <a:ext cx="8648700" cy="5029200"/>
          </a:xfrm>
          <a:prstGeom prst="rect">
            <a:avLst/>
          </a:prstGeom>
          <a:noFill/>
          <a:ln>
            <a:noFill/>
          </a:ln>
        </p:spPr>
        <p:txBody>
          <a:bodyPr anchorCtr="0" anchor="t" bIns="45700" lIns="91425" spcFirstLastPara="1" rIns="91425" wrap="square" tIns="45700">
            <a:noAutofit/>
          </a:bodyPr>
          <a:lstStyle/>
          <a:p>
            <a:pPr indent="-252095" lvl="0" marL="342900" marR="0" rtl="0" algn="l">
              <a:spcBef>
                <a:spcPts val="0"/>
              </a:spcBef>
              <a:spcAft>
                <a:spcPts val="0"/>
              </a:spcAft>
              <a:buClr>
                <a:schemeClr val="accent1"/>
              </a:buClr>
              <a:buSzPts val="1430"/>
              <a:buFont typeface="Noto Sans Symbols"/>
              <a:buNone/>
            </a:pPr>
            <a:r>
              <a:t/>
            </a:r>
            <a:endParaRPr b="1" sz="2200">
              <a:solidFill>
                <a:schemeClr val="accent2"/>
              </a:solidFill>
              <a:latin typeface="Arial"/>
              <a:ea typeface="Arial"/>
              <a:cs typeface="Arial"/>
              <a:sym typeface="Arial"/>
            </a:endParaRPr>
          </a:p>
        </p:txBody>
      </p:sp>
      <p:sp>
        <p:nvSpPr>
          <p:cNvPr id="651" name="Shape 651"/>
          <p:cNvSpPr txBox="1"/>
          <p:nvPr/>
        </p:nvSpPr>
        <p:spPr>
          <a:xfrm>
            <a:off x="8382000" y="6400800"/>
            <a:ext cx="4318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pic>
        <p:nvPicPr>
          <p:cNvPr id="652" name="Shape 652"/>
          <p:cNvPicPr preferRelativeResize="0"/>
          <p:nvPr/>
        </p:nvPicPr>
        <p:blipFill rotWithShape="1">
          <a:blip r:embed="rId3">
            <a:alphaModFix/>
          </a:blip>
          <a:srcRect b="0" l="0" r="0" t="0"/>
          <a:stretch/>
        </p:blipFill>
        <p:spPr>
          <a:xfrm>
            <a:off x="533400" y="1857375"/>
            <a:ext cx="4483100" cy="2643187"/>
          </a:xfrm>
          <a:prstGeom prst="rect">
            <a:avLst/>
          </a:prstGeom>
          <a:noFill/>
          <a:ln>
            <a:noFill/>
          </a:ln>
        </p:spPr>
      </p:pic>
      <p:cxnSp>
        <p:nvCxnSpPr>
          <p:cNvPr id="653" name="Shape 653"/>
          <p:cNvCxnSpPr/>
          <p:nvPr/>
        </p:nvCxnSpPr>
        <p:spPr>
          <a:xfrm>
            <a:off x="3810000" y="2790825"/>
            <a:ext cx="1828800" cy="0"/>
          </a:xfrm>
          <a:prstGeom prst="straightConnector1">
            <a:avLst/>
          </a:prstGeom>
          <a:noFill/>
          <a:ln cap="flat" cmpd="sng" w="28575">
            <a:solidFill>
              <a:srgbClr val="FF0000"/>
            </a:solidFill>
            <a:prstDash val="solid"/>
            <a:miter lim="800000"/>
            <a:headEnd len="med" w="med" type="none"/>
            <a:tailEnd len="lg" w="lg" type="triangle"/>
          </a:ln>
        </p:spPr>
      </p:cxnSp>
      <p:sp>
        <p:nvSpPr>
          <p:cNvPr id="654" name="Shape 654"/>
          <p:cNvSpPr txBox="1"/>
          <p:nvPr/>
        </p:nvSpPr>
        <p:spPr>
          <a:xfrm>
            <a:off x="5726112" y="2547937"/>
            <a:ext cx="1881187"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2000"/>
              <a:buFont typeface="Times New Roman"/>
              <a:buNone/>
            </a:pPr>
            <a:r>
              <a:rPr b="1" i="0" lang="en-US" sz="2000" u="none">
                <a:solidFill>
                  <a:schemeClr val="dk2"/>
                </a:solidFill>
                <a:latin typeface="Times New Roman"/>
                <a:ea typeface="Times New Roman"/>
                <a:cs typeface="Times New Roman"/>
                <a:sym typeface="Times New Roman"/>
              </a:rPr>
              <a:t>Icon hiển thị lỗi</a:t>
            </a:r>
            <a:endParaRPr/>
          </a:p>
        </p:txBody>
      </p:sp>
      <p:cxnSp>
        <p:nvCxnSpPr>
          <p:cNvPr id="655" name="Shape 655"/>
          <p:cNvCxnSpPr/>
          <p:nvPr/>
        </p:nvCxnSpPr>
        <p:spPr>
          <a:xfrm>
            <a:off x="4495800" y="3179762"/>
            <a:ext cx="854075" cy="844550"/>
          </a:xfrm>
          <a:prstGeom prst="straightConnector1">
            <a:avLst/>
          </a:prstGeom>
          <a:noFill/>
          <a:ln cap="flat" cmpd="sng" w="28575">
            <a:solidFill>
              <a:srgbClr val="FF0000"/>
            </a:solidFill>
            <a:prstDash val="solid"/>
            <a:miter lim="800000"/>
            <a:headEnd len="med" w="med" type="none"/>
            <a:tailEnd len="lg" w="lg" type="triangle"/>
          </a:ln>
        </p:spPr>
      </p:cxnSp>
      <p:sp>
        <p:nvSpPr>
          <p:cNvPr id="656" name="Shape 656"/>
          <p:cNvSpPr txBox="1"/>
          <p:nvPr/>
        </p:nvSpPr>
        <p:spPr>
          <a:xfrm>
            <a:off x="5486400" y="3733800"/>
            <a:ext cx="2606675" cy="7016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2000"/>
              <a:buFont typeface="Times New Roman"/>
              <a:buNone/>
            </a:pPr>
            <a:r>
              <a:rPr b="1" i="0" lang="en-US" sz="2000" u="none">
                <a:solidFill>
                  <a:schemeClr val="dk2"/>
                </a:solidFill>
                <a:latin typeface="Times New Roman"/>
                <a:ea typeface="Times New Roman"/>
                <a:cs typeface="Times New Roman"/>
                <a:sym typeface="Times New Roman"/>
              </a:rPr>
              <a:t>Di chuyển chuột vào icon, tooltip xuất hiện</a:t>
            </a:r>
            <a:endParaRPr/>
          </a:p>
        </p:txBody>
      </p:sp>
    </p:spTree>
  </p:cSld>
  <p:clrMapOvr>
    <a:masterClrMapping/>
  </p:clrMapOvr>
  <p:transition spd="slow">
    <p:push/>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660" name="Shape 660"/>
        <p:cNvGrpSpPr/>
        <p:nvPr/>
      </p:nvGrpSpPr>
      <p:grpSpPr>
        <a:xfrm>
          <a:off x="0" y="0"/>
          <a:ext cx="0" cy="0"/>
          <a:chOff x="0" y="0"/>
          <a:chExt cx="0" cy="0"/>
        </a:xfrm>
      </p:grpSpPr>
      <p:sp>
        <p:nvSpPr>
          <p:cNvPr id="661" name="Shape 661"/>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Hiện form (Showing Forms)</a:t>
            </a:r>
            <a:endParaRPr/>
          </a:p>
        </p:txBody>
      </p:sp>
      <p:sp>
        <p:nvSpPr>
          <p:cNvPr id="662" name="Shape 662"/>
          <p:cNvSpPr txBox="1"/>
          <p:nvPr>
            <p:ph idx="1" type="body"/>
          </p:nvPr>
        </p:nvSpPr>
        <p:spPr>
          <a:xfrm>
            <a:off x="228600" y="1295400"/>
            <a:ext cx="8458200" cy="4876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accent1"/>
              </a:buClr>
              <a:buSzPts val="1300"/>
              <a:buFont typeface="Noto Sans Symbols"/>
              <a:buChar char="■"/>
            </a:pPr>
            <a:r>
              <a:rPr b="1" i="0" lang="en-US" sz="2000" u="none">
                <a:solidFill>
                  <a:schemeClr val="accent2"/>
                </a:solidFill>
                <a:latin typeface="Arial"/>
                <a:ea typeface="Arial"/>
                <a:cs typeface="Arial"/>
                <a:sym typeface="Arial"/>
              </a:rPr>
              <a:t>Mọi form đều có thể hiển thị một trong hai cách. Cách thứ nhất, hiện form dạng modeless:</a:t>
            </a:r>
            <a:endParaRPr/>
          </a:p>
          <a:p>
            <a:pPr indent="-342900" lvl="0" marL="342900" marR="0" rtl="0" algn="l">
              <a:lnSpc>
                <a:spcPct val="80000"/>
              </a:lnSpc>
              <a:spcBef>
                <a:spcPts val="400"/>
              </a:spcBef>
              <a:spcAft>
                <a:spcPts val="0"/>
              </a:spcAft>
              <a:buClr>
                <a:schemeClr val="accent1"/>
              </a:buClr>
              <a:buSzPts val="1300"/>
              <a:buFont typeface="Noto Sans Symbols"/>
              <a:buNone/>
            </a:pPr>
            <a:r>
              <a:rPr b="1" i="0" lang="en-US" sz="2000" u="none">
                <a:solidFill>
                  <a:schemeClr val="accent2"/>
                </a:solidFill>
                <a:latin typeface="Courier New"/>
                <a:ea typeface="Courier New"/>
                <a:cs typeface="Courier New"/>
                <a:sym typeface="Courier New"/>
              </a:rPr>
              <a:t>	void button_Click(object sender, EventArgs e) {   	Form form = new Form();</a:t>
            </a:r>
            <a:endParaRPr/>
          </a:p>
          <a:p>
            <a:pPr indent="-342900" lvl="0" marL="342900" marR="0" rtl="0" algn="l">
              <a:lnSpc>
                <a:spcPct val="80000"/>
              </a:lnSpc>
              <a:spcBef>
                <a:spcPts val="400"/>
              </a:spcBef>
              <a:spcAft>
                <a:spcPts val="0"/>
              </a:spcAft>
              <a:buClr>
                <a:schemeClr val="accent1"/>
              </a:buClr>
              <a:buSzPts val="1300"/>
              <a:buFont typeface="Noto Sans Symbols"/>
              <a:buNone/>
            </a:pPr>
            <a:r>
              <a:rPr b="1" i="0" lang="en-US" sz="2000" u="none">
                <a:solidFill>
                  <a:schemeClr val="accent2"/>
                </a:solidFill>
                <a:latin typeface="Courier New"/>
                <a:ea typeface="Courier New"/>
                <a:cs typeface="Courier New"/>
                <a:sym typeface="Courier New"/>
              </a:rPr>
              <a:t>   	form.Show(); </a:t>
            </a:r>
            <a:endParaRPr/>
          </a:p>
          <a:p>
            <a:pPr indent="-342900" lvl="0" marL="342900" marR="0" rtl="0" algn="l">
              <a:lnSpc>
                <a:spcPct val="80000"/>
              </a:lnSpc>
              <a:spcBef>
                <a:spcPts val="400"/>
              </a:spcBef>
              <a:spcAft>
                <a:spcPts val="0"/>
              </a:spcAft>
              <a:buClr>
                <a:schemeClr val="accent1"/>
              </a:buClr>
              <a:buSzPts val="1300"/>
              <a:buFont typeface="Noto Sans Symbols"/>
              <a:buNone/>
            </a:pPr>
            <a:r>
              <a:rPr b="1" i="0" lang="en-US" sz="2000" u="none">
                <a:solidFill>
                  <a:schemeClr val="accent2"/>
                </a:solidFill>
                <a:latin typeface="Courier New"/>
                <a:ea typeface="Courier New"/>
                <a:cs typeface="Courier New"/>
                <a:sym typeface="Courier New"/>
              </a:rPr>
              <a:t>		// hiện form dạng modeless</a:t>
            </a:r>
            <a:endParaRPr/>
          </a:p>
          <a:p>
            <a:pPr indent="-342900" lvl="0" marL="342900" marR="0" rtl="0" algn="l">
              <a:lnSpc>
                <a:spcPct val="80000"/>
              </a:lnSpc>
              <a:spcBef>
                <a:spcPts val="400"/>
              </a:spcBef>
              <a:spcAft>
                <a:spcPts val="0"/>
              </a:spcAft>
              <a:buClr>
                <a:schemeClr val="accent1"/>
              </a:buClr>
              <a:buSzPts val="1300"/>
              <a:buFont typeface="Noto Sans Symbols"/>
              <a:buNone/>
            </a:pPr>
            <a:r>
              <a:rPr b="1" i="0" lang="en-US" sz="2000" u="none">
                <a:solidFill>
                  <a:schemeClr val="accent2"/>
                </a:solidFill>
                <a:latin typeface="Courier New"/>
                <a:ea typeface="Courier New"/>
                <a:cs typeface="Courier New"/>
                <a:sym typeface="Courier New"/>
              </a:rPr>
              <a:t>	}</a:t>
            </a:r>
            <a:r>
              <a:rPr b="1" i="0" lang="en-US" sz="2000" u="none">
                <a:solidFill>
                  <a:schemeClr val="accent2"/>
                </a:solidFill>
                <a:latin typeface="Arial"/>
                <a:ea typeface="Arial"/>
                <a:cs typeface="Arial"/>
                <a:sym typeface="Arial"/>
              </a:rPr>
              <a:t> </a:t>
            </a:r>
            <a:endParaRPr/>
          </a:p>
          <a:p>
            <a:pPr indent="-342900" lvl="0" marL="342900" marR="0" rtl="0" algn="l">
              <a:lnSpc>
                <a:spcPct val="80000"/>
              </a:lnSpc>
              <a:spcBef>
                <a:spcPts val="400"/>
              </a:spcBef>
              <a:spcAft>
                <a:spcPts val="0"/>
              </a:spcAft>
              <a:buClr>
                <a:schemeClr val="accent1"/>
              </a:buClr>
              <a:buSzPts val="1300"/>
              <a:buFont typeface="Noto Sans Symbols"/>
              <a:buChar char="■"/>
            </a:pPr>
            <a:r>
              <a:rPr b="1" i="0" lang="en-US" sz="2000" u="none">
                <a:solidFill>
                  <a:schemeClr val="accent2"/>
                </a:solidFill>
                <a:latin typeface="Arial"/>
                <a:ea typeface="Arial"/>
                <a:cs typeface="Arial"/>
                <a:sym typeface="Arial"/>
              </a:rPr>
              <a:t>Cách thứ 2, hiện form dạng modal:</a:t>
            </a:r>
            <a:endParaRPr/>
          </a:p>
          <a:p>
            <a:pPr indent="-342900" lvl="0" marL="342900" marR="0" rtl="0" algn="l">
              <a:lnSpc>
                <a:spcPct val="80000"/>
              </a:lnSpc>
              <a:spcBef>
                <a:spcPts val="400"/>
              </a:spcBef>
              <a:spcAft>
                <a:spcPts val="0"/>
              </a:spcAft>
              <a:buClr>
                <a:schemeClr val="accent1"/>
              </a:buClr>
              <a:buSzPts val="1300"/>
              <a:buFont typeface="Noto Sans Symbols"/>
              <a:buNone/>
            </a:pPr>
            <a:r>
              <a:rPr b="1" i="0" lang="en-US" sz="2000" u="none">
                <a:solidFill>
                  <a:schemeClr val="accent2"/>
                </a:solidFill>
                <a:latin typeface="Courier New"/>
                <a:ea typeface="Courier New"/>
                <a:cs typeface="Courier New"/>
                <a:sym typeface="Courier New"/>
              </a:rPr>
              <a:t>	void button_Click(object sender, EventArgs e) {   		Form form = new Form();</a:t>
            </a:r>
            <a:endParaRPr/>
          </a:p>
          <a:p>
            <a:pPr indent="-342900" lvl="0" marL="342900" marR="0" rtl="0" algn="l">
              <a:lnSpc>
                <a:spcPct val="80000"/>
              </a:lnSpc>
              <a:spcBef>
                <a:spcPts val="400"/>
              </a:spcBef>
              <a:spcAft>
                <a:spcPts val="0"/>
              </a:spcAft>
              <a:buClr>
                <a:schemeClr val="accent1"/>
              </a:buClr>
              <a:buSzPts val="1300"/>
              <a:buFont typeface="Noto Sans Symbols"/>
              <a:buNone/>
            </a:pPr>
            <a:r>
              <a:rPr b="1" i="0" lang="en-US" sz="2000" u="none">
                <a:solidFill>
                  <a:schemeClr val="accent2"/>
                </a:solidFill>
                <a:latin typeface="Courier New"/>
                <a:ea typeface="Courier New"/>
                <a:cs typeface="Courier New"/>
                <a:sym typeface="Courier New"/>
              </a:rPr>
              <a:t>   	form.ShowDialog(); </a:t>
            </a:r>
            <a:endParaRPr/>
          </a:p>
          <a:p>
            <a:pPr indent="-342900" lvl="0" marL="342900" marR="0" rtl="0" algn="l">
              <a:lnSpc>
                <a:spcPct val="80000"/>
              </a:lnSpc>
              <a:spcBef>
                <a:spcPts val="400"/>
              </a:spcBef>
              <a:spcAft>
                <a:spcPts val="0"/>
              </a:spcAft>
              <a:buClr>
                <a:schemeClr val="accent1"/>
              </a:buClr>
              <a:buSzPts val="1300"/>
              <a:buFont typeface="Noto Sans Symbols"/>
              <a:buNone/>
            </a:pPr>
            <a:r>
              <a:rPr b="1" i="0" lang="en-US" sz="2000" u="none">
                <a:solidFill>
                  <a:schemeClr val="accent2"/>
                </a:solidFill>
                <a:latin typeface="Courier New"/>
                <a:ea typeface="Courier New"/>
                <a:cs typeface="Courier New"/>
                <a:sym typeface="Courier New"/>
              </a:rPr>
              <a:t>		// hiện form dạng modal</a:t>
            </a:r>
            <a:endParaRPr/>
          </a:p>
          <a:p>
            <a:pPr indent="-342900" lvl="0" marL="342900" marR="0" rtl="0" algn="l">
              <a:lnSpc>
                <a:spcPct val="80000"/>
              </a:lnSpc>
              <a:spcBef>
                <a:spcPts val="400"/>
              </a:spcBef>
              <a:spcAft>
                <a:spcPts val="0"/>
              </a:spcAft>
              <a:buClr>
                <a:schemeClr val="accent1"/>
              </a:buClr>
              <a:buSzPts val="1300"/>
              <a:buFont typeface="Noto Sans Symbols"/>
              <a:buNone/>
            </a:pPr>
            <a:r>
              <a:rPr b="1" i="0" lang="en-US" sz="2000" u="none">
                <a:solidFill>
                  <a:schemeClr val="accent2"/>
                </a:solidFill>
                <a:latin typeface="Courier New"/>
                <a:ea typeface="Courier New"/>
                <a:cs typeface="Courier New"/>
                <a:sym typeface="Courier New"/>
              </a:rPr>
              <a:t>	}</a:t>
            </a:r>
            <a:endParaRPr/>
          </a:p>
          <a:p>
            <a:pPr indent="-342900" lvl="0" marL="342900" marR="0" rtl="0" algn="l">
              <a:lnSpc>
                <a:spcPct val="80000"/>
              </a:lnSpc>
              <a:spcBef>
                <a:spcPts val="400"/>
              </a:spcBef>
              <a:spcAft>
                <a:spcPts val="0"/>
              </a:spcAft>
              <a:buClr>
                <a:schemeClr val="accent1"/>
              </a:buClr>
              <a:buSzPts val="1300"/>
              <a:buFont typeface="Noto Sans Symbols"/>
              <a:buChar char="■"/>
            </a:pPr>
            <a:r>
              <a:rPr b="1" i="0" lang="en-US" sz="2000" u="none">
                <a:solidFill>
                  <a:schemeClr val="accent2"/>
                </a:solidFill>
                <a:latin typeface="Arial"/>
                <a:ea typeface="Arial"/>
                <a:cs typeface="Arial"/>
                <a:sym typeface="Arial"/>
              </a:rPr>
              <a:t>Hiện form dạng modeless: là hiện form mà không tạo bất cứ liên hệ nào với form đang hoạt động. Nghĩa là có thể đóng form mở nó ra, chuyển nó ra phía sau form mở nó. </a:t>
            </a:r>
            <a:endParaRPr/>
          </a:p>
          <a:p>
            <a:pPr indent="-342900" lvl="0" marL="342900" marR="0" rtl="0" algn="l">
              <a:lnSpc>
                <a:spcPct val="80000"/>
              </a:lnSpc>
              <a:spcBef>
                <a:spcPts val="400"/>
              </a:spcBef>
              <a:spcAft>
                <a:spcPts val="0"/>
              </a:spcAft>
              <a:buClr>
                <a:schemeClr val="accent1"/>
              </a:buClr>
              <a:buSzPts val="1300"/>
              <a:buFont typeface="Noto Sans Symbols"/>
              <a:buChar char="■"/>
            </a:pPr>
            <a:r>
              <a:rPr b="1" i="0" lang="en-US" sz="2000" u="none">
                <a:solidFill>
                  <a:schemeClr val="accent2"/>
                </a:solidFill>
                <a:latin typeface="Arial"/>
                <a:ea typeface="Arial"/>
                <a:cs typeface="Arial"/>
                <a:sym typeface="Arial"/>
              </a:rPr>
              <a:t>Hiện dạng modal: là không chuyển điều khiển cho chương trình đến khi đóng form.</a:t>
            </a:r>
            <a:endParaRPr/>
          </a:p>
        </p:txBody>
      </p:sp>
      <p:sp>
        <p:nvSpPr>
          <p:cNvPr id="663" name="Shape 663"/>
          <p:cNvSpPr txBox="1"/>
          <p:nvPr/>
        </p:nvSpPr>
        <p:spPr>
          <a:xfrm>
            <a:off x="8382000" y="6400800"/>
            <a:ext cx="4318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spd="slow">
    <p:push/>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667" name="Shape 667"/>
        <p:cNvGrpSpPr/>
        <p:nvPr/>
      </p:nvGrpSpPr>
      <p:grpSpPr>
        <a:xfrm>
          <a:off x="0" y="0"/>
          <a:ext cx="0" cy="0"/>
          <a:chOff x="0" y="0"/>
          <a:chExt cx="0" cy="0"/>
        </a:xfrm>
      </p:grpSpPr>
      <p:sp>
        <p:nvSpPr>
          <p:cNvPr id="668" name="Shape 668"/>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Sở hữu và bị sở hữu Form</a:t>
            </a:r>
            <a:endParaRPr/>
          </a:p>
        </p:txBody>
      </p:sp>
      <p:sp>
        <p:nvSpPr>
          <p:cNvPr id="669" name="Shape 669"/>
          <p:cNvSpPr txBox="1"/>
          <p:nvPr>
            <p:ph idx="1" type="body"/>
          </p:nvPr>
        </p:nvSpPr>
        <p:spPr>
          <a:xfrm>
            <a:off x="228600" y="1295400"/>
            <a:ext cx="8458200" cy="4876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300"/>
              <a:buFont typeface="Noto Sans Symbols"/>
              <a:buChar char="■"/>
            </a:pPr>
            <a:r>
              <a:rPr b="1" i="0" lang="en-US" sz="2000" u="none">
                <a:solidFill>
                  <a:schemeClr val="accent2"/>
                </a:solidFill>
                <a:latin typeface="Arial"/>
                <a:ea typeface="Arial"/>
                <a:cs typeface="Arial"/>
                <a:sym typeface="Arial"/>
              </a:rPr>
              <a:t>Khi ShowDialog một form mới, thì form đang hoạt động và form mới sẽ có quan hệ sở hữu. Lúc này, form đang hoạt động là form sở hữu còn form mới là form bị sở hữu. Khi đó, form bị sở hữu luôn nằm trên form sở hữu nó</a:t>
            </a:r>
            <a:endParaRPr/>
          </a:p>
          <a:p>
            <a:pPr indent="-260350" lvl="0" marL="342900" marR="0" rtl="0" algn="l">
              <a:spcBef>
                <a:spcPts val="400"/>
              </a:spcBef>
              <a:spcAft>
                <a:spcPts val="0"/>
              </a:spcAft>
              <a:buClr>
                <a:schemeClr val="accent1"/>
              </a:buClr>
              <a:buSzPts val="1300"/>
              <a:buFont typeface="Noto Sans Symbols"/>
              <a:buNone/>
            </a:pPr>
            <a:r>
              <a:t/>
            </a:r>
            <a:endParaRPr b="1" i="0" sz="2000" u="none">
              <a:solidFill>
                <a:schemeClr val="accent2"/>
              </a:solidFill>
              <a:latin typeface="Arial"/>
              <a:ea typeface="Arial"/>
              <a:cs typeface="Arial"/>
              <a:sym typeface="Arial"/>
            </a:endParaRPr>
          </a:p>
        </p:txBody>
      </p:sp>
      <p:sp>
        <p:nvSpPr>
          <p:cNvPr id="670" name="Shape 670"/>
          <p:cNvSpPr txBox="1"/>
          <p:nvPr/>
        </p:nvSpPr>
        <p:spPr>
          <a:xfrm>
            <a:off x="8382000" y="6400800"/>
            <a:ext cx="4318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pic>
        <p:nvPicPr>
          <p:cNvPr id="671" name="Shape 671"/>
          <p:cNvPicPr preferRelativeResize="0"/>
          <p:nvPr/>
        </p:nvPicPr>
        <p:blipFill rotWithShape="1">
          <a:blip r:embed="rId3">
            <a:alphaModFix/>
          </a:blip>
          <a:srcRect b="0" l="0" r="0" t="0"/>
          <a:stretch/>
        </p:blipFill>
        <p:spPr>
          <a:xfrm>
            <a:off x="2286000" y="2819400"/>
            <a:ext cx="4800600" cy="3125787"/>
          </a:xfrm>
          <a:prstGeom prst="rect">
            <a:avLst/>
          </a:prstGeom>
          <a:noFill/>
          <a:ln>
            <a:noFill/>
          </a:ln>
        </p:spPr>
      </p:pic>
    </p:spTree>
  </p:cSld>
  <p:clrMapOvr>
    <a:masterClrMapping/>
  </p:clrMapOvr>
  <p:transition spd="slow">
    <p:push/>
  </p:transition>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675" name="Shape 675"/>
        <p:cNvGrpSpPr/>
        <p:nvPr/>
      </p:nvGrpSpPr>
      <p:grpSpPr>
        <a:xfrm>
          <a:off x="0" y="0"/>
          <a:ext cx="0" cy="0"/>
          <a:chOff x="0" y="0"/>
          <a:chExt cx="0" cy="0"/>
        </a:xfrm>
      </p:grpSpPr>
      <p:sp>
        <p:nvSpPr>
          <p:cNvPr id="676" name="Shape 676"/>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Sở hữu và bị sở hữu Form</a:t>
            </a:r>
            <a:endParaRPr/>
          </a:p>
        </p:txBody>
      </p:sp>
      <p:sp>
        <p:nvSpPr>
          <p:cNvPr id="677" name="Shape 677"/>
          <p:cNvSpPr txBox="1"/>
          <p:nvPr>
            <p:ph idx="1" type="body"/>
          </p:nvPr>
        </p:nvSpPr>
        <p:spPr>
          <a:xfrm>
            <a:off x="228600" y="1295400"/>
            <a:ext cx="8458200" cy="4876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accent1"/>
              </a:buClr>
              <a:buSzPts val="1560"/>
              <a:buFont typeface="Noto Sans Symbols"/>
              <a:buChar char="■"/>
            </a:pPr>
            <a:r>
              <a:rPr b="1" i="0" lang="en-US" sz="2400" u="none">
                <a:solidFill>
                  <a:schemeClr val="accent2"/>
                </a:solidFill>
                <a:latin typeface="Arial"/>
                <a:ea typeface="Arial"/>
                <a:cs typeface="Arial"/>
                <a:sym typeface="Arial"/>
              </a:rPr>
              <a:t>Các tính năng của quan hệ sở hữu:</a:t>
            </a:r>
            <a:endParaRPr/>
          </a:p>
          <a:p>
            <a:pPr indent="-325437" lvl="1" marL="669925" marR="0" rtl="0" algn="l">
              <a:lnSpc>
                <a:spcPct val="90000"/>
              </a:lnSpc>
              <a:spcBef>
                <a:spcPts val="480"/>
              </a:spcBef>
              <a:spcAft>
                <a:spcPts val="0"/>
              </a:spcAft>
              <a:buClr>
                <a:schemeClr val="accent2"/>
              </a:buClr>
              <a:buSzPts val="1440"/>
              <a:buFont typeface="Noto Sans Symbols"/>
              <a:buChar char="❑"/>
            </a:pPr>
            <a:r>
              <a:rPr b="1" i="0" lang="en-US" sz="2400" u="none" cap="none" strike="noStrike">
                <a:solidFill>
                  <a:schemeClr val="accent2"/>
                </a:solidFill>
                <a:latin typeface="Arial"/>
                <a:ea typeface="Arial"/>
                <a:cs typeface="Arial"/>
                <a:sym typeface="Arial"/>
              </a:rPr>
              <a:t>Form sở hữu không thể phóng to, thu nhỏ, hay di chuyển.</a:t>
            </a:r>
            <a:endParaRPr/>
          </a:p>
          <a:p>
            <a:pPr indent="-325437" lvl="1" marL="669925" marR="0" rtl="0" algn="l">
              <a:lnSpc>
                <a:spcPct val="90000"/>
              </a:lnSpc>
              <a:spcBef>
                <a:spcPts val="480"/>
              </a:spcBef>
              <a:spcAft>
                <a:spcPts val="0"/>
              </a:spcAft>
              <a:buClr>
                <a:schemeClr val="accent2"/>
              </a:buClr>
              <a:buSzPts val="1440"/>
              <a:buFont typeface="Noto Sans Symbols"/>
              <a:buChar char="❑"/>
            </a:pPr>
            <a:r>
              <a:rPr b="1" i="0" lang="en-US" sz="2400" u="none" cap="none" strike="noStrike">
                <a:solidFill>
                  <a:schemeClr val="accent2"/>
                </a:solidFill>
                <a:latin typeface="Arial"/>
                <a:ea typeface="Arial"/>
                <a:cs typeface="Arial"/>
                <a:sym typeface="Arial"/>
              </a:rPr>
              <a:t>Form bị sở hữu khóa chuột, phím không cho form sở hữu nó dùng.</a:t>
            </a:r>
            <a:endParaRPr/>
          </a:p>
          <a:p>
            <a:pPr indent="-325437" lvl="1" marL="669925" marR="0" rtl="0" algn="l">
              <a:lnSpc>
                <a:spcPct val="90000"/>
              </a:lnSpc>
              <a:spcBef>
                <a:spcPts val="480"/>
              </a:spcBef>
              <a:spcAft>
                <a:spcPts val="0"/>
              </a:spcAft>
              <a:buClr>
                <a:schemeClr val="accent2"/>
              </a:buClr>
              <a:buSzPts val="1440"/>
              <a:buFont typeface="Noto Sans Symbols"/>
              <a:buChar char="❑"/>
            </a:pPr>
            <a:r>
              <a:rPr b="1" i="0" lang="en-US" sz="2400" u="none" cap="none" strike="noStrike">
                <a:solidFill>
                  <a:schemeClr val="accent2"/>
                </a:solidFill>
                <a:latin typeface="Arial"/>
                <a:ea typeface="Arial"/>
                <a:cs typeface="Arial"/>
                <a:sym typeface="Arial"/>
              </a:rPr>
              <a:t>Form sở hữu bị thu nhỏ khi form bị sở hữu thu nhỏ.</a:t>
            </a:r>
            <a:endParaRPr/>
          </a:p>
          <a:p>
            <a:pPr indent="-325437" lvl="1" marL="669925" marR="0" rtl="0" algn="l">
              <a:lnSpc>
                <a:spcPct val="90000"/>
              </a:lnSpc>
              <a:spcBef>
                <a:spcPts val="480"/>
              </a:spcBef>
              <a:spcAft>
                <a:spcPts val="0"/>
              </a:spcAft>
              <a:buClr>
                <a:schemeClr val="accent2"/>
              </a:buClr>
              <a:buSzPts val="1440"/>
              <a:buFont typeface="Noto Sans Symbols"/>
              <a:buChar char="❑"/>
            </a:pPr>
            <a:r>
              <a:rPr b="1" i="0" lang="en-US" sz="2400" u="none" cap="none" strike="noStrike">
                <a:solidFill>
                  <a:schemeClr val="accent2"/>
                </a:solidFill>
                <a:latin typeface="Arial"/>
                <a:ea typeface="Arial"/>
                <a:cs typeface="Arial"/>
                <a:sym typeface="Arial"/>
              </a:rPr>
              <a:t>Chỉ có form bị sở hữu có thể được đóng.</a:t>
            </a:r>
            <a:endParaRPr/>
          </a:p>
          <a:p>
            <a:pPr indent="-325437" lvl="1" marL="669925" marR="0" rtl="0" algn="l">
              <a:lnSpc>
                <a:spcPct val="90000"/>
              </a:lnSpc>
              <a:spcBef>
                <a:spcPts val="480"/>
              </a:spcBef>
              <a:spcAft>
                <a:spcPts val="0"/>
              </a:spcAft>
              <a:buClr>
                <a:schemeClr val="accent2"/>
              </a:buClr>
              <a:buSzPts val="1440"/>
              <a:buFont typeface="Noto Sans Symbols"/>
              <a:buChar char="❑"/>
            </a:pPr>
            <a:r>
              <a:rPr b="1" i="0" lang="en-US" sz="2400" u="none" cap="none" strike="noStrike">
                <a:solidFill>
                  <a:schemeClr val="accent2"/>
                </a:solidFill>
                <a:latin typeface="Arial"/>
                <a:ea typeface="Arial"/>
                <a:cs typeface="Arial"/>
                <a:sym typeface="Arial"/>
              </a:rPr>
              <a:t>Nếu cả hai form bị thu nhỏ thì khi người dùng ấn Alt+Tab chuyển tới form bị sở hữu thì cả hai form hiện lên và form bị sở hữu được hoạt động.</a:t>
            </a:r>
            <a:endParaRPr/>
          </a:p>
        </p:txBody>
      </p:sp>
      <p:sp>
        <p:nvSpPr>
          <p:cNvPr id="678" name="Shape 678"/>
          <p:cNvSpPr txBox="1"/>
          <p:nvPr/>
        </p:nvSpPr>
        <p:spPr>
          <a:xfrm>
            <a:off x="8382000" y="6400800"/>
            <a:ext cx="4318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spd="slow">
    <p:push/>
  </p:transition>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682" name="Shape 682"/>
        <p:cNvGrpSpPr/>
        <p:nvPr/>
      </p:nvGrpSpPr>
      <p:grpSpPr>
        <a:xfrm>
          <a:off x="0" y="0"/>
          <a:ext cx="0" cy="0"/>
          <a:chOff x="0" y="0"/>
          <a:chExt cx="0" cy="0"/>
        </a:xfrm>
      </p:grpSpPr>
      <p:sp>
        <p:nvSpPr>
          <p:cNvPr id="683" name="Shape 683"/>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Sở hữu và bị sở hữu Form</a:t>
            </a:r>
            <a:endParaRPr/>
          </a:p>
        </p:txBody>
      </p:sp>
      <p:sp>
        <p:nvSpPr>
          <p:cNvPr id="684" name="Shape 684"/>
          <p:cNvSpPr txBox="1"/>
          <p:nvPr>
            <p:ph idx="1" type="body"/>
          </p:nvPr>
        </p:nvSpPr>
        <p:spPr>
          <a:xfrm>
            <a:off x="228600" y="1295400"/>
            <a:ext cx="8458200" cy="4876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560"/>
              <a:buFont typeface="Noto Sans Symbols"/>
              <a:buChar char="■"/>
            </a:pPr>
            <a:r>
              <a:rPr b="1" i="0" lang="en-US" sz="2400" u="none">
                <a:solidFill>
                  <a:schemeClr val="accent2"/>
                </a:solidFill>
                <a:latin typeface="Arial"/>
                <a:ea typeface="Arial"/>
                <a:cs typeface="Arial"/>
                <a:sym typeface="Arial"/>
              </a:rPr>
              <a:t>Không giống như phương tức ShowDialog, phương thức Show không tạo quan hệ sở hữu. Nghĩa là các form đều có thể là form hoạt động.</a:t>
            </a:r>
            <a:endParaRPr/>
          </a:p>
          <a:p>
            <a:pPr indent="-342900" lvl="0" marL="342900" marR="0" rtl="0" algn="l">
              <a:lnSpc>
                <a:spcPct val="100000"/>
              </a:lnSpc>
              <a:spcBef>
                <a:spcPts val="440"/>
              </a:spcBef>
              <a:spcAft>
                <a:spcPts val="0"/>
              </a:spcAft>
              <a:buClr>
                <a:schemeClr val="accent1"/>
              </a:buClr>
              <a:buSzPts val="1430"/>
              <a:buFont typeface="Noto Sans Symbols"/>
              <a:buNone/>
            </a:pPr>
            <a:r>
              <a:rPr b="1" i="0" lang="en-US" sz="2200" u="none">
                <a:solidFill>
                  <a:schemeClr val="accent2"/>
                </a:solidFill>
                <a:latin typeface="Arial"/>
                <a:ea typeface="Arial"/>
                <a:cs typeface="Arial"/>
                <a:sym typeface="Arial"/>
              </a:rPr>
              <a:t> </a:t>
            </a:r>
            <a:endParaRPr/>
          </a:p>
          <a:p>
            <a:pPr indent="-252095" lvl="0" marL="342900" marR="0" rtl="0" algn="l">
              <a:spcBef>
                <a:spcPts val="440"/>
              </a:spcBef>
              <a:spcAft>
                <a:spcPts val="0"/>
              </a:spcAft>
              <a:buClr>
                <a:schemeClr val="accent1"/>
              </a:buClr>
              <a:buSzPts val="1430"/>
              <a:buFont typeface="Noto Sans Symbols"/>
              <a:buNone/>
            </a:pPr>
            <a:r>
              <a:t/>
            </a:r>
            <a:endParaRPr b="1" i="0" sz="2200" u="none">
              <a:solidFill>
                <a:schemeClr val="accent2"/>
              </a:solidFill>
              <a:latin typeface="Arial"/>
              <a:ea typeface="Arial"/>
              <a:cs typeface="Arial"/>
              <a:sym typeface="Arial"/>
            </a:endParaRPr>
          </a:p>
        </p:txBody>
      </p:sp>
      <p:pic>
        <p:nvPicPr>
          <p:cNvPr id="685" name="Shape 685"/>
          <p:cNvPicPr preferRelativeResize="0"/>
          <p:nvPr/>
        </p:nvPicPr>
        <p:blipFill rotWithShape="1">
          <a:blip r:embed="rId3">
            <a:alphaModFix/>
          </a:blip>
          <a:srcRect b="0" l="0" r="0" t="0"/>
          <a:stretch/>
        </p:blipFill>
        <p:spPr>
          <a:xfrm>
            <a:off x="1266825" y="3154362"/>
            <a:ext cx="7315200" cy="2713037"/>
          </a:xfrm>
          <a:prstGeom prst="rect">
            <a:avLst/>
          </a:prstGeom>
          <a:noFill/>
          <a:ln>
            <a:noFill/>
          </a:ln>
        </p:spPr>
      </p:pic>
      <p:sp>
        <p:nvSpPr>
          <p:cNvPr id="686" name="Shape 686"/>
          <p:cNvSpPr txBox="1"/>
          <p:nvPr/>
        </p:nvSpPr>
        <p:spPr>
          <a:xfrm>
            <a:off x="6542087" y="6381750"/>
            <a:ext cx="21336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2"/>
              </a:solidFill>
              <a:latin typeface="Times New Roman"/>
              <a:ea typeface="Times New Roman"/>
              <a:cs typeface="Times New Roman"/>
              <a:sym typeface="Times New Roman"/>
            </a:endParaRPr>
          </a:p>
        </p:txBody>
      </p:sp>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30" name="Shape 130"/>
        <p:cNvGrpSpPr/>
        <p:nvPr/>
      </p:nvGrpSpPr>
      <p:grpSpPr>
        <a:xfrm>
          <a:off x="0" y="0"/>
          <a:ext cx="0" cy="0"/>
          <a:chOff x="0" y="0"/>
          <a:chExt cx="0" cy="0"/>
        </a:xfrm>
      </p:grpSpPr>
      <p:sp>
        <p:nvSpPr>
          <p:cNvPr id="131" name="Shape 131"/>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200"/>
              <a:buFont typeface="Arimo"/>
              <a:buNone/>
            </a:pPr>
            <a:r>
              <a:rPr b="1" i="0" lang="en-US" sz="3200" u="none" cap="none" strike="noStrike">
                <a:solidFill>
                  <a:schemeClr val="dk2"/>
                </a:solidFill>
                <a:latin typeface="Arimo"/>
                <a:ea typeface="Arimo"/>
                <a:cs typeface="Arimo"/>
                <a:sym typeface="Arimo"/>
              </a:rPr>
              <a:t>GUIs</a:t>
            </a:r>
            <a:endParaRPr/>
          </a:p>
        </p:txBody>
      </p:sp>
      <p:sp>
        <p:nvSpPr>
          <p:cNvPr id="132" name="Shape 132"/>
          <p:cNvSpPr txBox="1"/>
          <p:nvPr>
            <p:ph idx="1" type="body"/>
          </p:nvPr>
        </p:nvSpPr>
        <p:spPr>
          <a:xfrm>
            <a:off x="228600" y="1295400"/>
            <a:ext cx="8458200" cy="4876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430"/>
              <a:buFont typeface="Noto Sans Symbols"/>
              <a:buChar char="■"/>
            </a:pPr>
            <a:r>
              <a:rPr b="1" i="0" lang="en-US" sz="2200" u="none">
                <a:solidFill>
                  <a:schemeClr val="accent2"/>
                </a:solidFill>
                <a:latin typeface="Arial"/>
                <a:ea typeface="Arial"/>
                <a:cs typeface="Arial"/>
                <a:sym typeface="Arial"/>
              </a:rPr>
              <a:t>Chương trình hiện đại đều dùng GUI</a:t>
            </a:r>
            <a:endParaRPr/>
          </a:p>
          <a:p>
            <a:pPr indent="-342900" lvl="0" marL="342900" marR="0" rtl="0" algn="l">
              <a:lnSpc>
                <a:spcPct val="100000"/>
              </a:lnSpc>
              <a:spcBef>
                <a:spcPts val="440"/>
              </a:spcBef>
              <a:spcAft>
                <a:spcPts val="0"/>
              </a:spcAft>
              <a:buClr>
                <a:schemeClr val="accent1"/>
              </a:buClr>
              <a:buSzPts val="1430"/>
              <a:buFont typeface="Noto Sans Symbols"/>
              <a:buChar char="■"/>
            </a:pPr>
            <a:r>
              <a:rPr b="1" i="0" lang="en-US" sz="2200" u="none">
                <a:solidFill>
                  <a:schemeClr val="accent2"/>
                </a:solidFill>
                <a:latin typeface="Arial"/>
                <a:ea typeface="Arial"/>
                <a:cs typeface="Arial"/>
                <a:sym typeface="Arial"/>
              </a:rPr>
              <a:t>Graphical: text, window, menu, button…</a:t>
            </a:r>
            <a:endParaRPr/>
          </a:p>
          <a:p>
            <a:pPr indent="-342900" lvl="0" marL="342900" marR="0" rtl="0" algn="l">
              <a:lnSpc>
                <a:spcPct val="100000"/>
              </a:lnSpc>
              <a:spcBef>
                <a:spcPts val="440"/>
              </a:spcBef>
              <a:spcAft>
                <a:spcPts val="0"/>
              </a:spcAft>
              <a:buClr>
                <a:schemeClr val="accent1"/>
              </a:buClr>
              <a:buSzPts val="1430"/>
              <a:buFont typeface="Noto Sans Symbols"/>
              <a:buChar char="■"/>
            </a:pPr>
            <a:r>
              <a:rPr b="1" i="0" lang="en-US" sz="2200" u="none">
                <a:solidFill>
                  <a:schemeClr val="accent2"/>
                </a:solidFill>
                <a:latin typeface="Arial"/>
                <a:ea typeface="Arial"/>
                <a:cs typeface="Arial"/>
                <a:sym typeface="Arial"/>
              </a:rPr>
              <a:t>User: người sử dụng chương trình</a:t>
            </a:r>
            <a:endParaRPr/>
          </a:p>
          <a:p>
            <a:pPr indent="-342900" lvl="0" marL="342900" marR="0" rtl="0" algn="l">
              <a:lnSpc>
                <a:spcPct val="100000"/>
              </a:lnSpc>
              <a:spcBef>
                <a:spcPts val="440"/>
              </a:spcBef>
              <a:spcAft>
                <a:spcPts val="0"/>
              </a:spcAft>
              <a:buClr>
                <a:schemeClr val="accent1"/>
              </a:buClr>
              <a:buSzPts val="1430"/>
              <a:buFont typeface="Noto Sans Symbols"/>
              <a:buChar char="■"/>
            </a:pPr>
            <a:r>
              <a:rPr b="1" i="0" lang="en-US" sz="2200" u="none">
                <a:solidFill>
                  <a:schemeClr val="accent2"/>
                </a:solidFill>
                <a:latin typeface="Arial"/>
                <a:ea typeface="Arial"/>
                <a:cs typeface="Arial"/>
                <a:sym typeface="Arial"/>
              </a:rPr>
              <a:t>Interface: cách tương tác chương trình</a:t>
            </a:r>
            <a:endParaRPr/>
          </a:p>
          <a:p>
            <a:pPr indent="-252095" lvl="0" marL="342900" marR="0" rtl="0" algn="l">
              <a:lnSpc>
                <a:spcPct val="100000"/>
              </a:lnSpc>
              <a:spcBef>
                <a:spcPts val="440"/>
              </a:spcBef>
              <a:spcAft>
                <a:spcPts val="0"/>
              </a:spcAft>
              <a:buClr>
                <a:schemeClr val="accent1"/>
              </a:buClr>
              <a:buSzPts val="1430"/>
              <a:buFont typeface="Noto Sans Symbols"/>
              <a:buNone/>
            </a:pPr>
            <a:r>
              <a:t/>
            </a:r>
            <a:endParaRPr b="1" i="0" sz="2200" u="none">
              <a:solidFill>
                <a:schemeClr val="accent2"/>
              </a:solidFill>
              <a:latin typeface="Arial"/>
              <a:ea typeface="Arial"/>
              <a:cs typeface="Arial"/>
              <a:sym typeface="Arial"/>
            </a:endParaRPr>
          </a:p>
          <a:p>
            <a:pPr indent="-342900" lvl="0" marL="342900" marR="0" rtl="0" algn="l">
              <a:lnSpc>
                <a:spcPct val="100000"/>
              </a:lnSpc>
              <a:spcBef>
                <a:spcPts val="440"/>
              </a:spcBef>
              <a:spcAft>
                <a:spcPts val="0"/>
              </a:spcAft>
              <a:buClr>
                <a:schemeClr val="accent1"/>
              </a:buClr>
              <a:buSzPts val="1430"/>
              <a:buFont typeface="Noto Sans Symbols"/>
              <a:buChar char="■"/>
            </a:pPr>
            <a:r>
              <a:rPr b="1" i="0" lang="en-US" sz="2200" u="none">
                <a:solidFill>
                  <a:schemeClr val="accent2"/>
                </a:solidFill>
                <a:latin typeface="Arial"/>
                <a:ea typeface="Arial"/>
                <a:cs typeface="Arial"/>
                <a:sym typeface="Arial"/>
              </a:rPr>
              <a:t>Thành phần đồ họa điển hình</a:t>
            </a:r>
            <a:endParaRPr/>
          </a:p>
          <a:p>
            <a:pPr indent="-325437" lvl="1" marL="669925" marR="0" rtl="0" algn="l">
              <a:lnSpc>
                <a:spcPct val="100000"/>
              </a:lnSpc>
              <a:spcBef>
                <a:spcPts val="400"/>
              </a:spcBef>
              <a:spcAft>
                <a:spcPts val="0"/>
              </a:spcAft>
              <a:buClr>
                <a:schemeClr val="accent2"/>
              </a:buClr>
              <a:buSzPts val="1200"/>
              <a:buFont typeface="Noto Sans Symbols"/>
              <a:buChar char="❑"/>
            </a:pPr>
            <a:r>
              <a:rPr b="1" i="0" lang="en-US" sz="2000" u="none" cap="none" strike="noStrike">
                <a:solidFill>
                  <a:schemeClr val="accent2"/>
                </a:solidFill>
                <a:latin typeface="Arial"/>
                <a:ea typeface="Arial"/>
                <a:cs typeface="Arial"/>
                <a:sym typeface="Arial"/>
              </a:rPr>
              <a:t>Window: một vùng bên trong màn hình chính</a:t>
            </a:r>
            <a:endParaRPr/>
          </a:p>
          <a:p>
            <a:pPr indent="-325437" lvl="1" marL="669925" marR="0" rtl="0" algn="l">
              <a:lnSpc>
                <a:spcPct val="100000"/>
              </a:lnSpc>
              <a:spcBef>
                <a:spcPts val="400"/>
              </a:spcBef>
              <a:spcAft>
                <a:spcPts val="0"/>
              </a:spcAft>
              <a:buClr>
                <a:schemeClr val="accent2"/>
              </a:buClr>
              <a:buSzPts val="1200"/>
              <a:buFont typeface="Noto Sans Symbols"/>
              <a:buChar char="❑"/>
            </a:pPr>
            <a:r>
              <a:rPr b="1" i="0" lang="en-US" sz="2000" u="none" cap="none" strike="noStrike">
                <a:solidFill>
                  <a:schemeClr val="accent2"/>
                </a:solidFill>
                <a:latin typeface="Arial"/>
                <a:ea typeface="Arial"/>
                <a:cs typeface="Arial"/>
                <a:sym typeface="Arial"/>
              </a:rPr>
              <a:t>Menu: liệt kê những chức năng</a:t>
            </a:r>
            <a:endParaRPr/>
          </a:p>
          <a:p>
            <a:pPr indent="-325437" lvl="1" marL="669925" marR="0" rtl="0" algn="l">
              <a:lnSpc>
                <a:spcPct val="100000"/>
              </a:lnSpc>
              <a:spcBef>
                <a:spcPts val="400"/>
              </a:spcBef>
              <a:spcAft>
                <a:spcPts val="0"/>
              </a:spcAft>
              <a:buClr>
                <a:schemeClr val="accent2"/>
              </a:buClr>
              <a:buSzPts val="1200"/>
              <a:buFont typeface="Noto Sans Symbols"/>
              <a:buChar char="❑"/>
            </a:pPr>
            <a:r>
              <a:rPr b="1" i="0" lang="en-US" sz="2000" u="none" cap="none" strike="noStrike">
                <a:solidFill>
                  <a:schemeClr val="accent2"/>
                </a:solidFill>
                <a:latin typeface="Arial"/>
                <a:ea typeface="Arial"/>
                <a:cs typeface="Arial"/>
                <a:sym typeface="Arial"/>
              </a:rPr>
              <a:t>Button: nút lệnh cho phép click vào</a:t>
            </a:r>
            <a:endParaRPr/>
          </a:p>
          <a:p>
            <a:pPr indent="-325437" lvl="1" marL="669925" marR="0" rtl="0" algn="l">
              <a:lnSpc>
                <a:spcPct val="100000"/>
              </a:lnSpc>
              <a:spcBef>
                <a:spcPts val="400"/>
              </a:spcBef>
              <a:spcAft>
                <a:spcPts val="0"/>
              </a:spcAft>
              <a:buClr>
                <a:schemeClr val="accent2"/>
              </a:buClr>
              <a:buSzPts val="1200"/>
              <a:buFont typeface="Noto Sans Symbols"/>
              <a:buChar char="❑"/>
            </a:pPr>
            <a:r>
              <a:rPr b="1" i="0" lang="en-US" sz="2000" u="none" cap="none" strike="noStrike">
                <a:solidFill>
                  <a:schemeClr val="accent2"/>
                </a:solidFill>
                <a:latin typeface="Arial"/>
                <a:ea typeface="Arial"/>
                <a:cs typeface="Arial"/>
                <a:sym typeface="Arial"/>
              </a:rPr>
              <a:t>TextBox: cho phép user nhập dữ liệu text</a:t>
            </a:r>
            <a:endParaRPr/>
          </a:p>
          <a:p>
            <a:pPr indent="-260350" lvl="0" marL="342900" marR="0" rtl="0" algn="l">
              <a:spcBef>
                <a:spcPts val="400"/>
              </a:spcBef>
              <a:spcAft>
                <a:spcPts val="0"/>
              </a:spcAft>
              <a:buClr>
                <a:schemeClr val="accent1"/>
              </a:buClr>
              <a:buSzPts val="1300"/>
              <a:buFont typeface="Noto Sans Symbols"/>
              <a:buNone/>
            </a:pPr>
            <a:r>
              <a:t/>
            </a:r>
            <a:endParaRPr b="1" i="0" sz="2000" u="none" cap="none" strike="noStrike">
              <a:solidFill>
                <a:schemeClr val="accent2"/>
              </a:solidFill>
              <a:latin typeface="Arial"/>
              <a:ea typeface="Arial"/>
              <a:cs typeface="Arial"/>
              <a:sym typeface="Arial"/>
            </a:endParaRPr>
          </a:p>
        </p:txBody>
      </p:sp>
      <p:sp>
        <p:nvSpPr>
          <p:cNvPr id="133" name="Shape 133"/>
          <p:cNvSpPr txBox="1"/>
          <p:nvPr/>
        </p:nvSpPr>
        <p:spPr>
          <a:xfrm>
            <a:off x="8382000" y="6400800"/>
            <a:ext cx="4318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0" st="0"/>
                                            </p:txEl>
                                          </p:spTgt>
                                        </p:tgtEl>
                                        <p:attrNameLst>
                                          <p:attrName>style.visibility</p:attrName>
                                        </p:attrNameLst>
                                      </p:cBhvr>
                                      <p:to>
                                        <p:strVal val="visible"/>
                                      </p:to>
                                    </p:set>
                                    <p:animEffect filter="fade" transition="in">
                                      <p:cBhvr>
                                        <p:cTn dur="2000"/>
                                        <p:tgtEl>
                                          <p:spTgt spid="13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1" st="1"/>
                                            </p:txEl>
                                          </p:spTgt>
                                        </p:tgtEl>
                                        <p:attrNameLst>
                                          <p:attrName>style.visibility</p:attrName>
                                        </p:attrNameLst>
                                      </p:cBhvr>
                                      <p:to>
                                        <p:strVal val="visible"/>
                                      </p:to>
                                    </p:set>
                                    <p:animEffect filter="fade" transition="in">
                                      <p:cBhvr>
                                        <p:cTn dur="2000"/>
                                        <p:tgtEl>
                                          <p:spTgt spid="13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2" st="2"/>
                                            </p:txEl>
                                          </p:spTgt>
                                        </p:tgtEl>
                                        <p:attrNameLst>
                                          <p:attrName>style.visibility</p:attrName>
                                        </p:attrNameLst>
                                      </p:cBhvr>
                                      <p:to>
                                        <p:strVal val="visible"/>
                                      </p:to>
                                    </p:set>
                                    <p:animEffect filter="fade" transition="in">
                                      <p:cBhvr>
                                        <p:cTn dur="2000"/>
                                        <p:tgtEl>
                                          <p:spTgt spid="13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3" st="3"/>
                                            </p:txEl>
                                          </p:spTgt>
                                        </p:tgtEl>
                                        <p:attrNameLst>
                                          <p:attrName>style.visibility</p:attrName>
                                        </p:attrNameLst>
                                      </p:cBhvr>
                                      <p:to>
                                        <p:strVal val="visible"/>
                                      </p:to>
                                    </p:set>
                                    <p:animEffect filter="fade" transition="in">
                                      <p:cBhvr>
                                        <p:cTn dur="2000"/>
                                        <p:tgtEl>
                                          <p:spTgt spid="13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4" st="4"/>
                                            </p:txEl>
                                          </p:spTgt>
                                        </p:tgtEl>
                                        <p:attrNameLst>
                                          <p:attrName>style.visibility</p:attrName>
                                        </p:attrNameLst>
                                      </p:cBhvr>
                                      <p:to>
                                        <p:strVal val="visible"/>
                                      </p:to>
                                    </p:set>
                                    <p:animEffect filter="fade" transition="in">
                                      <p:cBhvr>
                                        <p:cTn dur="2000"/>
                                        <p:tgtEl>
                                          <p:spTgt spid="13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5" st="5"/>
                                            </p:txEl>
                                          </p:spTgt>
                                        </p:tgtEl>
                                        <p:attrNameLst>
                                          <p:attrName>style.visibility</p:attrName>
                                        </p:attrNameLst>
                                      </p:cBhvr>
                                      <p:to>
                                        <p:strVal val="visible"/>
                                      </p:to>
                                    </p:set>
                                    <p:animEffect filter="fade" transition="in">
                                      <p:cBhvr>
                                        <p:cTn dur="2000"/>
                                        <p:tgtEl>
                                          <p:spTgt spid="13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6" st="6"/>
                                            </p:txEl>
                                          </p:spTgt>
                                        </p:tgtEl>
                                        <p:attrNameLst>
                                          <p:attrName>style.visibility</p:attrName>
                                        </p:attrNameLst>
                                      </p:cBhvr>
                                      <p:to>
                                        <p:strVal val="visible"/>
                                      </p:to>
                                    </p:set>
                                    <p:animEffect filter="fade" transition="in">
                                      <p:cBhvr>
                                        <p:cTn dur="2000"/>
                                        <p:tgtEl>
                                          <p:spTgt spid="13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7" st="7"/>
                                            </p:txEl>
                                          </p:spTgt>
                                        </p:tgtEl>
                                        <p:attrNameLst>
                                          <p:attrName>style.visibility</p:attrName>
                                        </p:attrNameLst>
                                      </p:cBhvr>
                                      <p:to>
                                        <p:strVal val="visible"/>
                                      </p:to>
                                    </p:set>
                                    <p:animEffect filter="fade" transition="in">
                                      <p:cBhvr>
                                        <p:cTn dur="2000"/>
                                        <p:tgtEl>
                                          <p:spTgt spid="13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8" st="8"/>
                                            </p:txEl>
                                          </p:spTgt>
                                        </p:tgtEl>
                                        <p:attrNameLst>
                                          <p:attrName>style.visibility</p:attrName>
                                        </p:attrNameLst>
                                      </p:cBhvr>
                                      <p:to>
                                        <p:strVal val="visible"/>
                                      </p:to>
                                    </p:set>
                                    <p:animEffect filter="fade" transition="in">
                                      <p:cBhvr>
                                        <p:cTn dur="2000"/>
                                        <p:tgtEl>
                                          <p:spTgt spid="132">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9" st="9"/>
                                            </p:txEl>
                                          </p:spTgt>
                                        </p:tgtEl>
                                        <p:attrNameLst>
                                          <p:attrName>style.visibility</p:attrName>
                                        </p:attrNameLst>
                                      </p:cBhvr>
                                      <p:to>
                                        <p:strVal val="visible"/>
                                      </p:to>
                                    </p:set>
                                    <p:animEffect filter="fade" transition="in">
                                      <p:cBhvr>
                                        <p:cTn dur="2000"/>
                                        <p:tgtEl>
                                          <p:spTgt spid="132">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10" st="10"/>
                                            </p:txEl>
                                          </p:spTgt>
                                        </p:tgtEl>
                                        <p:attrNameLst>
                                          <p:attrName>style.visibility</p:attrName>
                                        </p:attrNameLst>
                                      </p:cBhvr>
                                      <p:to>
                                        <p:strVal val="visible"/>
                                      </p:to>
                                    </p:set>
                                    <p:animEffect filter="fade" transition="in">
                                      <p:cBhvr>
                                        <p:cTn dur="2000"/>
                                        <p:tgtEl>
                                          <p:spTgt spid="132">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690" name="Shape 690"/>
        <p:cNvGrpSpPr/>
        <p:nvPr/>
      </p:nvGrpSpPr>
      <p:grpSpPr>
        <a:xfrm>
          <a:off x="0" y="0"/>
          <a:ext cx="0" cy="0"/>
          <a:chOff x="0" y="0"/>
          <a:chExt cx="0" cy="0"/>
        </a:xfrm>
      </p:grpSpPr>
      <p:sp>
        <p:nvSpPr>
          <p:cNvPr id="691" name="Shape 691"/>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Sở hữu và bị sở hữu Form</a:t>
            </a:r>
            <a:endParaRPr/>
          </a:p>
        </p:txBody>
      </p:sp>
      <p:sp>
        <p:nvSpPr>
          <p:cNvPr id="692" name="Shape 692"/>
          <p:cNvSpPr txBox="1"/>
          <p:nvPr>
            <p:ph idx="1" type="body"/>
          </p:nvPr>
        </p:nvSpPr>
        <p:spPr>
          <a:xfrm>
            <a:off x="228600" y="1295400"/>
            <a:ext cx="8458200" cy="4876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560"/>
              <a:buFont typeface="Noto Sans Symbols"/>
              <a:buChar char="■"/>
            </a:pPr>
            <a:r>
              <a:rPr b="1" i="0" lang="en-US" sz="2400" u="none">
                <a:solidFill>
                  <a:schemeClr val="accent2"/>
                </a:solidFill>
                <a:latin typeface="Arial"/>
                <a:ea typeface="Arial"/>
                <a:cs typeface="Arial"/>
                <a:sym typeface="Arial"/>
              </a:rPr>
              <a:t>Có thể tạo quan hệ sở hữu ở dạng modelless:</a:t>
            </a:r>
            <a:endParaRPr/>
          </a:p>
          <a:p>
            <a:pPr indent="-342900" lvl="0" marL="342900" marR="0" rtl="0" algn="l">
              <a:lnSpc>
                <a:spcPct val="100000"/>
              </a:lnSpc>
              <a:spcBef>
                <a:spcPts val="400"/>
              </a:spcBef>
              <a:spcAft>
                <a:spcPts val="0"/>
              </a:spcAft>
              <a:buClr>
                <a:schemeClr val="accent1"/>
              </a:buClr>
              <a:buSzPts val="1300"/>
              <a:buFont typeface="Noto Sans Symbols"/>
              <a:buNone/>
            </a:pPr>
            <a:r>
              <a:rPr b="1" i="0" lang="en-US" sz="2000" u="none">
                <a:solidFill>
                  <a:schemeClr val="accent2"/>
                </a:solidFill>
                <a:latin typeface="Courier New"/>
                <a:ea typeface="Courier New"/>
                <a:cs typeface="Courier New"/>
                <a:sym typeface="Courier New"/>
              </a:rPr>
              <a:t>void button_Click(object sender, EventArgs e) </a:t>
            </a:r>
            <a:endParaRPr/>
          </a:p>
          <a:p>
            <a:pPr indent="-342900" lvl="0" marL="342900" marR="0" rtl="0" algn="l">
              <a:lnSpc>
                <a:spcPct val="100000"/>
              </a:lnSpc>
              <a:spcBef>
                <a:spcPts val="400"/>
              </a:spcBef>
              <a:spcAft>
                <a:spcPts val="0"/>
              </a:spcAft>
              <a:buClr>
                <a:schemeClr val="accent1"/>
              </a:buClr>
              <a:buSzPts val="1300"/>
              <a:buFont typeface="Noto Sans Symbols"/>
              <a:buNone/>
            </a:pPr>
            <a:r>
              <a:rPr b="1" i="0" lang="en-US" sz="2000" u="none">
                <a:solidFill>
                  <a:schemeClr val="accent2"/>
                </a:solidFill>
                <a:latin typeface="Courier New"/>
                <a:ea typeface="Courier New"/>
                <a:cs typeface="Courier New"/>
                <a:sym typeface="Courier New"/>
              </a:rPr>
              <a:t>{   Form form = new Form();</a:t>
            </a:r>
            <a:endParaRPr/>
          </a:p>
          <a:p>
            <a:pPr indent="-342900" lvl="0" marL="342900" marR="0" rtl="0" algn="l">
              <a:lnSpc>
                <a:spcPct val="100000"/>
              </a:lnSpc>
              <a:spcBef>
                <a:spcPts val="400"/>
              </a:spcBef>
              <a:spcAft>
                <a:spcPts val="0"/>
              </a:spcAft>
              <a:buClr>
                <a:schemeClr val="accent1"/>
              </a:buClr>
              <a:buSzPts val="1300"/>
              <a:buFont typeface="Noto Sans Symbols"/>
              <a:buNone/>
            </a:pPr>
            <a:r>
              <a:rPr b="1" i="0" lang="en-US" sz="2000" u="none">
                <a:solidFill>
                  <a:schemeClr val="accent2"/>
                </a:solidFill>
                <a:latin typeface="Courier New"/>
                <a:ea typeface="Courier New"/>
                <a:cs typeface="Courier New"/>
                <a:sym typeface="Courier New"/>
              </a:rPr>
              <a:t>  form.Owner = this; // tạo quan hệ owner-owned    form.Show();</a:t>
            </a:r>
            <a:endParaRPr/>
          </a:p>
          <a:p>
            <a:pPr indent="-342900" lvl="0" marL="342900" marR="0" rtl="0" algn="l">
              <a:lnSpc>
                <a:spcPct val="100000"/>
              </a:lnSpc>
              <a:spcBef>
                <a:spcPts val="400"/>
              </a:spcBef>
              <a:spcAft>
                <a:spcPts val="0"/>
              </a:spcAft>
              <a:buClr>
                <a:schemeClr val="accent1"/>
              </a:buClr>
              <a:buSzPts val="1300"/>
              <a:buFont typeface="Noto Sans Symbols"/>
              <a:buNone/>
            </a:pPr>
            <a:r>
              <a:rPr b="1" i="0" lang="en-US" sz="2000" u="none">
                <a:solidFill>
                  <a:schemeClr val="accent2"/>
                </a:solidFill>
                <a:latin typeface="Courier New"/>
                <a:ea typeface="Courier New"/>
                <a:cs typeface="Courier New"/>
                <a:sym typeface="Courier New"/>
              </a:rPr>
              <a:t>}</a:t>
            </a:r>
            <a:r>
              <a:rPr b="1" i="0" lang="en-US" sz="2000" u="none">
                <a:solidFill>
                  <a:schemeClr val="accent2"/>
                </a:solidFill>
                <a:latin typeface="Arial"/>
                <a:ea typeface="Arial"/>
                <a:cs typeface="Arial"/>
                <a:sym typeface="Arial"/>
              </a:rPr>
              <a:t> </a:t>
            </a:r>
            <a:endParaRPr/>
          </a:p>
          <a:p>
            <a:pPr indent="-342900" lvl="0" marL="342900" marR="0" rtl="0" algn="l">
              <a:lnSpc>
                <a:spcPct val="100000"/>
              </a:lnSpc>
              <a:spcBef>
                <a:spcPts val="480"/>
              </a:spcBef>
              <a:spcAft>
                <a:spcPts val="0"/>
              </a:spcAft>
              <a:buClr>
                <a:schemeClr val="accent1"/>
              </a:buClr>
              <a:buSzPts val="1560"/>
              <a:buFont typeface="Noto Sans Symbols"/>
              <a:buChar char="■"/>
            </a:pPr>
            <a:r>
              <a:rPr b="1" i="0" lang="en-US" sz="2400" u="none">
                <a:solidFill>
                  <a:schemeClr val="accent2"/>
                </a:solidFill>
                <a:latin typeface="Arial"/>
                <a:ea typeface="Arial"/>
                <a:cs typeface="Arial"/>
                <a:sym typeface="Arial"/>
              </a:rPr>
              <a:t>Hoặc</a:t>
            </a:r>
            <a:endParaRPr/>
          </a:p>
          <a:p>
            <a:pPr indent="-342900" lvl="0" marL="342900" marR="0" rtl="0" algn="l">
              <a:lnSpc>
                <a:spcPct val="100000"/>
              </a:lnSpc>
              <a:spcBef>
                <a:spcPts val="400"/>
              </a:spcBef>
              <a:spcAft>
                <a:spcPts val="0"/>
              </a:spcAft>
              <a:buClr>
                <a:schemeClr val="accent1"/>
              </a:buClr>
              <a:buSzPts val="1300"/>
              <a:buFont typeface="Noto Sans Symbols"/>
              <a:buNone/>
            </a:pPr>
            <a:r>
              <a:rPr b="1" i="0" lang="en-US" sz="2000" u="none">
                <a:solidFill>
                  <a:schemeClr val="accent2"/>
                </a:solidFill>
                <a:latin typeface="Courier New"/>
                <a:ea typeface="Courier New"/>
                <a:cs typeface="Courier New"/>
                <a:sym typeface="Courier New"/>
              </a:rPr>
              <a:t>void button_Click(object sender, EventArgs e) </a:t>
            </a:r>
            <a:endParaRPr/>
          </a:p>
          <a:p>
            <a:pPr indent="-342900" lvl="0" marL="342900" marR="0" rtl="0" algn="l">
              <a:lnSpc>
                <a:spcPct val="100000"/>
              </a:lnSpc>
              <a:spcBef>
                <a:spcPts val="400"/>
              </a:spcBef>
              <a:spcAft>
                <a:spcPts val="0"/>
              </a:spcAft>
              <a:buClr>
                <a:schemeClr val="accent1"/>
              </a:buClr>
              <a:buSzPts val="1300"/>
              <a:buFont typeface="Noto Sans Symbols"/>
              <a:buNone/>
            </a:pPr>
            <a:r>
              <a:rPr b="1" i="0" lang="en-US" sz="2000" u="none">
                <a:solidFill>
                  <a:schemeClr val="accent2"/>
                </a:solidFill>
                <a:latin typeface="Courier New"/>
                <a:ea typeface="Courier New"/>
                <a:cs typeface="Courier New"/>
                <a:sym typeface="Courier New"/>
              </a:rPr>
              <a:t>{  Form form = new Form();</a:t>
            </a:r>
            <a:endParaRPr/>
          </a:p>
          <a:p>
            <a:pPr indent="-342900" lvl="0" marL="342900" marR="0" rtl="0" algn="l">
              <a:lnSpc>
                <a:spcPct val="100000"/>
              </a:lnSpc>
              <a:spcBef>
                <a:spcPts val="400"/>
              </a:spcBef>
              <a:spcAft>
                <a:spcPts val="0"/>
              </a:spcAft>
              <a:buClr>
                <a:schemeClr val="accent1"/>
              </a:buClr>
              <a:buSzPts val="1300"/>
              <a:buFont typeface="Noto Sans Symbols"/>
              <a:buNone/>
            </a:pPr>
            <a:r>
              <a:rPr b="1" i="0" lang="en-US" sz="2000" u="none">
                <a:solidFill>
                  <a:schemeClr val="accent2"/>
                </a:solidFill>
                <a:latin typeface="Courier New"/>
                <a:ea typeface="Courier New"/>
                <a:cs typeface="Courier New"/>
                <a:sym typeface="Courier New"/>
              </a:rPr>
              <a:t>  form.Show(this); // tạo quan hệ owner-owned</a:t>
            </a:r>
            <a:endParaRPr/>
          </a:p>
          <a:p>
            <a:pPr indent="-342900" lvl="0" marL="342900" marR="0" rtl="0" algn="l">
              <a:lnSpc>
                <a:spcPct val="100000"/>
              </a:lnSpc>
              <a:spcBef>
                <a:spcPts val="480"/>
              </a:spcBef>
              <a:spcAft>
                <a:spcPts val="0"/>
              </a:spcAft>
              <a:buClr>
                <a:schemeClr val="accent1"/>
              </a:buClr>
              <a:buSzPts val="1560"/>
              <a:buFont typeface="Noto Sans Symbols"/>
              <a:buNone/>
            </a:pPr>
            <a:r>
              <a:rPr b="1" i="0" lang="en-US" sz="2400" u="none">
                <a:solidFill>
                  <a:schemeClr val="accent2"/>
                </a:solidFill>
                <a:latin typeface="Courier New"/>
                <a:ea typeface="Courier New"/>
                <a:cs typeface="Courier New"/>
                <a:sym typeface="Courier New"/>
              </a:rPr>
              <a:t>} </a:t>
            </a:r>
            <a:endParaRPr/>
          </a:p>
        </p:txBody>
      </p:sp>
      <p:sp>
        <p:nvSpPr>
          <p:cNvPr id="693" name="Shape 693"/>
          <p:cNvSpPr txBox="1"/>
          <p:nvPr/>
        </p:nvSpPr>
        <p:spPr>
          <a:xfrm>
            <a:off x="8382000" y="6400800"/>
            <a:ext cx="4318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spd="slow">
    <p:push/>
  </p:transition>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697" name="Shape 697"/>
        <p:cNvGrpSpPr/>
        <p:nvPr/>
      </p:nvGrpSpPr>
      <p:grpSpPr>
        <a:xfrm>
          <a:off x="0" y="0"/>
          <a:ext cx="0" cy="0"/>
          <a:chOff x="0" y="0"/>
          <a:chExt cx="0" cy="0"/>
        </a:xfrm>
      </p:grpSpPr>
      <p:sp>
        <p:nvSpPr>
          <p:cNvPr id="698" name="Shape 698"/>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Sở hữu và bị sở hữu Form</a:t>
            </a:r>
            <a:endParaRPr/>
          </a:p>
        </p:txBody>
      </p:sp>
      <p:sp>
        <p:nvSpPr>
          <p:cNvPr id="699" name="Shape 699"/>
          <p:cNvSpPr txBox="1"/>
          <p:nvPr>
            <p:ph idx="1" type="body"/>
          </p:nvPr>
        </p:nvSpPr>
        <p:spPr>
          <a:xfrm>
            <a:off x="228600" y="1219200"/>
            <a:ext cx="8458200" cy="5486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accent1"/>
              </a:buClr>
              <a:buSzPts val="1560"/>
              <a:buFont typeface="Noto Sans Symbols"/>
              <a:buChar char="■"/>
            </a:pPr>
            <a:r>
              <a:rPr b="1" i="0" lang="en-US" sz="2400" u="none">
                <a:solidFill>
                  <a:schemeClr val="accent2"/>
                </a:solidFill>
                <a:latin typeface="Arial"/>
                <a:ea typeface="Arial"/>
                <a:cs typeface="Arial"/>
                <a:sym typeface="Arial"/>
              </a:rPr>
              <a:t>Tương tự cho trường hợp modal:</a:t>
            </a:r>
            <a:endParaRPr/>
          </a:p>
          <a:p>
            <a:pPr indent="-342900" lvl="0" marL="342900" marR="0" rtl="0" algn="l">
              <a:lnSpc>
                <a:spcPct val="80000"/>
              </a:lnSpc>
              <a:spcBef>
                <a:spcPts val="400"/>
              </a:spcBef>
              <a:spcAft>
                <a:spcPts val="0"/>
              </a:spcAft>
              <a:buClr>
                <a:schemeClr val="accent1"/>
              </a:buClr>
              <a:buSzPts val="1300"/>
              <a:buFont typeface="Noto Sans Symbols"/>
              <a:buNone/>
            </a:pPr>
            <a:r>
              <a:rPr b="1" i="0" lang="en-US" sz="2000" u="none">
                <a:solidFill>
                  <a:schemeClr val="accent2"/>
                </a:solidFill>
                <a:latin typeface="Courier New"/>
                <a:ea typeface="Courier New"/>
                <a:cs typeface="Courier New"/>
                <a:sym typeface="Courier New"/>
              </a:rPr>
              <a:t>void button_Click(object sender, EventArgs e) </a:t>
            </a:r>
            <a:endParaRPr/>
          </a:p>
          <a:p>
            <a:pPr indent="-342900" lvl="0" marL="342900" marR="0" rtl="0" algn="l">
              <a:lnSpc>
                <a:spcPct val="80000"/>
              </a:lnSpc>
              <a:spcBef>
                <a:spcPts val="400"/>
              </a:spcBef>
              <a:spcAft>
                <a:spcPts val="0"/>
              </a:spcAft>
              <a:buClr>
                <a:schemeClr val="accent1"/>
              </a:buClr>
              <a:buSzPts val="1300"/>
              <a:buFont typeface="Noto Sans Symbols"/>
              <a:buNone/>
            </a:pPr>
            <a:r>
              <a:rPr b="1" i="0" lang="en-US" sz="2000" u="none">
                <a:solidFill>
                  <a:schemeClr val="accent2"/>
                </a:solidFill>
                <a:latin typeface="Courier New"/>
                <a:ea typeface="Courier New"/>
                <a:cs typeface="Courier New"/>
                <a:sym typeface="Courier New"/>
              </a:rPr>
              <a:t>{  Form form = new Form();  </a:t>
            </a:r>
            <a:endParaRPr/>
          </a:p>
          <a:p>
            <a:pPr indent="-342900" lvl="0" marL="342900" marR="0" rtl="0" algn="l">
              <a:lnSpc>
                <a:spcPct val="80000"/>
              </a:lnSpc>
              <a:spcBef>
                <a:spcPts val="400"/>
              </a:spcBef>
              <a:spcAft>
                <a:spcPts val="0"/>
              </a:spcAft>
              <a:buClr>
                <a:schemeClr val="accent1"/>
              </a:buClr>
              <a:buSzPts val="1300"/>
              <a:buFont typeface="Noto Sans Symbols"/>
              <a:buNone/>
            </a:pPr>
            <a:r>
              <a:rPr b="1" i="0" lang="en-US" sz="2000" u="none">
                <a:solidFill>
                  <a:schemeClr val="accent2"/>
                </a:solidFill>
                <a:latin typeface="Courier New"/>
                <a:ea typeface="Courier New"/>
                <a:cs typeface="Courier New"/>
                <a:sym typeface="Courier New"/>
              </a:rPr>
              <a:t>	// tạo quan hệ owner-owned   </a:t>
            </a:r>
            <a:endParaRPr/>
          </a:p>
          <a:p>
            <a:pPr indent="-342900" lvl="0" marL="342900" marR="0" rtl="0" algn="l">
              <a:lnSpc>
                <a:spcPct val="80000"/>
              </a:lnSpc>
              <a:spcBef>
                <a:spcPts val="400"/>
              </a:spcBef>
              <a:spcAft>
                <a:spcPts val="0"/>
              </a:spcAft>
              <a:buClr>
                <a:schemeClr val="accent1"/>
              </a:buClr>
              <a:buSzPts val="1300"/>
              <a:buFont typeface="Noto Sans Symbols"/>
              <a:buNone/>
            </a:pPr>
            <a:r>
              <a:rPr b="1" i="0" lang="en-US" sz="2000" u="none">
                <a:solidFill>
                  <a:schemeClr val="accent2"/>
                </a:solidFill>
                <a:latin typeface="Courier New"/>
                <a:ea typeface="Courier New"/>
                <a:cs typeface="Courier New"/>
                <a:sym typeface="Courier New"/>
              </a:rPr>
              <a:t>	// form.Owner = this;  </a:t>
            </a:r>
            <a:endParaRPr/>
          </a:p>
          <a:p>
            <a:pPr indent="-342900" lvl="0" marL="342900" marR="0" rtl="0" algn="l">
              <a:lnSpc>
                <a:spcPct val="80000"/>
              </a:lnSpc>
              <a:spcBef>
                <a:spcPts val="400"/>
              </a:spcBef>
              <a:spcAft>
                <a:spcPts val="0"/>
              </a:spcAft>
              <a:buClr>
                <a:schemeClr val="accent1"/>
              </a:buClr>
              <a:buSzPts val="1300"/>
              <a:buFont typeface="Noto Sans Symbols"/>
              <a:buNone/>
            </a:pPr>
            <a:r>
              <a:rPr b="1" i="0" lang="en-US" sz="2000" u="none">
                <a:solidFill>
                  <a:schemeClr val="accent2"/>
                </a:solidFill>
                <a:latin typeface="Courier New"/>
                <a:ea typeface="Courier New"/>
                <a:cs typeface="Courier New"/>
                <a:sym typeface="Courier New"/>
              </a:rPr>
              <a:t>	form.ShowDialog(this);</a:t>
            </a:r>
            <a:endParaRPr/>
          </a:p>
          <a:p>
            <a:pPr indent="-342900" lvl="0" marL="342900" marR="0" rtl="0" algn="l">
              <a:lnSpc>
                <a:spcPct val="80000"/>
              </a:lnSpc>
              <a:spcBef>
                <a:spcPts val="400"/>
              </a:spcBef>
              <a:spcAft>
                <a:spcPts val="0"/>
              </a:spcAft>
              <a:buClr>
                <a:schemeClr val="accent1"/>
              </a:buClr>
              <a:buSzPts val="1300"/>
              <a:buFont typeface="Noto Sans Symbols"/>
              <a:buNone/>
            </a:pPr>
            <a:r>
              <a:rPr b="1" i="0" lang="en-US" sz="2000" u="none">
                <a:solidFill>
                  <a:schemeClr val="accent2"/>
                </a:solidFill>
                <a:latin typeface="Courier New"/>
                <a:ea typeface="Courier New"/>
                <a:cs typeface="Courier New"/>
                <a:sym typeface="Courier New"/>
              </a:rPr>
              <a:t>} </a:t>
            </a:r>
            <a:endParaRPr/>
          </a:p>
          <a:p>
            <a:pPr indent="-342900" lvl="0" marL="342900" marR="0" rtl="0" algn="l">
              <a:lnSpc>
                <a:spcPct val="80000"/>
              </a:lnSpc>
              <a:spcBef>
                <a:spcPts val="400"/>
              </a:spcBef>
              <a:spcAft>
                <a:spcPts val="0"/>
              </a:spcAft>
              <a:buClr>
                <a:schemeClr val="accent1"/>
              </a:buClr>
              <a:buSzPts val="1300"/>
              <a:buFont typeface="Noto Sans Symbols"/>
              <a:buChar char="■"/>
            </a:pPr>
            <a:r>
              <a:rPr b="1" i="0" lang="en-US" sz="2000" u="none">
                <a:solidFill>
                  <a:schemeClr val="accent2"/>
                </a:solidFill>
                <a:latin typeface="Arial"/>
                <a:ea typeface="Arial"/>
                <a:cs typeface="Arial"/>
                <a:sym typeface="Arial"/>
              </a:rPr>
              <a:t>Có thể lấy danh sách các form được sở hữu thông qua thuộc tính OwnedForms:</a:t>
            </a:r>
            <a:endParaRPr/>
          </a:p>
          <a:p>
            <a:pPr indent="-342900" lvl="0" marL="342900" marR="0" rtl="0" algn="l">
              <a:lnSpc>
                <a:spcPct val="80000"/>
              </a:lnSpc>
              <a:spcBef>
                <a:spcPts val="400"/>
              </a:spcBef>
              <a:spcAft>
                <a:spcPts val="0"/>
              </a:spcAft>
              <a:buClr>
                <a:schemeClr val="accent1"/>
              </a:buClr>
              <a:buSzPts val="1300"/>
              <a:buFont typeface="Noto Sans Symbols"/>
              <a:buNone/>
            </a:pPr>
            <a:r>
              <a:rPr b="1" i="0" lang="en-US" sz="2000" u="none">
                <a:solidFill>
                  <a:schemeClr val="accent2"/>
                </a:solidFill>
                <a:latin typeface="Courier New"/>
                <a:ea typeface="Courier New"/>
                <a:cs typeface="Courier New"/>
                <a:sym typeface="Courier New"/>
              </a:rPr>
              <a:t>void button_Click(object sender, EventArgs e) </a:t>
            </a:r>
            <a:endParaRPr/>
          </a:p>
          <a:p>
            <a:pPr indent="-342900" lvl="0" marL="342900" marR="0" rtl="0" algn="l">
              <a:lnSpc>
                <a:spcPct val="80000"/>
              </a:lnSpc>
              <a:spcBef>
                <a:spcPts val="400"/>
              </a:spcBef>
              <a:spcAft>
                <a:spcPts val="0"/>
              </a:spcAft>
              <a:buClr>
                <a:schemeClr val="accent1"/>
              </a:buClr>
              <a:buSzPts val="1300"/>
              <a:buFont typeface="Noto Sans Symbols"/>
              <a:buNone/>
            </a:pPr>
            <a:r>
              <a:rPr b="1" i="0" lang="en-US" sz="2000" u="none">
                <a:solidFill>
                  <a:schemeClr val="accent2"/>
                </a:solidFill>
                <a:latin typeface="Courier New"/>
                <a:ea typeface="Courier New"/>
                <a:cs typeface="Courier New"/>
                <a:sym typeface="Courier New"/>
              </a:rPr>
              <a:t>{   Form form = new Form();   </a:t>
            </a:r>
            <a:endParaRPr/>
          </a:p>
          <a:p>
            <a:pPr indent="-342900" lvl="0" marL="342900" marR="0" rtl="0" algn="l">
              <a:lnSpc>
                <a:spcPct val="80000"/>
              </a:lnSpc>
              <a:spcBef>
                <a:spcPts val="400"/>
              </a:spcBef>
              <a:spcAft>
                <a:spcPts val="0"/>
              </a:spcAft>
              <a:buClr>
                <a:schemeClr val="accent1"/>
              </a:buClr>
              <a:buSzPts val="1300"/>
              <a:buFont typeface="Noto Sans Symbols"/>
              <a:buNone/>
            </a:pPr>
            <a:r>
              <a:rPr b="1" i="0" lang="en-US" sz="2000" u="none">
                <a:solidFill>
                  <a:schemeClr val="accent2"/>
                </a:solidFill>
                <a:latin typeface="Courier New"/>
                <a:ea typeface="Courier New"/>
                <a:cs typeface="Courier New"/>
                <a:sym typeface="Courier New"/>
              </a:rPr>
              <a:t>	form.Owner = this;   </a:t>
            </a:r>
            <a:endParaRPr/>
          </a:p>
          <a:p>
            <a:pPr indent="-342900" lvl="0" marL="342900" marR="0" rtl="0" algn="l">
              <a:lnSpc>
                <a:spcPct val="80000"/>
              </a:lnSpc>
              <a:spcBef>
                <a:spcPts val="400"/>
              </a:spcBef>
              <a:spcAft>
                <a:spcPts val="0"/>
              </a:spcAft>
              <a:buClr>
                <a:schemeClr val="accent1"/>
              </a:buClr>
              <a:buSzPts val="1300"/>
              <a:buFont typeface="Noto Sans Symbols"/>
              <a:buNone/>
            </a:pPr>
            <a:r>
              <a:rPr b="1" i="0" lang="en-US" sz="2000" u="none">
                <a:solidFill>
                  <a:schemeClr val="accent2"/>
                </a:solidFill>
                <a:latin typeface="Courier New"/>
                <a:ea typeface="Courier New"/>
                <a:cs typeface="Courier New"/>
                <a:sym typeface="Courier New"/>
              </a:rPr>
              <a:t>	form.Show();   </a:t>
            </a:r>
            <a:endParaRPr/>
          </a:p>
          <a:p>
            <a:pPr indent="-342900" lvl="0" marL="342900" marR="0" rtl="0" algn="l">
              <a:lnSpc>
                <a:spcPct val="80000"/>
              </a:lnSpc>
              <a:spcBef>
                <a:spcPts val="400"/>
              </a:spcBef>
              <a:spcAft>
                <a:spcPts val="0"/>
              </a:spcAft>
              <a:buClr>
                <a:schemeClr val="accent1"/>
              </a:buClr>
              <a:buSzPts val="1300"/>
              <a:buFont typeface="Noto Sans Symbols"/>
              <a:buNone/>
            </a:pPr>
            <a:r>
              <a:rPr b="1" i="0" lang="en-US" sz="2000" u="none">
                <a:solidFill>
                  <a:schemeClr val="accent2"/>
                </a:solidFill>
                <a:latin typeface="Courier New"/>
                <a:ea typeface="Courier New"/>
                <a:cs typeface="Courier New"/>
                <a:sym typeface="Courier New"/>
              </a:rPr>
              <a:t>	foreach( Form ownedForm in this.OwnedForms ) </a:t>
            </a:r>
            <a:endParaRPr/>
          </a:p>
          <a:p>
            <a:pPr indent="-342900" lvl="0" marL="342900" marR="0" rtl="0" algn="l">
              <a:lnSpc>
                <a:spcPct val="80000"/>
              </a:lnSpc>
              <a:spcBef>
                <a:spcPts val="400"/>
              </a:spcBef>
              <a:spcAft>
                <a:spcPts val="0"/>
              </a:spcAft>
              <a:buClr>
                <a:schemeClr val="accent1"/>
              </a:buClr>
              <a:buSzPts val="1300"/>
              <a:buFont typeface="Noto Sans Symbols"/>
              <a:buNone/>
            </a:pPr>
            <a:r>
              <a:rPr b="1" i="0" lang="en-US" sz="2000" u="none">
                <a:solidFill>
                  <a:schemeClr val="accent2"/>
                </a:solidFill>
                <a:latin typeface="Courier New"/>
                <a:ea typeface="Courier New"/>
                <a:cs typeface="Courier New"/>
                <a:sym typeface="Courier New"/>
              </a:rPr>
              <a:t>	{     MessageBox.Show(ownedForm.Text);   }</a:t>
            </a:r>
            <a:endParaRPr/>
          </a:p>
          <a:p>
            <a:pPr indent="-342900" lvl="0" marL="342900" marR="0" rtl="0" algn="l">
              <a:lnSpc>
                <a:spcPct val="80000"/>
              </a:lnSpc>
              <a:spcBef>
                <a:spcPts val="400"/>
              </a:spcBef>
              <a:spcAft>
                <a:spcPts val="0"/>
              </a:spcAft>
              <a:buClr>
                <a:schemeClr val="accent1"/>
              </a:buClr>
              <a:buSzPts val="1300"/>
              <a:buFont typeface="Noto Sans Symbols"/>
              <a:buNone/>
            </a:pPr>
            <a:r>
              <a:rPr b="1" i="0" lang="en-US" sz="2000" u="none">
                <a:solidFill>
                  <a:schemeClr val="accent2"/>
                </a:solidFill>
                <a:latin typeface="Courier New"/>
                <a:ea typeface="Courier New"/>
                <a:cs typeface="Courier New"/>
                <a:sym typeface="Courier New"/>
              </a:rPr>
              <a:t>} </a:t>
            </a:r>
            <a:endParaRPr/>
          </a:p>
        </p:txBody>
      </p:sp>
      <p:sp>
        <p:nvSpPr>
          <p:cNvPr id="700" name="Shape 700"/>
          <p:cNvSpPr txBox="1"/>
          <p:nvPr/>
        </p:nvSpPr>
        <p:spPr>
          <a:xfrm>
            <a:off x="8382000" y="6400800"/>
            <a:ext cx="4318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spd="slow">
    <p:push/>
  </p:transition>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704" name="Shape 704"/>
        <p:cNvGrpSpPr/>
        <p:nvPr/>
      </p:nvGrpSpPr>
      <p:grpSpPr>
        <a:xfrm>
          <a:off x="0" y="0"/>
          <a:ext cx="0" cy="0"/>
          <a:chOff x="0" y="0"/>
          <a:chExt cx="0" cy="0"/>
        </a:xfrm>
      </p:grpSpPr>
      <p:sp>
        <p:nvSpPr>
          <p:cNvPr id="705" name="Shape 705"/>
          <p:cNvSpPr txBox="1"/>
          <p:nvPr>
            <p:ph type="title"/>
          </p:nvPr>
        </p:nvSpPr>
        <p:spPr>
          <a:xfrm>
            <a:off x="228600" y="304800"/>
            <a:ext cx="7737475" cy="609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Vòng đời của Form (Form Lifetime) </a:t>
            </a:r>
            <a:endParaRPr/>
          </a:p>
        </p:txBody>
      </p:sp>
      <p:sp>
        <p:nvSpPr>
          <p:cNvPr id="706" name="Shape 706"/>
          <p:cNvSpPr txBox="1"/>
          <p:nvPr>
            <p:ph idx="1" type="body"/>
          </p:nvPr>
        </p:nvSpPr>
        <p:spPr>
          <a:xfrm>
            <a:off x="228600" y="1143000"/>
            <a:ext cx="8229600" cy="4876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300"/>
              <a:buFont typeface="Noto Sans Symbols"/>
              <a:buChar char="■"/>
            </a:pPr>
            <a:r>
              <a:rPr b="1" i="0" lang="en-US" sz="2000" u="none">
                <a:solidFill>
                  <a:schemeClr val="accent2"/>
                </a:solidFill>
                <a:latin typeface="Arial"/>
                <a:ea typeface="Arial"/>
                <a:cs typeface="Arial"/>
                <a:sym typeface="Arial"/>
              </a:rPr>
              <a:t>Vòng đời của form thể hiện qua dãy các sự kiện sau: </a:t>
            </a:r>
            <a:endParaRPr/>
          </a:p>
        </p:txBody>
      </p:sp>
      <p:pic>
        <p:nvPicPr>
          <p:cNvPr descr="02wfp04" id="707" name="Shape 707"/>
          <p:cNvPicPr preferRelativeResize="0"/>
          <p:nvPr/>
        </p:nvPicPr>
        <p:blipFill rotWithShape="1">
          <a:blip r:embed="rId3">
            <a:alphaModFix/>
          </a:blip>
          <a:srcRect b="0" l="0" r="0" t="0"/>
          <a:stretch/>
        </p:blipFill>
        <p:spPr>
          <a:xfrm>
            <a:off x="2743200" y="1524000"/>
            <a:ext cx="3471862" cy="5257800"/>
          </a:xfrm>
          <a:prstGeom prst="rect">
            <a:avLst/>
          </a:prstGeom>
          <a:noFill/>
          <a:ln>
            <a:noFill/>
          </a:ln>
        </p:spPr>
      </p:pic>
      <p:sp>
        <p:nvSpPr>
          <p:cNvPr id="708" name="Shape 708"/>
          <p:cNvSpPr txBox="1"/>
          <p:nvPr/>
        </p:nvSpPr>
        <p:spPr>
          <a:xfrm>
            <a:off x="8382000" y="6400800"/>
            <a:ext cx="4318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spd="slow">
    <p:push/>
  </p:transition>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712" name="Shape 712"/>
        <p:cNvGrpSpPr/>
        <p:nvPr/>
      </p:nvGrpSpPr>
      <p:grpSpPr>
        <a:xfrm>
          <a:off x="0" y="0"/>
          <a:ext cx="0" cy="0"/>
          <a:chOff x="0" y="0"/>
          <a:chExt cx="0" cy="0"/>
        </a:xfrm>
      </p:grpSpPr>
      <p:sp>
        <p:nvSpPr>
          <p:cNvPr id="713" name="Shape 713"/>
          <p:cNvSpPr txBox="1"/>
          <p:nvPr>
            <p:ph type="title"/>
          </p:nvPr>
        </p:nvSpPr>
        <p:spPr>
          <a:xfrm>
            <a:off x="228600" y="304800"/>
            <a:ext cx="7596187" cy="609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Vòng đời của Form (Form Lifetime) </a:t>
            </a:r>
            <a:endParaRPr/>
          </a:p>
        </p:txBody>
      </p:sp>
      <p:sp>
        <p:nvSpPr>
          <p:cNvPr id="714" name="Shape 714"/>
          <p:cNvSpPr txBox="1"/>
          <p:nvPr>
            <p:ph idx="1" type="body"/>
          </p:nvPr>
        </p:nvSpPr>
        <p:spPr>
          <a:xfrm>
            <a:off x="228600" y="1066800"/>
            <a:ext cx="8458200" cy="5562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accent1"/>
              </a:buClr>
              <a:buSzPts val="1560"/>
              <a:buFont typeface="Noto Sans Symbols"/>
              <a:buChar char="■"/>
            </a:pPr>
            <a:r>
              <a:rPr b="1" i="1" lang="en-US" sz="2400" u="none">
                <a:solidFill>
                  <a:schemeClr val="accent2"/>
                </a:solidFill>
                <a:latin typeface="Arial"/>
                <a:ea typeface="Arial"/>
                <a:cs typeface="Arial"/>
                <a:sym typeface="Arial"/>
              </a:rPr>
              <a:t>Form Opening</a:t>
            </a:r>
            <a:endParaRPr/>
          </a:p>
          <a:p>
            <a:pPr indent="-325437" lvl="1" marL="669925" marR="0" rtl="0" algn="l">
              <a:lnSpc>
                <a:spcPct val="90000"/>
              </a:lnSpc>
              <a:spcBef>
                <a:spcPts val="480"/>
              </a:spcBef>
              <a:spcAft>
                <a:spcPts val="0"/>
              </a:spcAft>
              <a:buClr>
                <a:schemeClr val="accent2"/>
              </a:buClr>
              <a:buSzPts val="1440"/>
              <a:buFont typeface="Noto Sans Symbols"/>
              <a:buChar char="❑"/>
            </a:pPr>
            <a:r>
              <a:rPr b="1" i="0" lang="en-US" sz="2400" u="none" cap="none" strike="noStrike">
                <a:solidFill>
                  <a:schemeClr val="accent2"/>
                </a:solidFill>
                <a:latin typeface="Arial"/>
                <a:ea typeface="Arial"/>
                <a:cs typeface="Arial"/>
                <a:sym typeface="Arial"/>
              </a:rPr>
              <a:t>Một form bắt đầu khởi động khi phương thức khởi tạo được thực hiện, nó gọi phương thức InitializeComponent để khởi tạo các đối tượng con. </a:t>
            </a:r>
            <a:endParaRPr/>
          </a:p>
          <a:p>
            <a:pPr indent="-325437" lvl="1" marL="669925" marR="0" rtl="0" algn="l">
              <a:lnSpc>
                <a:spcPct val="90000"/>
              </a:lnSpc>
              <a:spcBef>
                <a:spcPts val="480"/>
              </a:spcBef>
              <a:spcAft>
                <a:spcPts val="0"/>
              </a:spcAft>
              <a:buClr>
                <a:schemeClr val="accent2"/>
              </a:buClr>
              <a:buSzPts val="1440"/>
              <a:buFont typeface="Noto Sans Symbols"/>
              <a:buChar char="❑"/>
            </a:pPr>
            <a:r>
              <a:rPr b="1" i="0" lang="en-US" sz="2400" u="none" cap="none" strike="noStrike">
                <a:solidFill>
                  <a:schemeClr val="accent2"/>
                </a:solidFill>
                <a:latin typeface="Arial"/>
                <a:ea typeface="Arial"/>
                <a:cs typeface="Arial"/>
                <a:sym typeface="Arial"/>
              </a:rPr>
              <a:t>InitializeComponent được trình sinh mã tạo ra, vì vậy không nên thêm mã vào trong phương thức này. Nếu muốn thêm các điều khiển khác, có thể thực hiện trong phương thức khởi tạo sau khi gọi phương thức InitializeComponent: </a:t>
            </a:r>
            <a:endParaRPr/>
          </a:p>
          <a:p>
            <a:pPr indent="-325437" lvl="1" marL="669925" marR="0" rtl="0" algn="l">
              <a:lnSpc>
                <a:spcPct val="90000"/>
              </a:lnSpc>
              <a:spcBef>
                <a:spcPts val="400"/>
              </a:spcBef>
              <a:spcAft>
                <a:spcPts val="0"/>
              </a:spcAft>
              <a:buClr>
                <a:schemeClr val="accent2"/>
              </a:buClr>
              <a:buSzPts val="1200"/>
              <a:buFont typeface="Noto Sans Symbols"/>
              <a:buNone/>
            </a:pPr>
            <a:r>
              <a:rPr b="1" i="0" lang="en-US" sz="2000" u="none" cap="none" strike="noStrike">
                <a:solidFill>
                  <a:schemeClr val="accent2"/>
                </a:solidFill>
                <a:latin typeface="Courier New"/>
                <a:ea typeface="Courier New"/>
                <a:cs typeface="Courier New"/>
                <a:sym typeface="Courier New"/>
              </a:rPr>
              <a:t>public Form1() {   </a:t>
            </a:r>
            <a:endParaRPr/>
          </a:p>
          <a:p>
            <a:pPr indent="-325437" lvl="1" marL="669925" marR="0" rtl="0" algn="l">
              <a:lnSpc>
                <a:spcPct val="90000"/>
              </a:lnSpc>
              <a:spcBef>
                <a:spcPts val="400"/>
              </a:spcBef>
              <a:spcAft>
                <a:spcPts val="0"/>
              </a:spcAft>
              <a:buClr>
                <a:schemeClr val="accent2"/>
              </a:buClr>
              <a:buSzPts val="1200"/>
              <a:buFont typeface="Noto Sans Symbols"/>
              <a:buNone/>
            </a:pPr>
            <a:r>
              <a:rPr b="1" i="0" lang="en-US" sz="2000" u="none" cap="none" strike="noStrike">
                <a:solidFill>
                  <a:schemeClr val="accent2"/>
                </a:solidFill>
                <a:latin typeface="Courier New"/>
                <a:ea typeface="Courier New"/>
                <a:cs typeface="Courier New"/>
                <a:sym typeface="Courier New"/>
              </a:rPr>
              <a:t>	InitializeComponent();   </a:t>
            </a:r>
            <a:endParaRPr/>
          </a:p>
          <a:p>
            <a:pPr indent="-325437" lvl="1" marL="669925" marR="0" rtl="0" algn="l">
              <a:lnSpc>
                <a:spcPct val="90000"/>
              </a:lnSpc>
              <a:spcBef>
                <a:spcPts val="400"/>
              </a:spcBef>
              <a:spcAft>
                <a:spcPts val="0"/>
              </a:spcAft>
              <a:buClr>
                <a:schemeClr val="accent2"/>
              </a:buClr>
              <a:buSzPts val="1200"/>
              <a:buFont typeface="Noto Sans Symbols"/>
              <a:buNone/>
            </a:pPr>
            <a:r>
              <a:rPr b="1" i="0" lang="en-US" sz="2000" u="none" cap="none" strike="noStrike">
                <a:solidFill>
                  <a:schemeClr val="accent2"/>
                </a:solidFill>
                <a:latin typeface="Courier New"/>
                <a:ea typeface="Courier New"/>
                <a:cs typeface="Courier New"/>
                <a:sym typeface="Courier New"/>
              </a:rPr>
              <a:t>	// thêm một điều khiển dạng Button   </a:t>
            </a:r>
            <a:endParaRPr/>
          </a:p>
          <a:p>
            <a:pPr indent="-325437" lvl="1" marL="669925" marR="0" rtl="0" algn="l">
              <a:lnSpc>
                <a:spcPct val="90000"/>
              </a:lnSpc>
              <a:spcBef>
                <a:spcPts val="400"/>
              </a:spcBef>
              <a:spcAft>
                <a:spcPts val="0"/>
              </a:spcAft>
              <a:buClr>
                <a:schemeClr val="accent2"/>
              </a:buClr>
              <a:buSzPts val="1200"/>
              <a:buFont typeface="Noto Sans Symbols"/>
              <a:buNone/>
            </a:pPr>
            <a:r>
              <a:rPr b="1" i="0" lang="en-US" sz="2000" u="none" cap="none" strike="noStrike">
                <a:solidFill>
                  <a:schemeClr val="accent2"/>
                </a:solidFill>
                <a:latin typeface="Courier New"/>
                <a:ea typeface="Courier New"/>
                <a:cs typeface="Courier New"/>
                <a:sym typeface="Courier New"/>
              </a:rPr>
              <a:t>	Button anotherButton = new Button();   this.Controls.Add(anotherButton);   </a:t>
            </a:r>
            <a:endParaRPr/>
          </a:p>
          <a:p>
            <a:pPr indent="-325437" lvl="1" marL="669925" marR="0" rtl="0" algn="l">
              <a:lnSpc>
                <a:spcPct val="90000"/>
              </a:lnSpc>
              <a:spcBef>
                <a:spcPts val="400"/>
              </a:spcBef>
              <a:spcAft>
                <a:spcPts val="0"/>
              </a:spcAft>
              <a:buClr>
                <a:schemeClr val="accent2"/>
              </a:buClr>
              <a:buSzPts val="1200"/>
              <a:buFont typeface="Noto Sans Symbols"/>
              <a:buNone/>
            </a:pPr>
            <a:r>
              <a:rPr b="1" i="0" lang="en-US" sz="2000" u="none" cap="none" strike="noStrike">
                <a:solidFill>
                  <a:schemeClr val="accent2"/>
                </a:solidFill>
                <a:latin typeface="Courier New"/>
                <a:ea typeface="Courier New"/>
                <a:cs typeface="Courier New"/>
                <a:sym typeface="Courier New"/>
              </a:rPr>
              <a:t>	// thay đổi thuộc tính, chưa biết lúc thiết kế   this.Text = DateTime.Now.ToString();} </a:t>
            </a:r>
            <a:endParaRPr/>
          </a:p>
        </p:txBody>
      </p:sp>
      <p:sp>
        <p:nvSpPr>
          <p:cNvPr id="715" name="Shape 715"/>
          <p:cNvSpPr txBox="1"/>
          <p:nvPr/>
        </p:nvSpPr>
        <p:spPr>
          <a:xfrm>
            <a:off x="8382000" y="6400800"/>
            <a:ext cx="4318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spd="slow">
    <p:push/>
  </p:transition>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719" name="Shape 719"/>
        <p:cNvGrpSpPr/>
        <p:nvPr/>
      </p:nvGrpSpPr>
      <p:grpSpPr>
        <a:xfrm>
          <a:off x="0" y="0"/>
          <a:ext cx="0" cy="0"/>
          <a:chOff x="0" y="0"/>
          <a:chExt cx="0" cy="0"/>
        </a:xfrm>
      </p:grpSpPr>
      <p:sp>
        <p:nvSpPr>
          <p:cNvPr id="720" name="Shape 720"/>
          <p:cNvSpPr txBox="1"/>
          <p:nvPr>
            <p:ph type="title"/>
          </p:nvPr>
        </p:nvSpPr>
        <p:spPr>
          <a:xfrm>
            <a:off x="228600" y="304800"/>
            <a:ext cx="7667625" cy="609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Vòng đời của Form (Form Lifetime) </a:t>
            </a:r>
            <a:endParaRPr/>
          </a:p>
        </p:txBody>
      </p:sp>
      <p:sp>
        <p:nvSpPr>
          <p:cNvPr id="721" name="Shape 721"/>
          <p:cNvSpPr txBox="1"/>
          <p:nvPr>
            <p:ph idx="1" type="body"/>
          </p:nvPr>
        </p:nvSpPr>
        <p:spPr>
          <a:xfrm>
            <a:off x="228600" y="1066800"/>
            <a:ext cx="8458200" cy="5791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accent1"/>
              </a:buClr>
              <a:buSzPts val="1300"/>
              <a:buFont typeface="Noto Sans Symbols"/>
              <a:buChar char="■"/>
            </a:pPr>
            <a:r>
              <a:rPr b="1" i="1" lang="en-US" sz="2000" u="none">
                <a:solidFill>
                  <a:schemeClr val="accent2"/>
                </a:solidFill>
                <a:latin typeface="Arial"/>
                <a:ea typeface="Arial"/>
                <a:cs typeface="Arial"/>
                <a:sym typeface="Arial"/>
              </a:rPr>
              <a:t>Form Opening: </a:t>
            </a:r>
            <a:r>
              <a:rPr b="1" i="0" lang="en-US" sz="2000" u="none">
                <a:solidFill>
                  <a:schemeClr val="accent2"/>
                </a:solidFill>
                <a:latin typeface="Arial"/>
                <a:ea typeface="Arial"/>
                <a:cs typeface="Arial"/>
                <a:sym typeface="Arial"/>
              </a:rPr>
              <a:t>Khi gọi phương thức Show hoặc ShowDialog, form mới và các điều khiển con được hiển thị. Chú ý trước khi hiện form lên màn hình thì sự kiện Load sẽ được kích hoạt:</a:t>
            </a:r>
            <a:endParaRPr/>
          </a:p>
          <a:p>
            <a:pPr indent="-325437" lvl="1" marL="669925" marR="0" rtl="0" algn="l">
              <a:lnSpc>
                <a:spcPct val="80000"/>
              </a:lnSpc>
              <a:spcBef>
                <a:spcPts val="400"/>
              </a:spcBef>
              <a:spcAft>
                <a:spcPts val="0"/>
              </a:spcAft>
              <a:buClr>
                <a:schemeClr val="accent2"/>
              </a:buClr>
              <a:buSzPts val="1200"/>
              <a:buFont typeface="Noto Sans Symbols"/>
              <a:buNone/>
            </a:pPr>
            <a:r>
              <a:rPr b="1" i="0" lang="en-US" sz="2000" u="none" cap="none" strike="noStrike">
                <a:solidFill>
                  <a:schemeClr val="accent2"/>
                </a:solidFill>
                <a:latin typeface="Courier New"/>
                <a:ea typeface="Courier New"/>
                <a:cs typeface="Courier New"/>
                <a:sym typeface="Courier New"/>
              </a:rPr>
              <a:t>// Form1.cs</a:t>
            </a:r>
            <a:endParaRPr/>
          </a:p>
          <a:p>
            <a:pPr indent="-325437" lvl="1" marL="669925" marR="0" rtl="0" algn="l">
              <a:lnSpc>
                <a:spcPct val="80000"/>
              </a:lnSpc>
              <a:spcBef>
                <a:spcPts val="400"/>
              </a:spcBef>
              <a:spcAft>
                <a:spcPts val="0"/>
              </a:spcAft>
              <a:buClr>
                <a:schemeClr val="accent2"/>
              </a:buClr>
              <a:buSzPts val="1200"/>
              <a:buFont typeface="Noto Sans Symbols"/>
              <a:buNone/>
            </a:pPr>
            <a:r>
              <a:rPr b="1" i="0" lang="en-US" sz="2000" u="none" cap="none" strike="noStrike">
                <a:solidFill>
                  <a:schemeClr val="accent2"/>
                </a:solidFill>
                <a:latin typeface="Courier New"/>
                <a:ea typeface="Courier New"/>
                <a:cs typeface="Courier New"/>
                <a:sym typeface="Courier New"/>
              </a:rPr>
              <a:t>partial class Form1 : Form {  </a:t>
            </a:r>
            <a:endParaRPr/>
          </a:p>
          <a:p>
            <a:pPr indent="-325437" lvl="1" marL="669925" marR="0" rtl="0" algn="l">
              <a:lnSpc>
                <a:spcPct val="80000"/>
              </a:lnSpc>
              <a:spcBef>
                <a:spcPts val="400"/>
              </a:spcBef>
              <a:spcAft>
                <a:spcPts val="0"/>
              </a:spcAft>
              <a:buClr>
                <a:schemeClr val="accent2"/>
              </a:buClr>
              <a:buSzPts val="1200"/>
              <a:buFont typeface="Noto Sans Symbols"/>
              <a:buNone/>
            </a:pPr>
            <a:r>
              <a:rPr b="1" i="0" lang="en-US" sz="2000" u="none" cap="none" strike="noStrike">
                <a:solidFill>
                  <a:schemeClr val="accent2"/>
                </a:solidFill>
                <a:latin typeface="Courier New"/>
                <a:ea typeface="Courier New"/>
                <a:cs typeface="Courier New"/>
                <a:sym typeface="Courier New"/>
              </a:rPr>
              <a:t> ...  </a:t>
            </a:r>
            <a:endParaRPr/>
          </a:p>
          <a:p>
            <a:pPr indent="-325437" lvl="1" marL="669925" marR="0" rtl="0" algn="l">
              <a:lnSpc>
                <a:spcPct val="80000"/>
              </a:lnSpc>
              <a:spcBef>
                <a:spcPts val="400"/>
              </a:spcBef>
              <a:spcAft>
                <a:spcPts val="0"/>
              </a:spcAft>
              <a:buClr>
                <a:schemeClr val="accent2"/>
              </a:buClr>
              <a:buSzPts val="1200"/>
              <a:buFont typeface="Noto Sans Symbols"/>
              <a:buNone/>
            </a:pPr>
            <a:r>
              <a:rPr b="1" i="0" lang="en-US" sz="2000" u="none" cap="none" strike="noStrike">
                <a:solidFill>
                  <a:schemeClr val="accent2"/>
                </a:solidFill>
                <a:latin typeface="Courier New"/>
                <a:ea typeface="Courier New"/>
                <a:cs typeface="Courier New"/>
                <a:sym typeface="Courier New"/>
              </a:rPr>
              <a:t> void Form1_Load(object sender, EventArgs e) {    </a:t>
            </a:r>
            <a:endParaRPr/>
          </a:p>
          <a:p>
            <a:pPr indent="-325437" lvl="1" marL="669925" marR="0" rtl="0" algn="l">
              <a:lnSpc>
                <a:spcPct val="80000"/>
              </a:lnSpc>
              <a:spcBef>
                <a:spcPts val="400"/>
              </a:spcBef>
              <a:spcAft>
                <a:spcPts val="0"/>
              </a:spcAft>
              <a:buClr>
                <a:schemeClr val="accent2"/>
              </a:buClr>
              <a:buSzPts val="1200"/>
              <a:buFont typeface="Noto Sans Symbols"/>
              <a:buNone/>
            </a:pPr>
            <a:r>
              <a:rPr b="1" i="0" lang="en-US" sz="2000" u="none" cap="none" strike="noStrike">
                <a:solidFill>
                  <a:schemeClr val="accent2"/>
                </a:solidFill>
                <a:latin typeface="Courier New"/>
                <a:ea typeface="Courier New"/>
                <a:cs typeface="Courier New"/>
                <a:sym typeface="Courier New"/>
              </a:rPr>
              <a:t>		  MessageBox.Show('Đang nạp Form1!');  </a:t>
            </a:r>
            <a:endParaRPr/>
          </a:p>
          <a:p>
            <a:pPr indent="-325437" lvl="1" marL="669925" marR="0" rtl="0" algn="l">
              <a:lnSpc>
                <a:spcPct val="80000"/>
              </a:lnSpc>
              <a:spcBef>
                <a:spcPts val="400"/>
              </a:spcBef>
              <a:spcAft>
                <a:spcPts val="0"/>
              </a:spcAft>
              <a:buClr>
                <a:schemeClr val="accent2"/>
              </a:buClr>
              <a:buSzPts val="1200"/>
              <a:buFont typeface="Noto Sans Symbols"/>
              <a:buNone/>
            </a:pPr>
            <a:r>
              <a:rPr b="1" i="0" lang="en-US" sz="2000" u="none" cap="none" strike="noStrike">
                <a:solidFill>
                  <a:schemeClr val="accent2"/>
                </a:solidFill>
                <a:latin typeface="Courier New"/>
                <a:ea typeface="Courier New"/>
                <a:cs typeface="Courier New"/>
                <a:sym typeface="Courier New"/>
              </a:rPr>
              <a:t> }</a:t>
            </a:r>
            <a:endParaRPr/>
          </a:p>
          <a:p>
            <a:pPr indent="-325437" lvl="1" marL="669925" marR="0" rtl="0" algn="l">
              <a:lnSpc>
                <a:spcPct val="80000"/>
              </a:lnSpc>
              <a:spcBef>
                <a:spcPts val="400"/>
              </a:spcBef>
              <a:spcAft>
                <a:spcPts val="0"/>
              </a:spcAft>
              <a:buClr>
                <a:schemeClr val="accent2"/>
              </a:buClr>
              <a:buSzPts val="1200"/>
              <a:buFont typeface="Noto Sans Symbols"/>
              <a:buNone/>
            </a:pPr>
            <a:r>
              <a:rPr b="1" i="0" lang="en-US" sz="2000" u="none" cap="none" strike="noStrike">
                <a:solidFill>
                  <a:schemeClr val="accent2"/>
                </a:solidFill>
                <a:latin typeface="Courier New"/>
                <a:ea typeface="Courier New"/>
                <a:cs typeface="Courier New"/>
                <a:sym typeface="Courier New"/>
              </a:rPr>
              <a:t>}</a:t>
            </a:r>
            <a:endParaRPr/>
          </a:p>
          <a:p>
            <a:pPr indent="-325437" lvl="1" marL="669925" marR="0" rtl="0" algn="l">
              <a:lnSpc>
                <a:spcPct val="80000"/>
              </a:lnSpc>
              <a:spcBef>
                <a:spcPts val="400"/>
              </a:spcBef>
              <a:spcAft>
                <a:spcPts val="0"/>
              </a:spcAft>
              <a:buClr>
                <a:schemeClr val="accent2"/>
              </a:buClr>
              <a:buSzPts val="1200"/>
              <a:buFont typeface="Noto Sans Symbols"/>
              <a:buNone/>
            </a:pPr>
            <a:r>
              <a:rPr b="1" i="0" lang="en-US" sz="2000" u="none" cap="none" strike="noStrike">
                <a:solidFill>
                  <a:schemeClr val="accent2"/>
                </a:solidFill>
                <a:latin typeface="Courier New"/>
                <a:ea typeface="Courier New"/>
                <a:cs typeface="Courier New"/>
                <a:sym typeface="Courier New"/>
              </a:rPr>
              <a:t>// Form1.Designer.cs</a:t>
            </a:r>
            <a:endParaRPr/>
          </a:p>
          <a:p>
            <a:pPr indent="-325437" lvl="1" marL="669925" marR="0" rtl="0" algn="l">
              <a:lnSpc>
                <a:spcPct val="80000"/>
              </a:lnSpc>
              <a:spcBef>
                <a:spcPts val="400"/>
              </a:spcBef>
              <a:spcAft>
                <a:spcPts val="0"/>
              </a:spcAft>
              <a:buClr>
                <a:schemeClr val="accent2"/>
              </a:buClr>
              <a:buSzPts val="1200"/>
              <a:buFont typeface="Noto Sans Symbols"/>
              <a:buNone/>
            </a:pPr>
            <a:r>
              <a:rPr b="1" i="0" lang="en-US" sz="2000" u="none" cap="none" strike="noStrike">
                <a:solidFill>
                  <a:schemeClr val="accent2"/>
                </a:solidFill>
                <a:latin typeface="Courier New"/>
                <a:ea typeface="Courier New"/>
                <a:cs typeface="Courier New"/>
                <a:sym typeface="Courier New"/>
              </a:rPr>
              <a:t>partial class Form1 {  </a:t>
            </a:r>
            <a:endParaRPr/>
          </a:p>
          <a:p>
            <a:pPr indent="-325437" lvl="1" marL="669925" marR="0" rtl="0" algn="l">
              <a:lnSpc>
                <a:spcPct val="80000"/>
              </a:lnSpc>
              <a:spcBef>
                <a:spcPts val="400"/>
              </a:spcBef>
              <a:spcAft>
                <a:spcPts val="0"/>
              </a:spcAft>
              <a:buClr>
                <a:schemeClr val="accent2"/>
              </a:buClr>
              <a:buSzPts val="1200"/>
              <a:buFont typeface="Noto Sans Symbols"/>
              <a:buNone/>
            </a:pPr>
            <a:r>
              <a:rPr b="1" i="0" lang="en-US" sz="2000" u="none" cap="none" strike="noStrike">
                <a:solidFill>
                  <a:schemeClr val="accent2"/>
                </a:solidFill>
                <a:latin typeface="Courier New"/>
                <a:ea typeface="Courier New"/>
                <a:cs typeface="Courier New"/>
                <a:sym typeface="Courier New"/>
              </a:rPr>
              <a:t>  ...  </a:t>
            </a:r>
            <a:endParaRPr/>
          </a:p>
          <a:p>
            <a:pPr indent="-325437" lvl="1" marL="669925" marR="0" rtl="0" algn="l">
              <a:lnSpc>
                <a:spcPct val="80000"/>
              </a:lnSpc>
              <a:spcBef>
                <a:spcPts val="400"/>
              </a:spcBef>
              <a:spcAft>
                <a:spcPts val="0"/>
              </a:spcAft>
              <a:buClr>
                <a:schemeClr val="accent2"/>
              </a:buClr>
              <a:buSzPts val="1200"/>
              <a:buFont typeface="Noto Sans Symbols"/>
              <a:buNone/>
            </a:pPr>
            <a:r>
              <a:rPr b="1" i="0" lang="en-US" sz="2000" u="none" cap="none" strike="noStrike">
                <a:solidFill>
                  <a:schemeClr val="accent2"/>
                </a:solidFill>
                <a:latin typeface="Courier New"/>
                <a:ea typeface="Courier New"/>
                <a:cs typeface="Courier New"/>
                <a:sym typeface="Courier New"/>
              </a:rPr>
              <a:t>	void InitializeComponent() {    </a:t>
            </a:r>
            <a:endParaRPr/>
          </a:p>
          <a:p>
            <a:pPr indent="-325437" lvl="1" marL="669925" marR="0" rtl="0" algn="l">
              <a:lnSpc>
                <a:spcPct val="80000"/>
              </a:lnSpc>
              <a:spcBef>
                <a:spcPts val="400"/>
              </a:spcBef>
              <a:spcAft>
                <a:spcPts val="0"/>
              </a:spcAft>
              <a:buClr>
                <a:schemeClr val="accent2"/>
              </a:buClr>
              <a:buSzPts val="1200"/>
              <a:buFont typeface="Noto Sans Symbols"/>
              <a:buNone/>
            </a:pPr>
            <a:r>
              <a:rPr b="1" i="0" lang="en-US" sz="2000" u="none" cap="none" strike="noStrike">
                <a:solidFill>
                  <a:schemeClr val="accent2"/>
                </a:solidFill>
                <a:latin typeface="Courier New"/>
                <a:ea typeface="Courier New"/>
                <a:cs typeface="Courier New"/>
                <a:sym typeface="Courier New"/>
              </a:rPr>
              <a:t>	...    </a:t>
            </a:r>
            <a:endParaRPr/>
          </a:p>
          <a:p>
            <a:pPr indent="-325437" lvl="1" marL="669925" marR="0" rtl="0" algn="l">
              <a:lnSpc>
                <a:spcPct val="80000"/>
              </a:lnSpc>
              <a:spcBef>
                <a:spcPts val="400"/>
              </a:spcBef>
              <a:spcAft>
                <a:spcPts val="0"/>
              </a:spcAft>
              <a:buClr>
                <a:schemeClr val="accent2"/>
              </a:buClr>
              <a:buSzPts val="1200"/>
              <a:buFont typeface="Noto Sans Symbols"/>
              <a:buNone/>
            </a:pPr>
            <a:r>
              <a:rPr b="1" i="0" lang="en-US" sz="2000" u="none" cap="none" strike="noStrike">
                <a:solidFill>
                  <a:schemeClr val="accent2"/>
                </a:solidFill>
                <a:latin typeface="Courier New"/>
                <a:ea typeface="Courier New"/>
                <a:cs typeface="Courier New"/>
                <a:sym typeface="Courier New"/>
              </a:rPr>
              <a:t>	this.Load += this.Form1_Load;    </a:t>
            </a:r>
            <a:endParaRPr/>
          </a:p>
          <a:p>
            <a:pPr indent="-325437" lvl="1" marL="669925" marR="0" rtl="0" algn="l">
              <a:lnSpc>
                <a:spcPct val="80000"/>
              </a:lnSpc>
              <a:spcBef>
                <a:spcPts val="400"/>
              </a:spcBef>
              <a:spcAft>
                <a:spcPts val="0"/>
              </a:spcAft>
              <a:buClr>
                <a:schemeClr val="accent2"/>
              </a:buClr>
              <a:buSzPts val="1200"/>
              <a:buFont typeface="Noto Sans Symbols"/>
              <a:buNone/>
            </a:pPr>
            <a:r>
              <a:rPr b="1" i="0" lang="en-US" sz="2000" u="none" cap="none" strike="noStrike">
                <a:solidFill>
                  <a:schemeClr val="accent2"/>
                </a:solidFill>
                <a:latin typeface="Courier New"/>
                <a:ea typeface="Courier New"/>
                <a:cs typeface="Courier New"/>
                <a:sym typeface="Courier New"/>
              </a:rPr>
              <a:t>	...  </a:t>
            </a:r>
            <a:endParaRPr/>
          </a:p>
          <a:p>
            <a:pPr indent="-325437" lvl="1" marL="669925" marR="0" rtl="0" algn="l">
              <a:lnSpc>
                <a:spcPct val="80000"/>
              </a:lnSpc>
              <a:spcBef>
                <a:spcPts val="400"/>
              </a:spcBef>
              <a:spcAft>
                <a:spcPts val="0"/>
              </a:spcAft>
              <a:buClr>
                <a:schemeClr val="accent2"/>
              </a:buClr>
              <a:buSzPts val="1200"/>
              <a:buFont typeface="Noto Sans Symbols"/>
              <a:buNone/>
            </a:pPr>
            <a:r>
              <a:rPr b="1" i="0" lang="en-US" sz="2000" u="none" cap="none" strike="noStrike">
                <a:solidFill>
                  <a:schemeClr val="accent2"/>
                </a:solidFill>
                <a:latin typeface="Courier New"/>
                <a:ea typeface="Courier New"/>
                <a:cs typeface="Courier New"/>
                <a:sym typeface="Courier New"/>
              </a:rPr>
              <a:t>} }</a:t>
            </a:r>
            <a:endParaRPr/>
          </a:p>
        </p:txBody>
      </p:sp>
      <p:sp>
        <p:nvSpPr>
          <p:cNvPr id="722" name="Shape 722"/>
          <p:cNvSpPr txBox="1"/>
          <p:nvPr/>
        </p:nvSpPr>
        <p:spPr>
          <a:xfrm>
            <a:off x="8382000" y="6400800"/>
            <a:ext cx="4318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spd="slow">
    <p:push/>
  </p:transition>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726" name="Shape 726"/>
        <p:cNvGrpSpPr/>
        <p:nvPr/>
      </p:nvGrpSpPr>
      <p:grpSpPr>
        <a:xfrm>
          <a:off x="0" y="0"/>
          <a:ext cx="0" cy="0"/>
          <a:chOff x="0" y="0"/>
          <a:chExt cx="0" cy="0"/>
        </a:xfrm>
      </p:grpSpPr>
      <p:sp>
        <p:nvSpPr>
          <p:cNvPr id="727" name="Shape 727"/>
          <p:cNvSpPr txBox="1"/>
          <p:nvPr>
            <p:ph type="title"/>
          </p:nvPr>
        </p:nvSpPr>
        <p:spPr>
          <a:xfrm>
            <a:off x="228600" y="304800"/>
            <a:ext cx="7596187" cy="609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Vòng đời của Form (Form Lifetime) </a:t>
            </a:r>
            <a:endParaRPr/>
          </a:p>
        </p:txBody>
      </p:sp>
      <p:sp>
        <p:nvSpPr>
          <p:cNvPr id="728" name="Shape 728"/>
          <p:cNvSpPr txBox="1"/>
          <p:nvPr>
            <p:ph idx="1" type="body"/>
          </p:nvPr>
        </p:nvSpPr>
        <p:spPr>
          <a:xfrm>
            <a:off x="228600" y="1143000"/>
            <a:ext cx="8305800" cy="5181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300"/>
              <a:buFont typeface="Noto Sans Symbols"/>
              <a:buChar char="■"/>
            </a:pPr>
            <a:r>
              <a:rPr b="1" i="0" lang="en-US" sz="2000" u="none">
                <a:solidFill>
                  <a:schemeClr val="accent2"/>
                </a:solidFill>
                <a:latin typeface="Arial"/>
                <a:ea typeface="Arial"/>
                <a:cs typeface="Arial"/>
                <a:sym typeface="Arial"/>
              </a:rPr>
              <a:t>Sự kiện Load rất hữu ích khi muốn khởi tạo sau cùng trước khi form hiện lên. </a:t>
            </a:r>
            <a:endParaRPr/>
          </a:p>
          <a:p>
            <a:pPr indent="-342900" lvl="0" marL="342900" marR="0" rtl="0" algn="l">
              <a:lnSpc>
                <a:spcPct val="100000"/>
              </a:lnSpc>
              <a:spcBef>
                <a:spcPts val="400"/>
              </a:spcBef>
              <a:spcAft>
                <a:spcPts val="0"/>
              </a:spcAft>
              <a:buClr>
                <a:schemeClr val="accent1"/>
              </a:buClr>
              <a:buSzPts val="1300"/>
              <a:buFont typeface="Noto Sans Symbols"/>
              <a:buChar char="■"/>
            </a:pPr>
            <a:r>
              <a:rPr b="1" i="0" lang="en-US" sz="2000" u="none">
                <a:solidFill>
                  <a:schemeClr val="accent2"/>
                </a:solidFill>
                <a:latin typeface="Arial"/>
                <a:ea typeface="Arial"/>
                <a:cs typeface="Arial"/>
                <a:sym typeface="Arial"/>
              </a:rPr>
              <a:t>Khi form được nạp lần đầu, nó trở thành form hoạt động, nó được hiện lên trên và được nhận phím. Đây là thời điểm sự kiện Activated kích hoạt:</a:t>
            </a:r>
            <a:endParaRPr/>
          </a:p>
          <a:p>
            <a:pPr indent="-260350" lvl="0" marL="342900" marR="0" rtl="0" algn="l">
              <a:lnSpc>
                <a:spcPct val="100000"/>
              </a:lnSpc>
              <a:spcBef>
                <a:spcPts val="400"/>
              </a:spcBef>
              <a:spcAft>
                <a:spcPts val="0"/>
              </a:spcAft>
              <a:buClr>
                <a:schemeClr val="accent1"/>
              </a:buClr>
              <a:buSzPts val="1300"/>
              <a:buFont typeface="Noto Sans Symbols"/>
              <a:buNone/>
            </a:pPr>
            <a:r>
              <a:t/>
            </a:r>
            <a:endParaRPr b="1" i="0" sz="2000" u="none">
              <a:solidFill>
                <a:schemeClr val="accent2"/>
              </a:solidFill>
              <a:latin typeface="Arial"/>
              <a:ea typeface="Arial"/>
              <a:cs typeface="Arial"/>
              <a:sym typeface="Arial"/>
            </a:endParaRPr>
          </a:p>
          <a:p>
            <a:pPr indent="-342900" lvl="0" marL="342900" marR="0" rtl="0" algn="l">
              <a:lnSpc>
                <a:spcPct val="85000"/>
              </a:lnSpc>
              <a:spcBef>
                <a:spcPts val="0"/>
              </a:spcBef>
              <a:spcAft>
                <a:spcPts val="0"/>
              </a:spcAft>
              <a:buClr>
                <a:schemeClr val="accent1"/>
              </a:buClr>
              <a:buSzPts val="1170"/>
              <a:buFont typeface="Noto Sans Symbols"/>
              <a:buNone/>
            </a:pPr>
            <a:r>
              <a:rPr b="1" i="0" lang="en-US" sz="1800" u="none">
                <a:solidFill>
                  <a:schemeClr val="accent2"/>
                </a:solidFill>
                <a:latin typeface="Courier New"/>
                <a:ea typeface="Courier New"/>
                <a:cs typeface="Courier New"/>
                <a:sym typeface="Courier New"/>
              </a:rPr>
              <a:t>// Form1.cs</a:t>
            </a:r>
            <a:endParaRPr/>
          </a:p>
          <a:p>
            <a:pPr indent="-342900" lvl="0" marL="342900" marR="0" rtl="0" algn="l">
              <a:lnSpc>
                <a:spcPct val="85000"/>
              </a:lnSpc>
              <a:spcBef>
                <a:spcPts val="0"/>
              </a:spcBef>
              <a:spcAft>
                <a:spcPts val="0"/>
              </a:spcAft>
              <a:buClr>
                <a:schemeClr val="accent1"/>
              </a:buClr>
              <a:buSzPts val="1170"/>
              <a:buFont typeface="Noto Sans Symbols"/>
              <a:buNone/>
            </a:pPr>
            <a:r>
              <a:rPr b="1" i="0" lang="en-US" sz="1800" u="none">
                <a:solidFill>
                  <a:schemeClr val="accent2"/>
                </a:solidFill>
                <a:latin typeface="Courier New"/>
                <a:ea typeface="Courier New"/>
                <a:cs typeface="Courier New"/>
                <a:sym typeface="Courier New"/>
              </a:rPr>
              <a:t>partial class Form1 : Form {  </a:t>
            </a:r>
            <a:endParaRPr/>
          </a:p>
          <a:p>
            <a:pPr indent="-342900" lvl="0" marL="342900" marR="0" rtl="0" algn="l">
              <a:lnSpc>
                <a:spcPct val="85000"/>
              </a:lnSpc>
              <a:spcBef>
                <a:spcPts val="0"/>
              </a:spcBef>
              <a:spcAft>
                <a:spcPts val="0"/>
              </a:spcAft>
              <a:buClr>
                <a:schemeClr val="accent1"/>
              </a:buClr>
              <a:buSzPts val="1170"/>
              <a:buFont typeface="Noto Sans Symbols"/>
              <a:buNone/>
            </a:pPr>
            <a:r>
              <a:rPr b="1" i="0" lang="en-US" sz="1800" u="none">
                <a:solidFill>
                  <a:schemeClr val="accent2"/>
                </a:solidFill>
                <a:latin typeface="Courier New"/>
                <a:ea typeface="Courier New"/>
                <a:cs typeface="Courier New"/>
                <a:sym typeface="Courier New"/>
              </a:rPr>
              <a:t>	...  </a:t>
            </a:r>
            <a:endParaRPr/>
          </a:p>
          <a:p>
            <a:pPr indent="-342900" lvl="0" marL="342900" marR="0" rtl="0" algn="l">
              <a:lnSpc>
                <a:spcPct val="85000"/>
              </a:lnSpc>
              <a:spcBef>
                <a:spcPts val="0"/>
              </a:spcBef>
              <a:spcAft>
                <a:spcPts val="0"/>
              </a:spcAft>
              <a:buClr>
                <a:schemeClr val="accent1"/>
              </a:buClr>
              <a:buSzPts val="1170"/>
              <a:buFont typeface="Noto Sans Symbols"/>
              <a:buNone/>
            </a:pPr>
            <a:r>
              <a:rPr b="1" i="0" lang="en-US" sz="1800" u="none">
                <a:solidFill>
                  <a:schemeClr val="accent2"/>
                </a:solidFill>
                <a:latin typeface="Courier New"/>
                <a:ea typeface="Courier New"/>
                <a:cs typeface="Courier New"/>
                <a:sym typeface="Courier New"/>
              </a:rPr>
              <a:t>	void Form1_Activated(object sender, EventArgs e) {    	MessageBox.Show("Form1 activated!");  }}</a:t>
            </a:r>
            <a:endParaRPr/>
          </a:p>
          <a:p>
            <a:pPr indent="-342900" lvl="0" marL="342900" marR="0" rtl="0" algn="l">
              <a:lnSpc>
                <a:spcPct val="85000"/>
              </a:lnSpc>
              <a:spcBef>
                <a:spcPts val="0"/>
              </a:spcBef>
              <a:spcAft>
                <a:spcPts val="0"/>
              </a:spcAft>
              <a:buClr>
                <a:schemeClr val="accent1"/>
              </a:buClr>
              <a:buSzPts val="1170"/>
              <a:buFont typeface="Noto Sans Symbols"/>
              <a:buNone/>
            </a:pPr>
            <a:r>
              <a:rPr b="1" i="0" lang="en-US" sz="1800" u="none">
                <a:solidFill>
                  <a:schemeClr val="accent2"/>
                </a:solidFill>
                <a:latin typeface="Courier New"/>
                <a:ea typeface="Courier New"/>
                <a:cs typeface="Courier New"/>
                <a:sym typeface="Courier New"/>
              </a:rPr>
              <a:t>// Form1.Designer.cs</a:t>
            </a:r>
            <a:endParaRPr/>
          </a:p>
          <a:p>
            <a:pPr indent="-342900" lvl="0" marL="342900" marR="0" rtl="0" algn="l">
              <a:lnSpc>
                <a:spcPct val="85000"/>
              </a:lnSpc>
              <a:spcBef>
                <a:spcPts val="0"/>
              </a:spcBef>
              <a:spcAft>
                <a:spcPts val="0"/>
              </a:spcAft>
              <a:buClr>
                <a:schemeClr val="accent1"/>
              </a:buClr>
              <a:buSzPts val="1170"/>
              <a:buFont typeface="Noto Sans Symbols"/>
              <a:buNone/>
            </a:pPr>
            <a:r>
              <a:rPr b="1" i="0" lang="en-US" sz="1800" u="none">
                <a:solidFill>
                  <a:schemeClr val="accent2"/>
                </a:solidFill>
                <a:latin typeface="Courier New"/>
                <a:ea typeface="Courier New"/>
                <a:cs typeface="Courier New"/>
                <a:sym typeface="Courier New"/>
              </a:rPr>
              <a:t>partial class Form1 {  </a:t>
            </a:r>
            <a:endParaRPr/>
          </a:p>
          <a:p>
            <a:pPr indent="-342900" lvl="0" marL="342900" marR="0" rtl="0" algn="l">
              <a:lnSpc>
                <a:spcPct val="85000"/>
              </a:lnSpc>
              <a:spcBef>
                <a:spcPts val="0"/>
              </a:spcBef>
              <a:spcAft>
                <a:spcPts val="0"/>
              </a:spcAft>
              <a:buClr>
                <a:schemeClr val="accent1"/>
              </a:buClr>
              <a:buSzPts val="1170"/>
              <a:buFont typeface="Noto Sans Symbols"/>
              <a:buNone/>
            </a:pPr>
            <a:r>
              <a:rPr b="1" i="0" lang="en-US" sz="1800" u="none">
                <a:solidFill>
                  <a:schemeClr val="accent2"/>
                </a:solidFill>
                <a:latin typeface="Courier New"/>
                <a:ea typeface="Courier New"/>
                <a:cs typeface="Courier New"/>
                <a:sym typeface="Courier New"/>
              </a:rPr>
              <a:t>	...  </a:t>
            </a:r>
            <a:endParaRPr/>
          </a:p>
          <a:p>
            <a:pPr indent="-342900" lvl="0" marL="342900" marR="0" rtl="0" algn="l">
              <a:lnSpc>
                <a:spcPct val="85000"/>
              </a:lnSpc>
              <a:spcBef>
                <a:spcPts val="0"/>
              </a:spcBef>
              <a:spcAft>
                <a:spcPts val="0"/>
              </a:spcAft>
              <a:buClr>
                <a:schemeClr val="accent1"/>
              </a:buClr>
              <a:buSzPts val="1170"/>
              <a:buFont typeface="Noto Sans Symbols"/>
              <a:buNone/>
            </a:pPr>
            <a:r>
              <a:rPr b="1" i="0" lang="en-US" sz="1800" u="none">
                <a:solidFill>
                  <a:schemeClr val="accent2"/>
                </a:solidFill>
                <a:latin typeface="Courier New"/>
                <a:ea typeface="Courier New"/>
                <a:cs typeface="Courier New"/>
                <a:sym typeface="Courier New"/>
              </a:rPr>
              <a:t>	void InitializeComponent() {    </a:t>
            </a:r>
            <a:endParaRPr/>
          </a:p>
          <a:p>
            <a:pPr indent="-342900" lvl="0" marL="342900" marR="0" rtl="0" algn="l">
              <a:lnSpc>
                <a:spcPct val="85000"/>
              </a:lnSpc>
              <a:spcBef>
                <a:spcPts val="0"/>
              </a:spcBef>
              <a:spcAft>
                <a:spcPts val="0"/>
              </a:spcAft>
              <a:buClr>
                <a:schemeClr val="accent1"/>
              </a:buClr>
              <a:buSzPts val="1170"/>
              <a:buFont typeface="Noto Sans Symbols"/>
              <a:buNone/>
            </a:pPr>
            <a:r>
              <a:rPr b="1" i="0" lang="en-US" sz="1800" u="none">
                <a:solidFill>
                  <a:schemeClr val="accent2"/>
                </a:solidFill>
                <a:latin typeface="Courier New"/>
                <a:ea typeface="Courier New"/>
                <a:cs typeface="Courier New"/>
                <a:sym typeface="Courier New"/>
              </a:rPr>
              <a:t>	...    </a:t>
            </a:r>
            <a:endParaRPr/>
          </a:p>
          <a:p>
            <a:pPr indent="-342900" lvl="0" marL="342900" marR="0" rtl="0" algn="l">
              <a:lnSpc>
                <a:spcPct val="85000"/>
              </a:lnSpc>
              <a:spcBef>
                <a:spcPts val="0"/>
              </a:spcBef>
              <a:spcAft>
                <a:spcPts val="0"/>
              </a:spcAft>
              <a:buClr>
                <a:schemeClr val="accent1"/>
              </a:buClr>
              <a:buSzPts val="1170"/>
              <a:buFont typeface="Noto Sans Symbols"/>
              <a:buNone/>
            </a:pPr>
            <a:r>
              <a:rPr b="1" i="0" lang="en-US" sz="1800" u="none">
                <a:solidFill>
                  <a:schemeClr val="accent2"/>
                </a:solidFill>
                <a:latin typeface="Courier New"/>
                <a:ea typeface="Courier New"/>
                <a:cs typeface="Courier New"/>
                <a:sym typeface="Courier New"/>
              </a:rPr>
              <a:t>	this.Activated += this.Form1_Activated;    </a:t>
            </a:r>
            <a:endParaRPr/>
          </a:p>
          <a:p>
            <a:pPr indent="-342900" lvl="0" marL="342900" marR="0" rtl="0" algn="l">
              <a:lnSpc>
                <a:spcPct val="85000"/>
              </a:lnSpc>
              <a:spcBef>
                <a:spcPts val="0"/>
              </a:spcBef>
              <a:spcAft>
                <a:spcPts val="0"/>
              </a:spcAft>
              <a:buClr>
                <a:schemeClr val="accent1"/>
              </a:buClr>
              <a:buSzPts val="1170"/>
              <a:buFont typeface="Noto Sans Symbols"/>
              <a:buNone/>
            </a:pPr>
            <a:r>
              <a:rPr b="1" i="0" lang="en-US" sz="1800" u="none">
                <a:solidFill>
                  <a:schemeClr val="accent2"/>
                </a:solidFill>
                <a:latin typeface="Courier New"/>
                <a:ea typeface="Courier New"/>
                <a:cs typeface="Courier New"/>
                <a:sym typeface="Courier New"/>
              </a:rPr>
              <a:t>	...  }}</a:t>
            </a:r>
            <a:r>
              <a:rPr b="1" i="0" lang="en-US" sz="2400" u="none">
                <a:solidFill>
                  <a:schemeClr val="accent2"/>
                </a:solidFill>
                <a:latin typeface="Arial"/>
                <a:ea typeface="Arial"/>
                <a:cs typeface="Arial"/>
                <a:sym typeface="Arial"/>
              </a:rPr>
              <a:t> </a:t>
            </a:r>
            <a:endParaRPr/>
          </a:p>
        </p:txBody>
      </p:sp>
      <p:sp>
        <p:nvSpPr>
          <p:cNvPr id="729" name="Shape 729"/>
          <p:cNvSpPr txBox="1"/>
          <p:nvPr/>
        </p:nvSpPr>
        <p:spPr>
          <a:xfrm>
            <a:off x="8382000" y="6400800"/>
            <a:ext cx="4318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spd="slow">
    <p:push/>
  </p:transition>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733" name="Shape 733"/>
        <p:cNvGrpSpPr/>
        <p:nvPr/>
      </p:nvGrpSpPr>
      <p:grpSpPr>
        <a:xfrm>
          <a:off x="0" y="0"/>
          <a:ext cx="0" cy="0"/>
          <a:chOff x="0" y="0"/>
          <a:chExt cx="0" cy="0"/>
        </a:xfrm>
      </p:grpSpPr>
      <p:sp>
        <p:nvSpPr>
          <p:cNvPr id="734" name="Shape 734"/>
          <p:cNvSpPr txBox="1"/>
          <p:nvPr>
            <p:ph type="title"/>
          </p:nvPr>
        </p:nvSpPr>
        <p:spPr>
          <a:xfrm>
            <a:off x="228600" y="304800"/>
            <a:ext cx="7737475" cy="609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Vòng đời của Form (Form Lifetime) </a:t>
            </a:r>
            <a:endParaRPr/>
          </a:p>
        </p:txBody>
      </p:sp>
      <p:sp>
        <p:nvSpPr>
          <p:cNvPr id="735" name="Shape 735"/>
          <p:cNvSpPr txBox="1"/>
          <p:nvPr>
            <p:ph idx="1" type="body"/>
          </p:nvPr>
        </p:nvSpPr>
        <p:spPr>
          <a:xfrm>
            <a:off x="228600" y="1066800"/>
            <a:ext cx="8562975" cy="50593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560"/>
              <a:buFont typeface="Noto Sans Symbols"/>
              <a:buChar char="■"/>
            </a:pPr>
            <a:r>
              <a:rPr b="1" i="0" lang="en-US" sz="2400" u="none">
                <a:solidFill>
                  <a:schemeClr val="accent2"/>
                </a:solidFill>
                <a:latin typeface="Arial"/>
                <a:ea typeface="Arial"/>
                <a:cs typeface="Arial"/>
                <a:sym typeface="Arial"/>
              </a:rPr>
              <a:t>Sau khi hoạt động, form đã mở hoàn toàn cuối cùng sự kiện Shown được kích hoạt:</a:t>
            </a:r>
            <a:endParaRPr/>
          </a:p>
          <a:p>
            <a:pPr indent="-342900" lvl="0" marL="342900" marR="0" rtl="0" algn="l">
              <a:lnSpc>
                <a:spcPct val="100000"/>
              </a:lnSpc>
              <a:spcBef>
                <a:spcPts val="140"/>
              </a:spcBef>
              <a:spcAft>
                <a:spcPts val="0"/>
              </a:spcAft>
              <a:buClr>
                <a:schemeClr val="accent1"/>
              </a:buClr>
              <a:buSzPts val="455"/>
              <a:buFont typeface="Noto Sans Symbols"/>
              <a:buNone/>
            </a:pPr>
            <a:r>
              <a:t/>
            </a:r>
            <a:endParaRPr b="1" i="0" sz="700" u="none">
              <a:solidFill>
                <a:schemeClr val="accent2"/>
              </a:solidFill>
              <a:latin typeface="Arial"/>
              <a:ea typeface="Arial"/>
              <a:cs typeface="Arial"/>
              <a:sym typeface="Arial"/>
            </a:endParaRPr>
          </a:p>
          <a:p>
            <a:pPr indent="-342900" lvl="0" marL="342900" marR="0" rtl="0" algn="l">
              <a:lnSpc>
                <a:spcPct val="85000"/>
              </a:lnSpc>
              <a:spcBef>
                <a:spcPts val="0"/>
              </a:spcBef>
              <a:spcAft>
                <a:spcPts val="0"/>
              </a:spcAft>
              <a:buClr>
                <a:schemeClr val="accent1"/>
              </a:buClr>
              <a:buSzPts val="1300"/>
              <a:buFont typeface="Noto Sans Symbols"/>
              <a:buNone/>
            </a:pPr>
            <a:r>
              <a:rPr b="1" i="0" lang="en-US" sz="2000" u="none">
                <a:solidFill>
                  <a:schemeClr val="accent2"/>
                </a:solidFill>
                <a:latin typeface="Courier New"/>
                <a:ea typeface="Courier New"/>
                <a:cs typeface="Courier New"/>
                <a:sym typeface="Courier New"/>
              </a:rPr>
              <a:t>// Form1.cs</a:t>
            </a:r>
            <a:endParaRPr/>
          </a:p>
          <a:p>
            <a:pPr indent="-342900" lvl="0" marL="342900" marR="0" rtl="0" algn="l">
              <a:lnSpc>
                <a:spcPct val="85000"/>
              </a:lnSpc>
              <a:spcBef>
                <a:spcPts val="0"/>
              </a:spcBef>
              <a:spcAft>
                <a:spcPts val="0"/>
              </a:spcAft>
              <a:buClr>
                <a:schemeClr val="accent1"/>
              </a:buClr>
              <a:buSzPts val="1300"/>
              <a:buFont typeface="Noto Sans Symbols"/>
              <a:buNone/>
            </a:pPr>
            <a:r>
              <a:rPr b="1" i="0" lang="en-US" sz="2000" u="none">
                <a:solidFill>
                  <a:schemeClr val="accent2"/>
                </a:solidFill>
                <a:latin typeface="Courier New"/>
                <a:ea typeface="Courier New"/>
                <a:cs typeface="Courier New"/>
                <a:sym typeface="Courier New"/>
              </a:rPr>
              <a:t>partial class Form1 : Form {  </a:t>
            </a:r>
            <a:endParaRPr/>
          </a:p>
          <a:p>
            <a:pPr indent="-342900" lvl="0" marL="342900" marR="0" rtl="0" algn="l">
              <a:lnSpc>
                <a:spcPct val="85000"/>
              </a:lnSpc>
              <a:spcBef>
                <a:spcPts val="0"/>
              </a:spcBef>
              <a:spcAft>
                <a:spcPts val="0"/>
              </a:spcAft>
              <a:buClr>
                <a:schemeClr val="accent1"/>
              </a:buClr>
              <a:buSzPts val="1300"/>
              <a:buFont typeface="Noto Sans Symbols"/>
              <a:buNone/>
            </a:pPr>
            <a:r>
              <a:rPr b="1" i="0" lang="en-US" sz="2000" u="none">
                <a:solidFill>
                  <a:schemeClr val="accent2"/>
                </a:solidFill>
                <a:latin typeface="Courier New"/>
                <a:ea typeface="Courier New"/>
                <a:cs typeface="Courier New"/>
                <a:sym typeface="Courier New"/>
              </a:rPr>
              <a:t>	...  </a:t>
            </a:r>
            <a:endParaRPr/>
          </a:p>
          <a:p>
            <a:pPr indent="-342900" lvl="0" marL="342900" marR="0" rtl="0" algn="l">
              <a:lnSpc>
                <a:spcPct val="85000"/>
              </a:lnSpc>
              <a:spcBef>
                <a:spcPts val="0"/>
              </a:spcBef>
              <a:spcAft>
                <a:spcPts val="0"/>
              </a:spcAft>
              <a:buClr>
                <a:schemeClr val="accent1"/>
              </a:buClr>
              <a:buSzPts val="1300"/>
              <a:buFont typeface="Noto Sans Symbols"/>
              <a:buNone/>
            </a:pPr>
            <a:r>
              <a:rPr b="1" i="0" lang="en-US" sz="2000" u="none">
                <a:solidFill>
                  <a:schemeClr val="accent2"/>
                </a:solidFill>
                <a:latin typeface="Courier New"/>
                <a:ea typeface="Courier New"/>
                <a:cs typeface="Courier New"/>
                <a:sym typeface="Courier New"/>
              </a:rPr>
              <a:t>	void Form1_Shown(object sender, EventArgs e) {    	MessageBox.Show("Form1 shown!");  </a:t>
            </a:r>
            <a:endParaRPr/>
          </a:p>
          <a:p>
            <a:pPr indent="-342900" lvl="0" marL="342900" marR="0" rtl="0" algn="l">
              <a:lnSpc>
                <a:spcPct val="85000"/>
              </a:lnSpc>
              <a:spcBef>
                <a:spcPts val="0"/>
              </a:spcBef>
              <a:spcAft>
                <a:spcPts val="0"/>
              </a:spcAft>
              <a:buClr>
                <a:schemeClr val="accent1"/>
              </a:buClr>
              <a:buSzPts val="1300"/>
              <a:buFont typeface="Noto Sans Symbols"/>
              <a:buNone/>
            </a:pPr>
            <a:r>
              <a:rPr b="1" i="0" lang="en-US" sz="2000" u="none">
                <a:solidFill>
                  <a:schemeClr val="accent2"/>
                </a:solidFill>
                <a:latin typeface="Courier New"/>
                <a:ea typeface="Courier New"/>
                <a:cs typeface="Courier New"/>
                <a:sym typeface="Courier New"/>
              </a:rPr>
              <a:t>}}</a:t>
            </a:r>
            <a:endParaRPr/>
          </a:p>
          <a:p>
            <a:pPr indent="-342900" lvl="0" marL="342900" marR="0" rtl="0" algn="l">
              <a:lnSpc>
                <a:spcPct val="85000"/>
              </a:lnSpc>
              <a:spcBef>
                <a:spcPts val="0"/>
              </a:spcBef>
              <a:spcAft>
                <a:spcPts val="0"/>
              </a:spcAft>
              <a:buClr>
                <a:schemeClr val="accent1"/>
              </a:buClr>
              <a:buSzPts val="1300"/>
              <a:buFont typeface="Noto Sans Symbols"/>
              <a:buNone/>
            </a:pPr>
            <a:r>
              <a:rPr b="1" i="0" lang="en-US" sz="2000" u="none">
                <a:solidFill>
                  <a:schemeClr val="accent2"/>
                </a:solidFill>
                <a:latin typeface="Courier New"/>
                <a:ea typeface="Courier New"/>
                <a:cs typeface="Courier New"/>
                <a:sym typeface="Courier New"/>
              </a:rPr>
              <a:t>// Form1.Designer.cs</a:t>
            </a:r>
            <a:endParaRPr/>
          </a:p>
          <a:p>
            <a:pPr indent="-342900" lvl="0" marL="342900" marR="0" rtl="0" algn="l">
              <a:lnSpc>
                <a:spcPct val="85000"/>
              </a:lnSpc>
              <a:spcBef>
                <a:spcPts val="0"/>
              </a:spcBef>
              <a:spcAft>
                <a:spcPts val="0"/>
              </a:spcAft>
              <a:buClr>
                <a:schemeClr val="accent1"/>
              </a:buClr>
              <a:buSzPts val="1300"/>
              <a:buFont typeface="Noto Sans Symbols"/>
              <a:buNone/>
            </a:pPr>
            <a:r>
              <a:rPr b="1" i="0" lang="en-US" sz="2000" u="none">
                <a:solidFill>
                  <a:schemeClr val="accent2"/>
                </a:solidFill>
                <a:latin typeface="Courier New"/>
                <a:ea typeface="Courier New"/>
                <a:cs typeface="Courier New"/>
                <a:sym typeface="Courier New"/>
              </a:rPr>
              <a:t>partial class Form1 {  </a:t>
            </a:r>
            <a:endParaRPr/>
          </a:p>
          <a:p>
            <a:pPr indent="-342900" lvl="0" marL="342900" marR="0" rtl="0" algn="l">
              <a:lnSpc>
                <a:spcPct val="85000"/>
              </a:lnSpc>
              <a:spcBef>
                <a:spcPts val="0"/>
              </a:spcBef>
              <a:spcAft>
                <a:spcPts val="0"/>
              </a:spcAft>
              <a:buClr>
                <a:schemeClr val="accent1"/>
              </a:buClr>
              <a:buSzPts val="1300"/>
              <a:buFont typeface="Noto Sans Symbols"/>
              <a:buNone/>
            </a:pPr>
            <a:r>
              <a:rPr b="1" i="0" lang="en-US" sz="2000" u="none">
                <a:solidFill>
                  <a:schemeClr val="accent2"/>
                </a:solidFill>
                <a:latin typeface="Courier New"/>
                <a:ea typeface="Courier New"/>
                <a:cs typeface="Courier New"/>
                <a:sym typeface="Courier New"/>
              </a:rPr>
              <a:t>	...  </a:t>
            </a:r>
            <a:endParaRPr/>
          </a:p>
          <a:p>
            <a:pPr indent="-342900" lvl="0" marL="342900" marR="0" rtl="0" algn="l">
              <a:lnSpc>
                <a:spcPct val="85000"/>
              </a:lnSpc>
              <a:spcBef>
                <a:spcPts val="0"/>
              </a:spcBef>
              <a:spcAft>
                <a:spcPts val="0"/>
              </a:spcAft>
              <a:buClr>
                <a:schemeClr val="accent1"/>
              </a:buClr>
              <a:buSzPts val="1300"/>
              <a:buFont typeface="Noto Sans Symbols"/>
              <a:buNone/>
            </a:pPr>
            <a:r>
              <a:rPr b="1" i="0" lang="en-US" sz="2000" u="none">
                <a:solidFill>
                  <a:schemeClr val="accent2"/>
                </a:solidFill>
                <a:latin typeface="Courier New"/>
                <a:ea typeface="Courier New"/>
                <a:cs typeface="Courier New"/>
                <a:sym typeface="Courier New"/>
              </a:rPr>
              <a:t>	void InitializeComponent() {    </a:t>
            </a:r>
            <a:endParaRPr/>
          </a:p>
          <a:p>
            <a:pPr indent="-342900" lvl="0" marL="342900" marR="0" rtl="0" algn="l">
              <a:lnSpc>
                <a:spcPct val="85000"/>
              </a:lnSpc>
              <a:spcBef>
                <a:spcPts val="0"/>
              </a:spcBef>
              <a:spcAft>
                <a:spcPts val="0"/>
              </a:spcAft>
              <a:buClr>
                <a:schemeClr val="accent1"/>
              </a:buClr>
              <a:buSzPts val="1300"/>
              <a:buFont typeface="Noto Sans Symbols"/>
              <a:buNone/>
            </a:pPr>
            <a:r>
              <a:rPr b="1" i="0" lang="en-US" sz="2000" u="none">
                <a:solidFill>
                  <a:schemeClr val="accent2"/>
                </a:solidFill>
                <a:latin typeface="Courier New"/>
                <a:ea typeface="Courier New"/>
                <a:cs typeface="Courier New"/>
                <a:sym typeface="Courier New"/>
              </a:rPr>
              <a:t>		...    </a:t>
            </a:r>
            <a:endParaRPr/>
          </a:p>
          <a:p>
            <a:pPr indent="-342900" lvl="0" marL="342900" marR="0" rtl="0" algn="l">
              <a:lnSpc>
                <a:spcPct val="85000"/>
              </a:lnSpc>
              <a:spcBef>
                <a:spcPts val="0"/>
              </a:spcBef>
              <a:spcAft>
                <a:spcPts val="0"/>
              </a:spcAft>
              <a:buClr>
                <a:schemeClr val="accent1"/>
              </a:buClr>
              <a:buSzPts val="1300"/>
              <a:buFont typeface="Noto Sans Symbols"/>
              <a:buNone/>
            </a:pPr>
            <a:r>
              <a:rPr b="1" i="0" lang="en-US" sz="2000" u="none">
                <a:solidFill>
                  <a:schemeClr val="accent2"/>
                </a:solidFill>
                <a:latin typeface="Courier New"/>
                <a:ea typeface="Courier New"/>
                <a:cs typeface="Courier New"/>
                <a:sym typeface="Courier New"/>
              </a:rPr>
              <a:t>		this.Shown += this.Form1_Shown;    </a:t>
            </a:r>
            <a:endParaRPr/>
          </a:p>
          <a:p>
            <a:pPr indent="-342900" lvl="0" marL="342900" marR="0" rtl="0" algn="l">
              <a:lnSpc>
                <a:spcPct val="85000"/>
              </a:lnSpc>
              <a:spcBef>
                <a:spcPts val="0"/>
              </a:spcBef>
              <a:spcAft>
                <a:spcPts val="0"/>
              </a:spcAft>
              <a:buClr>
                <a:schemeClr val="accent1"/>
              </a:buClr>
              <a:buSzPts val="1300"/>
              <a:buFont typeface="Noto Sans Symbols"/>
              <a:buNone/>
            </a:pPr>
            <a:r>
              <a:rPr b="1" i="0" lang="en-US" sz="2000" u="none">
                <a:solidFill>
                  <a:schemeClr val="accent2"/>
                </a:solidFill>
                <a:latin typeface="Courier New"/>
                <a:ea typeface="Courier New"/>
                <a:cs typeface="Courier New"/>
                <a:sym typeface="Courier New"/>
              </a:rPr>
              <a:t>		...  </a:t>
            </a:r>
            <a:endParaRPr/>
          </a:p>
          <a:p>
            <a:pPr indent="-342900" lvl="0" marL="342900" marR="0" rtl="0" algn="l">
              <a:lnSpc>
                <a:spcPct val="85000"/>
              </a:lnSpc>
              <a:spcBef>
                <a:spcPts val="0"/>
              </a:spcBef>
              <a:spcAft>
                <a:spcPts val="0"/>
              </a:spcAft>
              <a:buClr>
                <a:schemeClr val="accent1"/>
              </a:buClr>
              <a:buSzPts val="1300"/>
              <a:buFont typeface="Noto Sans Symbols"/>
              <a:buNone/>
            </a:pPr>
            <a:r>
              <a:rPr b="1" i="0" lang="en-US" sz="2000" u="none">
                <a:solidFill>
                  <a:schemeClr val="accent2"/>
                </a:solidFill>
                <a:latin typeface="Courier New"/>
                <a:ea typeface="Courier New"/>
                <a:cs typeface="Courier New"/>
                <a:sym typeface="Courier New"/>
              </a:rPr>
              <a:t>	}</a:t>
            </a:r>
            <a:endParaRPr/>
          </a:p>
          <a:p>
            <a:pPr indent="-342900" lvl="0" marL="342900" marR="0" rtl="0" algn="l">
              <a:lnSpc>
                <a:spcPct val="85000"/>
              </a:lnSpc>
              <a:spcBef>
                <a:spcPts val="0"/>
              </a:spcBef>
              <a:spcAft>
                <a:spcPts val="0"/>
              </a:spcAft>
              <a:buClr>
                <a:schemeClr val="accent1"/>
              </a:buClr>
              <a:buSzPts val="1300"/>
              <a:buFont typeface="Noto Sans Symbols"/>
              <a:buNone/>
            </a:pPr>
            <a:r>
              <a:rPr b="1" i="0" lang="en-US" sz="2000" u="none">
                <a:solidFill>
                  <a:schemeClr val="accent2"/>
                </a:solidFill>
                <a:latin typeface="Courier New"/>
                <a:ea typeface="Courier New"/>
                <a:cs typeface="Courier New"/>
                <a:sym typeface="Courier New"/>
              </a:rPr>
              <a:t>} </a:t>
            </a:r>
            <a:endParaRPr/>
          </a:p>
        </p:txBody>
      </p:sp>
      <p:sp>
        <p:nvSpPr>
          <p:cNvPr id="736" name="Shape 736"/>
          <p:cNvSpPr txBox="1"/>
          <p:nvPr/>
        </p:nvSpPr>
        <p:spPr>
          <a:xfrm>
            <a:off x="8382000" y="6400800"/>
            <a:ext cx="4318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spd="slow">
    <p:push/>
  </p:transition>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740" name="Shape 740"/>
        <p:cNvGrpSpPr/>
        <p:nvPr/>
      </p:nvGrpSpPr>
      <p:grpSpPr>
        <a:xfrm>
          <a:off x="0" y="0"/>
          <a:ext cx="0" cy="0"/>
          <a:chOff x="0" y="0"/>
          <a:chExt cx="0" cy="0"/>
        </a:xfrm>
      </p:grpSpPr>
      <p:sp>
        <p:nvSpPr>
          <p:cNvPr id="741" name="Shape 741"/>
          <p:cNvSpPr txBox="1"/>
          <p:nvPr>
            <p:ph type="title"/>
          </p:nvPr>
        </p:nvSpPr>
        <p:spPr>
          <a:xfrm>
            <a:off x="228600" y="304800"/>
            <a:ext cx="8018462" cy="609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Vòng đời của Form (Form Lifetime) </a:t>
            </a:r>
            <a:endParaRPr/>
          </a:p>
        </p:txBody>
      </p:sp>
      <p:sp>
        <p:nvSpPr>
          <p:cNvPr id="742" name="Shape 742"/>
          <p:cNvSpPr txBox="1"/>
          <p:nvPr>
            <p:ph idx="1" type="body"/>
          </p:nvPr>
        </p:nvSpPr>
        <p:spPr>
          <a:xfrm>
            <a:off x="304800" y="1143000"/>
            <a:ext cx="8229600" cy="4876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560"/>
              <a:buFont typeface="Noto Sans Symbols"/>
              <a:buChar char="■"/>
            </a:pPr>
            <a:r>
              <a:rPr b="1" i="1" lang="en-US" sz="2400" u="none">
                <a:solidFill>
                  <a:schemeClr val="accent2"/>
                </a:solidFill>
                <a:latin typeface="Arial"/>
                <a:ea typeface="Arial"/>
                <a:cs typeface="Arial"/>
                <a:sym typeface="Arial"/>
              </a:rPr>
              <a:t>Form Deactivation và Reactivation</a:t>
            </a:r>
            <a:endParaRPr/>
          </a:p>
          <a:p>
            <a:pPr indent="-325437" lvl="1" marL="669925" marR="0" rtl="0" algn="l">
              <a:lnSpc>
                <a:spcPct val="100000"/>
              </a:lnSpc>
              <a:spcBef>
                <a:spcPts val="400"/>
              </a:spcBef>
              <a:spcAft>
                <a:spcPts val="0"/>
              </a:spcAft>
              <a:buClr>
                <a:schemeClr val="accent2"/>
              </a:buClr>
              <a:buSzPts val="1200"/>
              <a:buFont typeface="Noto Sans Symbols"/>
              <a:buChar char="❑"/>
            </a:pPr>
            <a:r>
              <a:rPr b="1" i="0" lang="en-US" sz="2000" u="none" cap="none" strike="noStrike">
                <a:solidFill>
                  <a:schemeClr val="accent2"/>
                </a:solidFill>
                <a:latin typeface="Arial"/>
                <a:ea typeface="Arial"/>
                <a:cs typeface="Arial"/>
                <a:sym typeface="Arial"/>
              </a:rPr>
              <a:t>Khi người dùng chuyển ra khỏi ứng dụng, ví dụ ấn phím Alt+Tab, form sẽ ở trạng thái không hoạt động và kích hoạt sự kiện Deactivate. </a:t>
            </a:r>
            <a:endParaRPr/>
          </a:p>
          <a:p>
            <a:pPr indent="-325437" lvl="1" marL="669925" marR="0" rtl="0" algn="l">
              <a:lnSpc>
                <a:spcPct val="100000"/>
              </a:lnSpc>
              <a:spcBef>
                <a:spcPts val="400"/>
              </a:spcBef>
              <a:spcAft>
                <a:spcPts val="0"/>
              </a:spcAft>
              <a:buClr>
                <a:schemeClr val="accent2"/>
              </a:buClr>
              <a:buSzPts val="1200"/>
              <a:buFont typeface="Noto Sans Symbols"/>
              <a:buChar char="❑"/>
            </a:pPr>
            <a:r>
              <a:rPr b="1" i="0" lang="en-US" sz="2000" u="none" cap="none" strike="noStrike">
                <a:solidFill>
                  <a:schemeClr val="accent2"/>
                </a:solidFill>
                <a:latin typeface="Arial"/>
                <a:ea typeface="Arial"/>
                <a:cs typeface="Arial"/>
                <a:sym typeface="Arial"/>
              </a:rPr>
              <a:t>Thường dùng sự kiện này để dừng các hoạt động mà không thể tiếp tục khi không có người dùng, ví dụ trò chơi</a:t>
            </a:r>
            <a:endParaRPr/>
          </a:p>
          <a:p>
            <a:pPr indent="-342900" lvl="0" marL="342900" marR="0" rtl="0" algn="l">
              <a:lnSpc>
                <a:spcPct val="85000"/>
              </a:lnSpc>
              <a:spcBef>
                <a:spcPts val="0"/>
              </a:spcBef>
              <a:spcAft>
                <a:spcPts val="0"/>
              </a:spcAft>
              <a:buClr>
                <a:schemeClr val="accent1"/>
              </a:buClr>
              <a:buSzPts val="1170"/>
              <a:buFont typeface="Noto Sans Symbols"/>
              <a:buNone/>
            </a:pPr>
            <a:r>
              <a:rPr b="1" i="0" lang="en-US" sz="1800" u="none">
                <a:solidFill>
                  <a:schemeClr val="accent2"/>
                </a:solidFill>
                <a:latin typeface="Courier New"/>
                <a:ea typeface="Courier New"/>
                <a:cs typeface="Courier New"/>
                <a:sym typeface="Courier New"/>
              </a:rPr>
              <a:t>// Form1.cs</a:t>
            </a:r>
            <a:endParaRPr/>
          </a:p>
          <a:p>
            <a:pPr indent="-342900" lvl="0" marL="342900" marR="0" rtl="0" algn="l">
              <a:lnSpc>
                <a:spcPct val="85000"/>
              </a:lnSpc>
              <a:spcBef>
                <a:spcPts val="0"/>
              </a:spcBef>
              <a:spcAft>
                <a:spcPts val="0"/>
              </a:spcAft>
              <a:buClr>
                <a:schemeClr val="accent1"/>
              </a:buClr>
              <a:buSzPts val="1170"/>
              <a:buFont typeface="Noto Sans Symbols"/>
              <a:buNone/>
            </a:pPr>
            <a:r>
              <a:rPr b="1" i="0" lang="en-US" sz="1800" u="none">
                <a:solidFill>
                  <a:schemeClr val="accent2"/>
                </a:solidFill>
                <a:latin typeface="Courier New"/>
                <a:ea typeface="Courier New"/>
                <a:cs typeface="Courier New"/>
                <a:sym typeface="Courier New"/>
              </a:rPr>
              <a:t>partial class Form1 : Form {  </a:t>
            </a:r>
            <a:endParaRPr/>
          </a:p>
          <a:p>
            <a:pPr indent="-342900" lvl="0" marL="342900" marR="0" rtl="0" algn="l">
              <a:lnSpc>
                <a:spcPct val="85000"/>
              </a:lnSpc>
              <a:spcBef>
                <a:spcPts val="0"/>
              </a:spcBef>
              <a:spcAft>
                <a:spcPts val="0"/>
              </a:spcAft>
              <a:buClr>
                <a:schemeClr val="accent1"/>
              </a:buClr>
              <a:buSzPts val="1170"/>
              <a:buFont typeface="Noto Sans Symbols"/>
              <a:buNone/>
            </a:pPr>
            <a:r>
              <a:rPr b="1" i="0" lang="en-US" sz="1800" u="none">
                <a:solidFill>
                  <a:schemeClr val="accent2"/>
                </a:solidFill>
                <a:latin typeface="Courier New"/>
                <a:ea typeface="Courier New"/>
                <a:cs typeface="Courier New"/>
                <a:sym typeface="Courier New"/>
              </a:rPr>
              <a:t>	...  </a:t>
            </a:r>
            <a:endParaRPr/>
          </a:p>
          <a:p>
            <a:pPr indent="-342900" lvl="0" marL="342900" marR="0" rtl="0" algn="l">
              <a:lnSpc>
                <a:spcPct val="85000"/>
              </a:lnSpc>
              <a:spcBef>
                <a:spcPts val="0"/>
              </a:spcBef>
              <a:spcAft>
                <a:spcPts val="0"/>
              </a:spcAft>
              <a:buClr>
                <a:schemeClr val="accent1"/>
              </a:buClr>
              <a:buSzPts val="1170"/>
              <a:buFont typeface="Noto Sans Symbols"/>
              <a:buNone/>
            </a:pPr>
            <a:r>
              <a:rPr b="1" i="0" lang="en-US" sz="1800" u="none">
                <a:solidFill>
                  <a:schemeClr val="accent2"/>
                </a:solidFill>
                <a:latin typeface="Courier New"/>
                <a:ea typeface="Courier New"/>
                <a:cs typeface="Courier New"/>
                <a:sym typeface="Courier New"/>
              </a:rPr>
              <a:t>	void Form1_Deactivate(object sender, EventArgs e) {     	this.game.Pause();  }}</a:t>
            </a:r>
            <a:endParaRPr/>
          </a:p>
          <a:p>
            <a:pPr indent="-342900" lvl="0" marL="342900" marR="0" rtl="0" algn="l">
              <a:lnSpc>
                <a:spcPct val="85000"/>
              </a:lnSpc>
              <a:spcBef>
                <a:spcPts val="0"/>
              </a:spcBef>
              <a:spcAft>
                <a:spcPts val="0"/>
              </a:spcAft>
              <a:buClr>
                <a:schemeClr val="accent1"/>
              </a:buClr>
              <a:buSzPts val="1170"/>
              <a:buFont typeface="Noto Sans Symbols"/>
              <a:buNone/>
            </a:pPr>
            <a:r>
              <a:rPr b="1" i="0" lang="en-US" sz="1800" u="none">
                <a:solidFill>
                  <a:schemeClr val="accent2"/>
                </a:solidFill>
                <a:latin typeface="Courier New"/>
                <a:ea typeface="Courier New"/>
                <a:cs typeface="Courier New"/>
                <a:sym typeface="Courier New"/>
              </a:rPr>
              <a:t>// Form1.Designer.cs</a:t>
            </a:r>
            <a:endParaRPr/>
          </a:p>
          <a:p>
            <a:pPr indent="-342900" lvl="0" marL="342900" marR="0" rtl="0" algn="l">
              <a:lnSpc>
                <a:spcPct val="85000"/>
              </a:lnSpc>
              <a:spcBef>
                <a:spcPts val="0"/>
              </a:spcBef>
              <a:spcAft>
                <a:spcPts val="0"/>
              </a:spcAft>
              <a:buClr>
                <a:schemeClr val="accent1"/>
              </a:buClr>
              <a:buSzPts val="1170"/>
              <a:buFont typeface="Noto Sans Symbols"/>
              <a:buNone/>
            </a:pPr>
            <a:r>
              <a:rPr b="1" i="0" lang="en-US" sz="1800" u="none">
                <a:solidFill>
                  <a:schemeClr val="accent2"/>
                </a:solidFill>
                <a:latin typeface="Courier New"/>
                <a:ea typeface="Courier New"/>
                <a:cs typeface="Courier New"/>
                <a:sym typeface="Courier New"/>
              </a:rPr>
              <a:t>partial class Form1 {  </a:t>
            </a:r>
            <a:endParaRPr/>
          </a:p>
          <a:p>
            <a:pPr indent="-342900" lvl="0" marL="342900" marR="0" rtl="0" algn="l">
              <a:lnSpc>
                <a:spcPct val="85000"/>
              </a:lnSpc>
              <a:spcBef>
                <a:spcPts val="0"/>
              </a:spcBef>
              <a:spcAft>
                <a:spcPts val="0"/>
              </a:spcAft>
              <a:buClr>
                <a:schemeClr val="accent1"/>
              </a:buClr>
              <a:buSzPts val="1170"/>
              <a:buFont typeface="Noto Sans Symbols"/>
              <a:buNone/>
            </a:pPr>
            <a:r>
              <a:rPr b="1" i="0" lang="en-US" sz="1800" u="none">
                <a:solidFill>
                  <a:schemeClr val="accent2"/>
                </a:solidFill>
                <a:latin typeface="Courier New"/>
                <a:ea typeface="Courier New"/>
                <a:cs typeface="Courier New"/>
                <a:sym typeface="Courier New"/>
              </a:rPr>
              <a:t>	...  </a:t>
            </a:r>
            <a:endParaRPr/>
          </a:p>
          <a:p>
            <a:pPr indent="-342900" lvl="0" marL="342900" marR="0" rtl="0" algn="l">
              <a:lnSpc>
                <a:spcPct val="85000"/>
              </a:lnSpc>
              <a:spcBef>
                <a:spcPts val="0"/>
              </a:spcBef>
              <a:spcAft>
                <a:spcPts val="0"/>
              </a:spcAft>
              <a:buClr>
                <a:schemeClr val="accent1"/>
              </a:buClr>
              <a:buSzPts val="1170"/>
              <a:buFont typeface="Noto Sans Symbols"/>
              <a:buNone/>
            </a:pPr>
            <a:r>
              <a:rPr b="1" i="0" lang="en-US" sz="1800" u="none">
                <a:solidFill>
                  <a:schemeClr val="accent2"/>
                </a:solidFill>
                <a:latin typeface="Courier New"/>
                <a:ea typeface="Courier New"/>
                <a:cs typeface="Courier New"/>
                <a:sym typeface="Courier New"/>
              </a:rPr>
              <a:t>	void InitializeComponent() {    </a:t>
            </a:r>
            <a:endParaRPr/>
          </a:p>
          <a:p>
            <a:pPr indent="-342900" lvl="0" marL="342900" marR="0" rtl="0" algn="l">
              <a:lnSpc>
                <a:spcPct val="85000"/>
              </a:lnSpc>
              <a:spcBef>
                <a:spcPts val="0"/>
              </a:spcBef>
              <a:spcAft>
                <a:spcPts val="0"/>
              </a:spcAft>
              <a:buClr>
                <a:schemeClr val="accent1"/>
              </a:buClr>
              <a:buSzPts val="1170"/>
              <a:buFont typeface="Noto Sans Symbols"/>
              <a:buNone/>
            </a:pPr>
            <a:r>
              <a:rPr b="1" i="0" lang="en-US" sz="1800" u="none">
                <a:solidFill>
                  <a:schemeClr val="accent2"/>
                </a:solidFill>
                <a:latin typeface="Courier New"/>
                <a:ea typeface="Courier New"/>
                <a:cs typeface="Courier New"/>
                <a:sym typeface="Courier New"/>
              </a:rPr>
              <a:t>		...    </a:t>
            </a:r>
            <a:endParaRPr/>
          </a:p>
          <a:p>
            <a:pPr indent="-342900" lvl="0" marL="342900" marR="0" rtl="0" algn="l">
              <a:lnSpc>
                <a:spcPct val="85000"/>
              </a:lnSpc>
              <a:spcBef>
                <a:spcPts val="0"/>
              </a:spcBef>
              <a:spcAft>
                <a:spcPts val="0"/>
              </a:spcAft>
              <a:buClr>
                <a:schemeClr val="accent1"/>
              </a:buClr>
              <a:buSzPts val="1170"/>
              <a:buFont typeface="Noto Sans Symbols"/>
              <a:buNone/>
            </a:pPr>
            <a:r>
              <a:rPr b="1" i="0" lang="en-US" sz="1800" u="none">
                <a:solidFill>
                  <a:schemeClr val="accent2"/>
                </a:solidFill>
                <a:latin typeface="Courier New"/>
                <a:ea typeface="Courier New"/>
                <a:cs typeface="Courier New"/>
                <a:sym typeface="Courier New"/>
              </a:rPr>
              <a:t>		this.Deactivate += this.Form1_Deactivate;    </a:t>
            </a:r>
            <a:endParaRPr/>
          </a:p>
          <a:p>
            <a:pPr indent="-342900" lvl="0" marL="342900" marR="0" rtl="0" algn="l">
              <a:lnSpc>
                <a:spcPct val="85000"/>
              </a:lnSpc>
              <a:spcBef>
                <a:spcPts val="0"/>
              </a:spcBef>
              <a:spcAft>
                <a:spcPts val="0"/>
              </a:spcAft>
              <a:buClr>
                <a:schemeClr val="accent1"/>
              </a:buClr>
              <a:buSzPts val="1170"/>
              <a:buFont typeface="Noto Sans Symbols"/>
              <a:buNone/>
            </a:pPr>
            <a:r>
              <a:rPr b="1" i="0" lang="en-US" sz="1800" u="none">
                <a:solidFill>
                  <a:schemeClr val="accent2"/>
                </a:solidFill>
                <a:latin typeface="Courier New"/>
                <a:ea typeface="Courier New"/>
                <a:cs typeface="Courier New"/>
                <a:sym typeface="Courier New"/>
              </a:rPr>
              <a:t>		...  }} </a:t>
            </a:r>
            <a:endParaRPr/>
          </a:p>
        </p:txBody>
      </p:sp>
      <p:sp>
        <p:nvSpPr>
          <p:cNvPr id="743" name="Shape 743"/>
          <p:cNvSpPr txBox="1"/>
          <p:nvPr/>
        </p:nvSpPr>
        <p:spPr>
          <a:xfrm>
            <a:off x="8382000" y="6400800"/>
            <a:ext cx="4318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spd="slow">
    <p:push/>
  </p:transition>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747" name="Shape 747"/>
        <p:cNvGrpSpPr/>
        <p:nvPr/>
      </p:nvGrpSpPr>
      <p:grpSpPr>
        <a:xfrm>
          <a:off x="0" y="0"/>
          <a:ext cx="0" cy="0"/>
          <a:chOff x="0" y="0"/>
          <a:chExt cx="0" cy="0"/>
        </a:xfrm>
      </p:grpSpPr>
      <p:sp>
        <p:nvSpPr>
          <p:cNvPr id="748" name="Shape 748"/>
          <p:cNvSpPr txBox="1"/>
          <p:nvPr>
            <p:ph type="title"/>
          </p:nvPr>
        </p:nvSpPr>
        <p:spPr>
          <a:xfrm>
            <a:off x="228600" y="304800"/>
            <a:ext cx="8088312" cy="609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Vòng đời của Form (Form Lifetime)</a:t>
            </a:r>
            <a:endParaRPr/>
          </a:p>
        </p:txBody>
      </p:sp>
      <p:sp>
        <p:nvSpPr>
          <p:cNvPr id="749" name="Shape 749"/>
          <p:cNvSpPr txBox="1"/>
          <p:nvPr>
            <p:ph idx="1" type="body"/>
          </p:nvPr>
        </p:nvSpPr>
        <p:spPr>
          <a:xfrm>
            <a:off x="352425" y="1066800"/>
            <a:ext cx="8650287" cy="5791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300"/>
              <a:buFont typeface="Noto Sans Symbols"/>
              <a:buChar char="■"/>
            </a:pPr>
            <a:r>
              <a:rPr b="1" i="1" lang="en-US" sz="2000" u="none">
                <a:solidFill>
                  <a:schemeClr val="accent2"/>
                </a:solidFill>
                <a:latin typeface="Arial"/>
                <a:ea typeface="Arial"/>
                <a:cs typeface="Arial"/>
                <a:sym typeface="Arial"/>
              </a:rPr>
              <a:t>Form Deactivation và Reactivation</a:t>
            </a:r>
            <a:endParaRPr b="1" i="0" sz="1600" u="none">
              <a:solidFill>
                <a:schemeClr val="accent2"/>
              </a:solidFill>
              <a:latin typeface="Arial"/>
              <a:ea typeface="Arial"/>
              <a:cs typeface="Arial"/>
              <a:sym typeface="Arial"/>
            </a:endParaRPr>
          </a:p>
          <a:p>
            <a:pPr indent="-325437" lvl="1" marL="669925" marR="0" rtl="0" algn="l">
              <a:lnSpc>
                <a:spcPct val="100000"/>
              </a:lnSpc>
              <a:spcBef>
                <a:spcPts val="400"/>
              </a:spcBef>
              <a:spcAft>
                <a:spcPts val="0"/>
              </a:spcAft>
              <a:buClr>
                <a:schemeClr val="accent2"/>
              </a:buClr>
              <a:buSzPts val="1200"/>
              <a:buFont typeface="Noto Sans Symbols"/>
              <a:buChar char="❑"/>
            </a:pPr>
            <a:r>
              <a:rPr b="1" i="0" lang="en-US" sz="2000" u="none" cap="none" strike="noStrike">
                <a:solidFill>
                  <a:schemeClr val="accent2"/>
                </a:solidFill>
                <a:latin typeface="Arial"/>
                <a:ea typeface="Arial"/>
                <a:cs typeface="Arial"/>
                <a:sym typeface="Arial"/>
              </a:rPr>
              <a:t>Khi người dùng quay lại ứng dụng, sự kiện Activated lại được kích hoạt, cho phép bạn tiếp tục các hoạt động mà bạn đã dừng khi form ở trạng thái không hoạt động:</a:t>
            </a:r>
            <a:endParaRPr/>
          </a:p>
          <a:p>
            <a:pPr indent="-342900" lvl="0" marL="342900" marR="0" rtl="0" algn="l">
              <a:lnSpc>
                <a:spcPct val="100000"/>
              </a:lnSpc>
              <a:spcBef>
                <a:spcPts val="360"/>
              </a:spcBef>
              <a:spcAft>
                <a:spcPts val="0"/>
              </a:spcAft>
              <a:buClr>
                <a:schemeClr val="accent1"/>
              </a:buClr>
              <a:buSzPts val="1170"/>
              <a:buFont typeface="Noto Sans Symbols"/>
              <a:buNone/>
            </a:pPr>
            <a:r>
              <a:rPr b="1" i="0" lang="en-US" sz="1800" u="none">
                <a:solidFill>
                  <a:schemeClr val="accent2"/>
                </a:solidFill>
                <a:latin typeface="Courier New"/>
                <a:ea typeface="Courier New"/>
                <a:cs typeface="Courier New"/>
                <a:sym typeface="Courier New"/>
              </a:rPr>
              <a:t>// Form1.cs</a:t>
            </a:r>
            <a:endParaRPr/>
          </a:p>
          <a:p>
            <a:pPr indent="-342900" lvl="0" marL="342900" marR="0" rtl="0" algn="l">
              <a:lnSpc>
                <a:spcPct val="85000"/>
              </a:lnSpc>
              <a:spcBef>
                <a:spcPts val="0"/>
              </a:spcBef>
              <a:spcAft>
                <a:spcPts val="0"/>
              </a:spcAft>
              <a:buClr>
                <a:schemeClr val="accent1"/>
              </a:buClr>
              <a:buSzPts val="1170"/>
              <a:buFont typeface="Noto Sans Symbols"/>
              <a:buNone/>
            </a:pPr>
            <a:r>
              <a:rPr b="1" i="0" lang="en-US" sz="1800" u="none">
                <a:solidFill>
                  <a:schemeClr val="accent2"/>
                </a:solidFill>
                <a:latin typeface="Courier New"/>
                <a:ea typeface="Courier New"/>
                <a:cs typeface="Courier New"/>
                <a:sym typeface="Courier New"/>
              </a:rPr>
              <a:t>partial class Form1 : Form {  </a:t>
            </a:r>
            <a:endParaRPr/>
          </a:p>
          <a:p>
            <a:pPr indent="-342900" lvl="0" marL="342900" marR="0" rtl="0" algn="l">
              <a:lnSpc>
                <a:spcPct val="85000"/>
              </a:lnSpc>
              <a:spcBef>
                <a:spcPts val="0"/>
              </a:spcBef>
              <a:spcAft>
                <a:spcPts val="0"/>
              </a:spcAft>
              <a:buClr>
                <a:schemeClr val="accent1"/>
              </a:buClr>
              <a:buSzPts val="1170"/>
              <a:buFont typeface="Noto Sans Symbols"/>
              <a:buNone/>
            </a:pPr>
            <a:r>
              <a:rPr b="1" i="0" lang="en-US" sz="1800" u="none">
                <a:solidFill>
                  <a:schemeClr val="accent2"/>
                </a:solidFill>
                <a:latin typeface="Courier New"/>
                <a:ea typeface="Courier New"/>
                <a:cs typeface="Courier New"/>
                <a:sym typeface="Courier New"/>
              </a:rPr>
              <a:t>	...  </a:t>
            </a:r>
            <a:endParaRPr/>
          </a:p>
          <a:p>
            <a:pPr indent="-342900" lvl="0" marL="342900" marR="0" rtl="0" algn="l">
              <a:lnSpc>
                <a:spcPct val="85000"/>
              </a:lnSpc>
              <a:spcBef>
                <a:spcPts val="0"/>
              </a:spcBef>
              <a:spcAft>
                <a:spcPts val="0"/>
              </a:spcAft>
              <a:buClr>
                <a:schemeClr val="accent1"/>
              </a:buClr>
              <a:buSzPts val="1170"/>
              <a:buFont typeface="Noto Sans Symbols"/>
              <a:buNone/>
            </a:pPr>
            <a:r>
              <a:rPr b="1" i="0" lang="en-US" sz="1800" u="none">
                <a:solidFill>
                  <a:schemeClr val="accent2"/>
                </a:solidFill>
                <a:latin typeface="Courier New"/>
                <a:ea typeface="Courier New"/>
                <a:cs typeface="Courier New"/>
                <a:sym typeface="Courier New"/>
              </a:rPr>
              <a:t>	void Form1_Activated(object sender, EventArgs e) {    </a:t>
            </a:r>
            <a:endParaRPr/>
          </a:p>
          <a:p>
            <a:pPr indent="-342900" lvl="0" marL="342900" marR="0" rtl="0" algn="l">
              <a:lnSpc>
                <a:spcPct val="85000"/>
              </a:lnSpc>
              <a:spcBef>
                <a:spcPts val="0"/>
              </a:spcBef>
              <a:spcAft>
                <a:spcPts val="0"/>
              </a:spcAft>
              <a:buClr>
                <a:schemeClr val="accent1"/>
              </a:buClr>
              <a:buSzPts val="1170"/>
              <a:buFont typeface="Noto Sans Symbols"/>
              <a:buNone/>
            </a:pPr>
            <a:r>
              <a:rPr b="1" i="0" lang="en-US" sz="1800" u="none">
                <a:solidFill>
                  <a:schemeClr val="accent2"/>
                </a:solidFill>
                <a:latin typeface="Courier New"/>
                <a:ea typeface="Courier New"/>
                <a:cs typeface="Courier New"/>
                <a:sym typeface="Courier New"/>
              </a:rPr>
              <a:t>		this.game.Resume();  </a:t>
            </a:r>
            <a:endParaRPr/>
          </a:p>
          <a:p>
            <a:pPr indent="-342900" lvl="0" marL="342900" marR="0" rtl="0" algn="l">
              <a:lnSpc>
                <a:spcPct val="85000"/>
              </a:lnSpc>
              <a:spcBef>
                <a:spcPts val="0"/>
              </a:spcBef>
              <a:spcAft>
                <a:spcPts val="0"/>
              </a:spcAft>
              <a:buClr>
                <a:schemeClr val="accent1"/>
              </a:buClr>
              <a:buSzPts val="1170"/>
              <a:buFont typeface="Noto Sans Symbols"/>
              <a:buNone/>
            </a:pPr>
            <a:r>
              <a:rPr b="1" i="0" lang="en-US" sz="1800" u="none">
                <a:solidFill>
                  <a:schemeClr val="accent2"/>
                </a:solidFill>
                <a:latin typeface="Courier New"/>
                <a:ea typeface="Courier New"/>
                <a:cs typeface="Courier New"/>
                <a:sym typeface="Courier New"/>
              </a:rPr>
              <a:t>	}</a:t>
            </a:r>
            <a:endParaRPr/>
          </a:p>
          <a:p>
            <a:pPr indent="-342900" lvl="0" marL="342900" marR="0" rtl="0" algn="l">
              <a:lnSpc>
                <a:spcPct val="85000"/>
              </a:lnSpc>
              <a:spcBef>
                <a:spcPts val="0"/>
              </a:spcBef>
              <a:spcAft>
                <a:spcPts val="0"/>
              </a:spcAft>
              <a:buClr>
                <a:schemeClr val="accent1"/>
              </a:buClr>
              <a:buSzPts val="1170"/>
              <a:buFont typeface="Noto Sans Symbols"/>
              <a:buNone/>
            </a:pPr>
            <a:r>
              <a:rPr b="1" i="0" lang="en-US" sz="1800" u="none">
                <a:solidFill>
                  <a:schemeClr val="accent2"/>
                </a:solidFill>
                <a:latin typeface="Courier New"/>
                <a:ea typeface="Courier New"/>
                <a:cs typeface="Courier New"/>
                <a:sym typeface="Courier New"/>
              </a:rPr>
              <a:t>} </a:t>
            </a:r>
            <a:endParaRPr/>
          </a:p>
          <a:p>
            <a:pPr indent="-325437" lvl="1" marL="669925" marR="0" rtl="0" algn="l">
              <a:lnSpc>
                <a:spcPct val="100000"/>
              </a:lnSpc>
              <a:spcBef>
                <a:spcPts val="400"/>
              </a:spcBef>
              <a:spcAft>
                <a:spcPts val="0"/>
              </a:spcAft>
              <a:buClr>
                <a:schemeClr val="accent2"/>
              </a:buClr>
              <a:buSzPts val="1200"/>
              <a:buFont typeface="Noto Sans Symbols"/>
              <a:buChar char="❑"/>
            </a:pPr>
            <a:r>
              <a:rPr b="1" i="0" lang="en-US" sz="2000" u="none" cap="none" strike="noStrike">
                <a:solidFill>
                  <a:schemeClr val="accent2"/>
                </a:solidFill>
                <a:latin typeface="Arial"/>
                <a:ea typeface="Arial"/>
                <a:cs typeface="Arial"/>
                <a:sym typeface="Arial"/>
              </a:rPr>
              <a:t>Ta có thể cho hiện hoặc ẩn Form thông qua thuộc tính Visible hoặc là phương thức Show, Hide:</a:t>
            </a:r>
            <a:endParaRPr/>
          </a:p>
          <a:p>
            <a:pPr indent="-342900" lvl="0" marL="342900" marR="0" rtl="0" algn="l">
              <a:lnSpc>
                <a:spcPct val="100000"/>
              </a:lnSpc>
              <a:spcBef>
                <a:spcPts val="360"/>
              </a:spcBef>
              <a:spcAft>
                <a:spcPts val="0"/>
              </a:spcAft>
              <a:buClr>
                <a:schemeClr val="accent1"/>
              </a:buClr>
              <a:buSzPts val="1170"/>
              <a:buFont typeface="Noto Sans Symbols"/>
              <a:buNone/>
            </a:pPr>
            <a:r>
              <a:rPr b="1" i="0" lang="en-US" sz="1800" u="none">
                <a:solidFill>
                  <a:schemeClr val="accent2"/>
                </a:solidFill>
                <a:latin typeface="Courier New"/>
                <a:ea typeface="Courier New"/>
                <a:cs typeface="Courier New"/>
                <a:sym typeface="Courier New"/>
              </a:rPr>
              <a:t>void hideButton_Click(object sender, EventArgs e) {  this.Hide(); // Đặt thuộc tính Visible gián tiếp  this.Visible = false; // Đặt thuộc tính Visible trực tiếp</a:t>
            </a:r>
            <a:endParaRPr/>
          </a:p>
          <a:p>
            <a:pPr indent="-342900" lvl="0" marL="342900" marR="0" rtl="0" algn="l">
              <a:lnSpc>
                <a:spcPct val="100000"/>
              </a:lnSpc>
              <a:spcBef>
                <a:spcPts val="360"/>
              </a:spcBef>
              <a:spcAft>
                <a:spcPts val="0"/>
              </a:spcAft>
              <a:buClr>
                <a:schemeClr val="accent1"/>
              </a:buClr>
              <a:buSzPts val="1170"/>
              <a:buFont typeface="Noto Sans Symbols"/>
              <a:buNone/>
            </a:pPr>
            <a:r>
              <a:rPr b="1" i="0" lang="en-US" sz="1800" u="none">
                <a:solidFill>
                  <a:schemeClr val="accent2"/>
                </a:solidFill>
                <a:latin typeface="Courier New"/>
                <a:ea typeface="Courier New"/>
                <a:cs typeface="Courier New"/>
                <a:sym typeface="Courier New"/>
              </a:rPr>
              <a:t>}</a:t>
            </a:r>
            <a:endParaRPr/>
          </a:p>
        </p:txBody>
      </p:sp>
      <p:sp>
        <p:nvSpPr>
          <p:cNvPr id="750" name="Shape 750"/>
          <p:cNvSpPr txBox="1"/>
          <p:nvPr/>
        </p:nvSpPr>
        <p:spPr>
          <a:xfrm>
            <a:off x="8382000" y="6400800"/>
            <a:ext cx="4318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spd="slow">
    <p:push/>
  </p:transition>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754" name="Shape 754"/>
        <p:cNvGrpSpPr/>
        <p:nvPr/>
      </p:nvGrpSpPr>
      <p:grpSpPr>
        <a:xfrm>
          <a:off x="0" y="0"/>
          <a:ext cx="0" cy="0"/>
          <a:chOff x="0" y="0"/>
          <a:chExt cx="0" cy="0"/>
        </a:xfrm>
      </p:grpSpPr>
      <p:sp>
        <p:nvSpPr>
          <p:cNvPr id="755" name="Shape 755"/>
          <p:cNvSpPr txBox="1"/>
          <p:nvPr>
            <p:ph type="title"/>
          </p:nvPr>
        </p:nvSpPr>
        <p:spPr>
          <a:xfrm>
            <a:off x="228600" y="304800"/>
            <a:ext cx="7737475" cy="609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Vòng đời của Form (Form Lifetime)</a:t>
            </a:r>
            <a:endParaRPr/>
          </a:p>
        </p:txBody>
      </p:sp>
      <p:sp>
        <p:nvSpPr>
          <p:cNvPr id="756" name="Shape 756"/>
          <p:cNvSpPr txBox="1"/>
          <p:nvPr>
            <p:ph idx="1" type="body"/>
          </p:nvPr>
        </p:nvSpPr>
        <p:spPr>
          <a:xfrm>
            <a:off x="228600" y="1066800"/>
            <a:ext cx="8229600" cy="4876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560"/>
              <a:buFont typeface="Noto Sans Symbols"/>
              <a:buChar char="■"/>
            </a:pPr>
            <a:r>
              <a:rPr b="1" i="1" lang="en-US" sz="2400" u="none">
                <a:solidFill>
                  <a:schemeClr val="accent2"/>
                </a:solidFill>
                <a:latin typeface="Arial"/>
                <a:ea typeface="Arial"/>
                <a:cs typeface="Arial"/>
                <a:sym typeface="Arial"/>
              </a:rPr>
              <a:t>Chuẩn bị đóng Form (Form Closing)</a:t>
            </a:r>
            <a:endParaRPr/>
          </a:p>
          <a:p>
            <a:pPr indent="-325437" lvl="1" marL="669925" marR="0" rtl="0" algn="l">
              <a:lnSpc>
                <a:spcPct val="100000"/>
              </a:lnSpc>
              <a:spcBef>
                <a:spcPts val="400"/>
              </a:spcBef>
              <a:spcAft>
                <a:spcPts val="0"/>
              </a:spcAft>
              <a:buClr>
                <a:schemeClr val="accent2"/>
              </a:buClr>
              <a:buSzPts val="1200"/>
              <a:buFont typeface="Noto Sans Symbols"/>
              <a:buChar char="❑"/>
            </a:pPr>
            <a:r>
              <a:rPr b="1" i="0" lang="en-US" sz="2000" u="none" cap="none" strike="noStrike">
                <a:solidFill>
                  <a:schemeClr val="accent2"/>
                </a:solidFill>
                <a:latin typeface="Arial"/>
                <a:ea typeface="Arial"/>
                <a:cs typeface="Arial"/>
                <a:sym typeface="Arial"/>
              </a:rPr>
              <a:t>Khi không dùng ứng dụng nữa, người dùng có thể đóng theo các cách như: File| Close, Alt+F4, hoặc nút đóng. </a:t>
            </a:r>
            <a:endParaRPr/>
          </a:p>
        </p:txBody>
      </p:sp>
      <p:pic>
        <p:nvPicPr>
          <p:cNvPr descr="02wfp05" id="757" name="Shape 757"/>
          <p:cNvPicPr preferRelativeResize="0"/>
          <p:nvPr/>
        </p:nvPicPr>
        <p:blipFill rotWithShape="1">
          <a:blip r:embed="rId3">
            <a:alphaModFix/>
          </a:blip>
          <a:srcRect b="0" l="0" r="0" t="0"/>
          <a:stretch/>
        </p:blipFill>
        <p:spPr>
          <a:xfrm>
            <a:off x="1898650" y="2286000"/>
            <a:ext cx="4273550" cy="2370137"/>
          </a:xfrm>
          <a:prstGeom prst="rect">
            <a:avLst/>
          </a:prstGeom>
          <a:noFill/>
          <a:ln>
            <a:noFill/>
          </a:ln>
        </p:spPr>
      </p:pic>
      <p:pic>
        <p:nvPicPr>
          <p:cNvPr descr="02wfp06" id="758" name="Shape 758"/>
          <p:cNvPicPr preferRelativeResize="0"/>
          <p:nvPr/>
        </p:nvPicPr>
        <p:blipFill rotWithShape="1">
          <a:blip r:embed="rId4">
            <a:alphaModFix/>
          </a:blip>
          <a:srcRect b="0" l="0" r="0" t="0"/>
          <a:stretch/>
        </p:blipFill>
        <p:spPr>
          <a:xfrm>
            <a:off x="1898650" y="4953000"/>
            <a:ext cx="3816350" cy="1393825"/>
          </a:xfrm>
          <a:prstGeom prst="rect">
            <a:avLst/>
          </a:prstGeom>
          <a:noFill/>
          <a:ln>
            <a:noFill/>
          </a:ln>
        </p:spPr>
      </p:pic>
      <p:sp>
        <p:nvSpPr>
          <p:cNvPr id="759" name="Shape 759"/>
          <p:cNvSpPr txBox="1"/>
          <p:nvPr/>
        </p:nvSpPr>
        <p:spPr>
          <a:xfrm>
            <a:off x="8382000" y="6400800"/>
            <a:ext cx="4318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37" name="Shape 137"/>
        <p:cNvGrpSpPr/>
        <p:nvPr/>
      </p:nvGrpSpPr>
      <p:grpSpPr>
        <a:xfrm>
          <a:off x="0" y="0"/>
          <a:ext cx="0" cy="0"/>
          <a:chOff x="0" y="0"/>
          <a:chExt cx="0" cy="0"/>
        </a:xfrm>
      </p:grpSpPr>
      <p:sp>
        <p:nvSpPr>
          <p:cNvPr id="138" name="Shape 138"/>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200"/>
              <a:buFont typeface="Arimo"/>
              <a:buNone/>
            </a:pPr>
            <a:r>
              <a:rPr b="1" i="0" lang="en-US" sz="3200" u="none" cap="none" strike="noStrike">
                <a:solidFill>
                  <a:schemeClr val="dk2"/>
                </a:solidFill>
                <a:latin typeface="Arimo"/>
                <a:ea typeface="Arimo"/>
                <a:cs typeface="Arimo"/>
                <a:sym typeface="Arimo"/>
              </a:rPr>
              <a:t>GUI Application</a:t>
            </a:r>
            <a:endParaRPr/>
          </a:p>
        </p:txBody>
      </p:sp>
      <p:sp>
        <p:nvSpPr>
          <p:cNvPr id="139" name="Shape 139"/>
          <p:cNvSpPr txBox="1"/>
          <p:nvPr>
            <p:ph idx="1" type="body"/>
          </p:nvPr>
        </p:nvSpPr>
        <p:spPr>
          <a:xfrm>
            <a:off x="228600" y="1295400"/>
            <a:ext cx="8458200" cy="4876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430"/>
              <a:buFont typeface="Noto Sans Symbols"/>
              <a:buChar char="■"/>
            </a:pPr>
            <a:r>
              <a:rPr b="1" i="0" lang="en-US" sz="2200" u="none">
                <a:solidFill>
                  <a:schemeClr val="accent2"/>
                </a:solidFill>
                <a:latin typeface="Arial"/>
                <a:ea typeface="Arial"/>
                <a:cs typeface="Arial"/>
                <a:sym typeface="Arial"/>
              </a:rPr>
              <a:t>Windows Form là nền tảng GUI cho ứng dụng desktop</a:t>
            </a:r>
            <a:endParaRPr/>
          </a:p>
          <a:p>
            <a:pPr indent="-325437" lvl="1" marL="669925" marR="0" rtl="0" algn="l">
              <a:lnSpc>
                <a:spcPct val="100000"/>
              </a:lnSpc>
              <a:spcBef>
                <a:spcPts val="400"/>
              </a:spcBef>
              <a:spcAft>
                <a:spcPts val="0"/>
              </a:spcAft>
              <a:buClr>
                <a:schemeClr val="accent2"/>
              </a:buClr>
              <a:buSzPts val="1200"/>
              <a:buFont typeface="Noto Sans Symbols"/>
              <a:buChar char="❑"/>
            </a:pPr>
            <a:r>
              <a:rPr b="1" i="0" lang="en-US" sz="2000" u="none" cap="none" strike="noStrike">
                <a:solidFill>
                  <a:schemeClr val="accent2"/>
                </a:solidFill>
                <a:latin typeface="Arial"/>
                <a:ea typeface="Arial"/>
                <a:cs typeface="Arial"/>
                <a:sym typeface="Arial"/>
              </a:rPr>
              <a:t>(Ngược với Web Form ứng dụng cho Web)</a:t>
            </a:r>
            <a:endParaRPr/>
          </a:p>
          <a:p>
            <a:pPr indent="-325437" lvl="1" marL="669925" marR="0" rtl="0" algn="l">
              <a:lnSpc>
                <a:spcPct val="100000"/>
              </a:lnSpc>
              <a:spcBef>
                <a:spcPts val="400"/>
              </a:spcBef>
              <a:spcAft>
                <a:spcPts val="0"/>
              </a:spcAft>
              <a:buClr>
                <a:schemeClr val="accent2"/>
              </a:buClr>
              <a:buSzPts val="1200"/>
              <a:buFont typeface="Noto Sans Symbols"/>
              <a:buChar char="❑"/>
            </a:pPr>
            <a:r>
              <a:rPr b="1" i="0" lang="en-US" sz="2000" u="none" cap="none" strike="noStrike">
                <a:solidFill>
                  <a:schemeClr val="accent2"/>
                </a:solidFill>
                <a:latin typeface="Arial"/>
                <a:ea typeface="Arial"/>
                <a:cs typeface="Arial"/>
                <a:sym typeface="Arial"/>
              </a:rPr>
              <a:t>Single Document Interface (SDI)</a:t>
            </a:r>
            <a:endParaRPr/>
          </a:p>
          <a:p>
            <a:pPr indent="-325437" lvl="1" marL="669925" marR="0" rtl="0" algn="l">
              <a:lnSpc>
                <a:spcPct val="100000"/>
              </a:lnSpc>
              <a:spcBef>
                <a:spcPts val="400"/>
              </a:spcBef>
              <a:spcAft>
                <a:spcPts val="0"/>
              </a:spcAft>
              <a:buClr>
                <a:schemeClr val="accent2"/>
              </a:buClr>
              <a:buSzPts val="1200"/>
              <a:buFont typeface="Noto Sans Symbols"/>
              <a:buChar char="❑"/>
            </a:pPr>
            <a:r>
              <a:rPr b="1" i="0" lang="en-US" sz="2000" u="none" cap="none" strike="noStrike">
                <a:solidFill>
                  <a:schemeClr val="accent2"/>
                </a:solidFill>
                <a:latin typeface="Arial"/>
                <a:ea typeface="Arial"/>
                <a:cs typeface="Arial"/>
                <a:sym typeface="Arial"/>
              </a:rPr>
              <a:t>Multiple Document Interface (MDI)</a:t>
            </a:r>
            <a:endParaRPr/>
          </a:p>
          <a:p>
            <a:pPr indent="-342900" lvl="0" marL="342900" marR="0" rtl="0" algn="l">
              <a:lnSpc>
                <a:spcPct val="100000"/>
              </a:lnSpc>
              <a:spcBef>
                <a:spcPts val="440"/>
              </a:spcBef>
              <a:spcAft>
                <a:spcPts val="0"/>
              </a:spcAft>
              <a:buClr>
                <a:schemeClr val="accent1"/>
              </a:buClr>
              <a:buSzPts val="1430"/>
              <a:buFont typeface="Noto Sans Symbols"/>
              <a:buChar char="■"/>
            </a:pPr>
            <a:r>
              <a:rPr b="1" i="0" lang="en-US" sz="2200" u="none">
                <a:solidFill>
                  <a:schemeClr val="accent2"/>
                </a:solidFill>
                <a:latin typeface="Arial"/>
                <a:ea typeface="Arial"/>
                <a:cs typeface="Arial"/>
                <a:sym typeface="Arial"/>
              </a:rPr>
              <a:t>Các namespace chứa các lớp hỗ trợ GUI trong .NET</a:t>
            </a:r>
            <a:endParaRPr/>
          </a:p>
          <a:p>
            <a:pPr indent="-325437" lvl="1" marL="669925" marR="0" rtl="0" algn="l">
              <a:lnSpc>
                <a:spcPct val="100000"/>
              </a:lnSpc>
              <a:spcBef>
                <a:spcPts val="400"/>
              </a:spcBef>
              <a:spcAft>
                <a:spcPts val="0"/>
              </a:spcAft>
              <a:buClr>
                <a:schemeClr val="accent2"/>
              </a:buClr>
              <a:buSzPts val="1200"/>
              <a:buFont typeface="Noto Sans Symbols"/>
              <a:buChar char="❑"/>
            </a:pPr>
            <a:r>
              <a:rPr b="1" i="0" lang="en-US" sz="2000" u="none" cap="none" strike="noStrike">
                <a:solidFill>
                  <a:schemeClr val="accent2"/>
                </a:solidFill>
                <a:latin typeface="Arial"/>
                <a:ea typeface="Arial"/>
                <a:cs typeface="Arial"/>
                <a:sym typeface="Arial"/>
              </a:rPr>
              <a:t>System.Windows.Forms: </a:t>
            </a:r>
            <a:endParaRPr/>
          </a:p>
          <a:p>
            <a:pPr indent="-350837" lvl="2" marL="1022350" marR="0" rtl="0" algn="l">
              <a:lnSpc>
                <a:spcPct val="100000"/>
              </a:lnSpc>
              <a:spcBef>
                <a:spcPts val="360"/>
              </a:spcBef>
              <a:spcAft>
                <a:spcPts val="0"/>
              </a:spcAft>
              <a:buClr>
                <a:schemeClr val="accent1"/>
              </a:buClr>
              <a:buSzPts val="1170"/>
              <a:buFont typeface="Noto Sans Symbols"/>
              <a:buChar char="■"/>
            </a:pPr>
            <a:r>
              <a:rPr b="1" i="0" lang="en-US" sz="1800" u="none" cap="none" strike="noStrike">
                <a:solidFill>
                  <a:schemeClr val="accent2"/>
                </a:solidFill>
                <a:latin typeface="Arial"/>
                <a:ea typeface="Arial"/>
                <a:cs typeface="Arial"/>
                <a:sym typeface="Arial"/>
              </a:rPr>
              <a:t>Chứa GUI components/controls và form</a:t>
            </a:r>
            <a:endParaRPr/>
          </a:p>
          <a:p>
            <a:pPr indent="-325437" lvl="1" marL="669925" marR="0" rtl="0" algn="l">
              <a:lnSpc>
                <a:spcPct val="100000"/>
              </a:lnSpc>
              <a:spcBef>
                <a:spcPts val="400"/>
              </a:spcBef>
              <a:spcAft>
                <a:spcPts val="0"/>
              </a:spcAft>
              <a:buClr>
                <a:schemeClr val="accent2"/>
              </a:buClr>
              <a:buSzPts val="1200"/>
              <a:buFont typeface="Noto Sans Symbols"/>
              <a:buChar char="❑"/>
            </a:pPr>
            <a:r>
              <a:rPr b="1" i="0" lang="en-US" sz="2000" u="none" cap="none" strike="noStrike">
                <a:solidFill>
                  <a:schemeClr val="accent2"/>
                </a:solidFill>
                <a:latin typeface="Arial"/>
                <a:ea typeface="Arial"/>
                <a:cs typeface="Arial"/>
                <a:sym typeface="Arial"/>
              </a:rPr>
              <a:t>System.Drawing: </a:t>
            </a:r>
            <a:endParaRPr/>
          </a:p>
          <a:p>
            <a:pPr indent="-350837" lvl="2" marL="1022350" marR="0" rtl="0" algn="l">
              <a:lnSpc>
                <a:spcPct val="100000"/>
              </a:lnSpc>
              <a:spcBef>
                <a:spcPts val="360"/>
              </a:spcBef>
              <a:spcAft>
                <a:spcPts val="0"/>
              </a:spcAft>
              <a:buClr>
                <a:schemeClr val="accent1"/>
              </a:buClr>
              <a:buSzPts val="1170"/>
              <a:buFont typeface="Noto Sans Symbols"/>
              <a:buChar char="■"/>
            </a:pPr>
            <a:r>
              <a:rPr b="1" i="0" lang="en-US" sz="1800" u="none" cap="none" strike="noStrike">
                <a:solidFill>
                  <a:schemeClr val="accent2"/>
                </a:solidFill>
                <a:latin typeface="Arial"/>
                <a:ea typeface="Arial"/>
                <a:cs typeface="Arial"/>
                <a:sym typeface="Arial"/>
              </a:rPr>
              <a:t>Chức năng liên quan đến tô vẽ cho thành phần GUI</a:t>
            </a:r>
            <a:endParaRPr/>
          </a:p>
          <a:p>
            <a:pPr indent="-350837" lvl="2" marL="1022350" marR="0" rtl="0" algn="l">
              <a:lnSpc>
                <a:spcPct val="100000"/>
              </a:lnSpc>
              <a:spcBef>
                <a:spcPts val="360"/>
              </a:spcBef>
              <a:spcAft>
                <a:spcPts val="0"/>
              </a:spcAft>
              <a:buClr>
                <a:schemeClr val="accent1"/>
              </a:buClr>
              <a:buSzPts val="1170"/>
              <a:buFont typeface="Noto Sans Symbols"/>
              <a:buChar char="■"/>
            </a:pPr>
            <a:r>
              <a:rPr b="1" i="0" lang="en-US" sz="1800" u="none" cap="none" strike="noStrike">
                <a:solidFill>
                  <a:schemeClr val="accent2"/>
                </a:solidFill>
                <a:latin typeface="Arial"/>
                <a:ea typeface="Arial"/>
                <a:cs typeface="Arial"/>
                <a:sym typeface="Arial"/>
              </a:rPr>
              <a:t>Cung cấp chức năng truy cập đến GDI+ cơ bản</a:t>
            </a:r>
            <a:endParaRPr/>
          </a:p>
        </p:txBody>
      </p:sp>
      <p:sp>
        <p:nvSpPr>
          <p:cNvPr id="140" name="Shape 140"/>
          <p:cNvSpPr txBox="1"/>
          <p:nvPr/>
        </p:nvSpPr>
        <p:spPr>
          <a:xfrm>
            <a:off x="8382000" y="6400800"/>
            <a:ext cx="4318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spd="slow">
    <p:push/>
  </p:transition>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763" name="Shape 763"/>
        <p:cNvGrpSpPr/>
        <p:nvPr/>
      </p:nvGrpSpPr>
      <p:grpSpPr>
        <a:xfrm>
          <a:off x="0" y="0"/>
          <a:ext cx="0" cy="0"/>
          <a:chOff x="0" y="0"/>
          <a:chExt cx="0" cy="0"/>
        </a:xfrm>
      </p:grpSpPr>
      <p:sp>
        <p:nvSpPr>
          <p:cNvPr id="764" name="Shape 764"/>
          <p:cNvSpPr txBox="1"/>
          <p:nvPr>
            <p:ph type="title"/>
          </p:nvPr>
        </p:nvSpPr>
        <p:spPr>
          <a:xfrm>
            <a:off x="228600" y="304800"/>
            <a:ext cx="7737475" cy="609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Vòng đời của Form (Form Lifetime)</a:t>
            </a:r>
            <a:endParaRPr/>
          </a:p>
        </p:txBody>
      </p:sp>
      <p:sp>
        <p:nvSpPr>
          <p:cNvPr id="765" name="Shape 765"/>
          <p:cNvSpPr txBox="1"/>
          <p:nvPr>
            <p:ph idx="1" type="body"/>
          </p:nvPr>
        </p:nvSpPr>
        <p:spPr>
          <a:xfrm>
            <a:off x="228600" y="11430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820"/>
              <a:buFont typeface="Noto Sans Symbols"/>
              <a:buChar char="■"/>
            </a:pPr>
            <a:r>
              <a:rPr b="1" i="1" lang="en-US" sz="2800" u="none">
                <a:solidFill>
                  <a:schemeClr val="accent2"/>
                </a:solidFill>
                <a:latin typeface="Arial"/>
                <a:ea typeface="Arial"/>
                <a:cs typeface="Arial"/>
                <a:sym typeface="Arial"/>
              </a:rPr>
              <a:t>Chuẩn bị đóng Form (Form Closing)</a:t>
            </a:r>
            <a:endParaRPr b="1" i="0" sz="2200" u="none">
              <a:solidFill>
                <a:schemeClr val="accent2"/>
              </a:solidFill>
              <a:latin typeface="Arial"/>
              <a:ea typeface="Arial"/>
              <a:cs typeface="Arial"/>
              <a:sym typeface="Arial"/>
            </a:endParaRPr>
          </a:p>
          <a:p>
            <a:pPr indent="-325437" lvl="1" marL="669925" marR="0" rtl="0" algn="l">
              <a:lnSpc>
                <a:spcPct val="100000"/>
              </a:lnSpc>
              <a:spcBef>
                <a:spcPts val="480"/>
              </a:spcBef>
              <a:spcAft>
                <a:spcPts val="0"/>
              </a:spcAft>
              <a:buClr>
                <a:schemeClr val="accent2"/>
              </a:buClr>
              <a:buSzPts val="1440"/>
              <a:buFont typeface="Noto Sans Symbols"/>
              <a:buChar char="❑"/>
            </a:pPr>
            <a:r>
              <a:rPr b="1" i="0" lang="en-US" sz="2400" u="none" cap="none" strike="noStrike">
                <a:solidFill>
                  <a:schemeClr val="accent2"/>
                </a:solidFill>
                <a:latin typeface="Arial"/>
                <a:ea typeface="Arial"/>
                <a:cs typeface="Arial"/>
                <a:sym typeface="Arial"/>
              </a:rPr>
              <a:t>Khi đó phương thức Close của form được gọi. Trước khi đóng Form thì sự kiện FormClosing được kích hoạt, lúc này form chưa bị đóng. Ví dụ hỏi người dùng khi đóng form nếu chọn No thì không đóng form.</a:t>
            </a:r>
            <a:endParaRPr/>
          </a:p>
          <a:p>
            <a:pPr indent="-325437" lvl="1" marL="669925" marR="0" rtl="0" algn="l">
              <a:lnSpc>
                <a:spcPct val="100000"/>
              </a:lnSpc>
              <a:spcBef>
                <a:spcPts val="480"/>
              </a:spcBef>
              <a:spcAft>
                <a:spcPts val="0"/>
              </a:spcAft>
              <a:buClr>
                <a:schemeClr val="accent2"/>
              </a:buClr>
              <a:buSzPts val="1440"/>
              <a:buFont typeface="Noto Sans Symbols"/>
              <a:buNone/>
            </a:pPr>
            <a:r>
              <a:rPr b="1" i="0" lang="en-US" sz="2400" u="none" cap="none" strike="noStrike">
                <a:solidFill>
                  <a:schemeClr val="accent2"/>
                </a:solidFill>
                <a:latin typeface="Courier New"/>
                <a:ea typeface="Courier New"/>
                <a:cs typeface="Courier New"/>
                <a:sym typeface="Courier New"/>
              </a:rPr>
              <a:t>void Form1_FormClosing(object sender, FormClosingEventArgs e) {  </a:t>
            </a:r>
            <a:endParaRPr/>
          </a:p>
          <a:p>
            <a:pPr indent="-325437" lvl="1" marL="669925" marR="0" rtl="0" algn="l">
              <a:lnSpc>
                <a:spcPct val="100000"/>
              </a:lnSpc>
              <a:spcBef>
                <a:spcPts val="480"/>
              </a:spcBef>
              <a:spcAft>
                <a:spcPts val="0"/>
              </a:spcAft>
              <a:buClr>
                <a:schemeClr val="accent2"/>
              </a:buClr>
              <a:buSzPts val="1440"/>
              <a:buFont typeface="Noto Sans Symbols"/>
              <a:buNone/>
            </a:pPr>
            <a:r>
              <a:rPr b="1" i="0" lang="en-US" sz="2400" u="none" cap="none" strike="noStrike">
                <a:solidFill>
                  <a:schemeClr val="accent2"/>
                </a:solidFill>
                <a:latin typeface="Courier New"/>
                <a:ea typeface="Courier New"/>
                <a:cs typeface="Courier New"/>
                <a:sym typeface="Courier New"/>
              </a:rPr>
              <a:t>	DialogResult result = MessageBox.Show(    "Kết thúc trò chơi?", "Đang chơi trò chơi", MessageBoxButtons.YesNo);  </a:t>
            </a:r>
            <a:endParaRPr/>
          </a:p>
          <a:p>
            <a:pPr indent="-325437" lvl="1" marL="669925" marR="0" rtl="0" algn="l">
              <a:lnSpc>
                <a:spcPct val="100000"/>
              </a:lnSpc>
              <a:spcBef>
                <a:spcPts val="480"/>
              </a:spcBef>
              <a:spcAft>
                <a:spcPts val="0"/>
              </a:spcAft>
              <a:buClr>
                <a:schemeClr val="accent2"/>
              </a:buClr>
              <a:buSzPts val="1440"/>
              <a:buFont typeface="Noto Sans Symbols"/>
              <a:buNone/>
            </a:pPr>
            <a:r>
              <a:rPr b="1" i="0" lang="en-US" sz="2400" u="none" cap="none" strike="noStrike">
                <a:solidFill>
                  <a:schemeClr val="accent2"/>
                </a:solidFill>
                <a:latin typeface="Courier New"/>
                <a:ea typeface="Courier New"/>
                <a:cs typeface="Courier New"/>
                <a:sym typeface="Courier New"/>
              </a:rPr>
              <a:t>	e.Cancel = (result == DialogResult.No);} </a:t>
            </a:r>
            <a:endParaRPr/>
          </a:p>
        </p:txBody>
      </p:sp>
      <p:sp>
        <p:nvSpPr>
          <p:cNvPr id="766" name="Shape 766"/>
          <p:cNvSpPr txBox="1"/>
          <p:nvPr/>
        </p:nvSpPr>
        <p:spPr>
          <a:xfrm>
            <a:off x="8382000" y="6400800"/>
            <a:ext cx="4318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spd="slow">
    <p:push/>
  </p:transition>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770" name="Shape 770"/>
        <p:cNvGrpSpPr/>
        <p:nvPr/>
      </p:nvGrpSpPr>
      <p:grpSpPr>
        <a:xfrm>
          <a:off x="0" y="0"/>
          <a:ext cx="0" cy="0"/>
          <a:chOff x="0" y="0"/>
          <a:chExt cx="0" cy="0"/>
        </a:xfrm>
      </p:grpSpPr>
      <p:sp>
        <p:nvSpPr>
          <p:cNvPr id="771" name="Shape 771"/>
          <p:cNvSpPr txBox="1"/>
          <p:nvPr>
            <p:ph type="title"/>
          </p:nvPr>
        </p:nvSpPr>
        <p:spPr>
          <a:xfrm>
            <a:off x="228600" y="304800"/>
            <a:ext cx="7737475" cy="609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Vòng đời của Form (Form Lifetime)</a:t>
            </a:r>
            <a:endParaRPr/>
          </a:p>
        </p:txBody>
      </p:sp>
      <p:sp>
        <p:nvSpPr>
          <p:cNvPr id="772" name="Shape 772"/>
          <p:cNvSpPr txBox="1"/>
          <p:nvPr>
            <p:ph idx="1" type="body"/>
          </p:nvPr>
        </p:nvSpPr>
        <p:spPr>
          <a:xfrm>
            <a:off x="228600" y="1079500"/>
            <a:ext cx="8229600" cy="5791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560"/>
              <a:buFont typeface="Noto Sans Symbols"/>
              <a:buChar char="■"/>
            </a:pPr>
            <a:r>
              <a:rPr b="1" i="0" lang="en-US" sz="2400" u="none">
                <a:solidFill>
                  <a:schemeClr val="accent2"/>
                </a:solidFill>
                <a:latin typeface="Arial"/>
                <a:ea typeface="Arial"/>
                <a:cs typeface="Arial"/>
                <a:sym typeface="Arial"/>
              </a:rPr>
              <a:t>Sự kiện FormClosing là nơi tốt nhất để thực hiện lưu các thuộc tính cần thiết của form khi mở lại ví dụ như kích thước vị trí form. </a:t>
            </a:r>
            <a:endParaRPr/>
          </a:p>
          <a:p>
            <a:pPr indent="-342900" lvl="0" marL="342900" marR="0" rtl="0" algn="l">
              <a:lnSpc>
                <a:spcPct val="100000"/>
              </a:lnSpc>
              <a:spcBef>
                <a:spcPts val="400"/>
              </a:spcBef>
              <a:spcAft>
                <a:spcPts val="0"/>
              </a:spcAft>
              <a:buClr>
                <a:schemeClr val="accent1"/>
              </a:buClr>
              <a:buSzPts val="1300"/>
              <a:buFont typeface="Noto Sans Symbols"/>
              <a:buNone/>
            </a:pPr>
            <a:r>
              <a:rPr b="1" i="0" lang="en-US" sz="2000" u="none">
                <a:solidFill>
                  <a:schemeClr val="accent2"/>
                </a:solidFill>
                <a:latin typeface="Courier New"/>
                <a:ea typeface="Courier New"/>
                <a:cs typeface="Courier New"/>
                <a:sym typeface="Courier New"/>
              </a:rPr>
              <a:t>void Form1_FormClosed(object sender, FormClosedEventArgs e) {  </a:t>
            </a:r>
            <a:endParaRPr/>
          </a:p>
          <a:p>
            <a:pPr indent="-342900" lvl="0" marL="342900" marR="0" rtl="0" algn="l">
              <a:lnSpc>
                <a:spcPct val="100000"/>
              </a:lnSpc>
              <a:spcBef>
                <a:spcPts val="400"/>
              </a:spcBef>
              <a:spcAft>
                <a:spcPts val="0"/>
              </a:spcAft>
              <a:buClr>
                <a:schemeClr val="accent1"/>
              </a:buClr>
              <a:buSzPts val="1300"/>
              <a:buFont typeface="Noto Sans Symbols"/>
              <a:buNone/>
            </a:pPr>
            <a:r>
              <a:rPr b="1" i="0" lang="en-US" sz="2000" u="none">
                <a:solidFill>
                  <a:schemeClr val="accent2"/>
                </a:solidFill>
                <a:latin typeface="Courier New"/>
                <a:ea typeface="Courier New"/>
                <a:cs typeface="Courier New"/>
                <a:sym typeface="Courier New"/>
              </a:rPr>
              <a:t>	MessageBox.Show("Đã thoát khỏi trò chơi");</a:t>
            </a:r>
            <a:endParaRPr/>
          </a:p>
          <a:p>
            <a:pPr indent="-342900" lvl="0" marL="342900" marR="0" rtl="0" algn="l">
              <a:lnSpc>
                <a:spcPct val="100000"/>
              </a:lnSpc>
              <a:spcBef>
                <a:spcPts val="400"/>
              </a:spcBef>
              <a:spcAft>
                <a:spcPts val="0"/>
              </a:spcAft>
              <a:buClr>
                <a:schemeClr val="accent1"/>
              </a:buClr>
              <a:buSzPts val="1300"/>
              <a:buFont typeface="Noto Sans Symbols"/>
              <a:buNone/>
            </a:pPr>
            <a:r>
              <a:rPr b="1" i="0" lang="en-US" sz="2000" u="none">
                <a:solidFill>
                  <a:schemeClr val="accent2"/>
                </a:solidFill>
                <a:latin typeface="Courier New"/>
                <a:ea typeface="Courier New"/>
                <a:cs typeface="Courier New"/>
                <a:sym typeface="Courier New"/>
              </a:rPr>
              <a:t>	} </a:t>
            </a:r>
            <a:endParaRPr/>
          </a:p>
          <a:p>
            <a:pPr indent="-342900" lvl="0" marL="342900" marR="0" rtl="0" algn="l">
              <a:lnSpc>
                <a:spcPct val="100000"/>
              </a:lnSpc>
              <a:spcBef>
                <a:spcPts val="480"/>
              </a:spcBef>
              <a:spcAft>
                <a:spcPts val="0"/>
              </a:spcAft>
              <a:buClr>
                <a:schemeClr val="accent1"/>
              </a:buClr>
              <a:buSzPts val="1560"/>
              <a:buFont typeface="Noto Sans Symbols"/>
              <a:buChar char="■"/>
            </a:pPr>
            <a:r>
              <a:rPr b="1" i="0" lang="en-US" sz="2400" u="none">
                <a:solidFill>
                  <a:schemeClr val="accent2"/>
                </a:solidFill>
                <a:latin typeface="Arial"/>
                <a:ea typeface="Arial"/>
                <a:cs typeface="Arial"/>
                <a:sym typeface="Arial"/>
              </a:rPr>
              <a:t>Có thể sử dụng thuộc tính CloseReason trong cả FormClosingEventArgs và FormClosedEventArgs:</a:t>
            </a:r>
            <a:endParaRPr/>
          </a:p>
          <a:p>
            <a:pPr indent="-342900" lvl="0" marL="342900" marR="0" rtl="0" algn="l">
              <a:lnSpc>
                <a:spcPct val="100000"/>
              </a:lnSpc>
              <a:spcBef>
                <a:spcPts val="400"/>
              </a:spcBef>
              <a:spcAft>
                <a:spcPts val="0"/>
              </a:spcAft>
              <a:buClr>
                <a:schemeClr val="accent1"/>
              </a:buClr>
              <a:buSzPts val="1300"/>
              <a:buFont typeface="Noto Sans Symbols"/>
              <a:buNone/>
            </a:pPr>
            <a:r>
              <a:rPr b="1" i="0" lang="en-US" sz="2000" u="none">
                <a:solidFill>
                  <a:schemeClr val="accent2"/>
                </a:solidFill>
                <a:latin typeface="Courier New"/>
                <a:ea typeface="Courier New"/>
                <a:cs typeface="Courier New"/>
                <a:sym typeface="Courier New"/>
              </a:rPr>
              <a:t>void Form1_FormClosed(object sender, FormClosedEventArgs e) {  </a:t>
            </a:r>
            <a:endParaRPr/>
          </a:p>
          <a:p>
            <a:pPr indent="-342900" lvl="0" marL="342900" marR="0" rtl="0" algn="l">
              <a:lnSpc>
                <a:spcPct val="100000"/>
              </a:lnSpc>
              <a:spcBef>
                <a:spcPts val="400"/>
              </a:spcBef>
              <a:spcAft>
                <a:spcPts val="0"/>
              </a:spcAft>
              <a:buClr>
                <a:schemeClr val="accent1"/>
              </a:buClr>
              <a:buSzPts val="1300"/>
              <a:buFont typeface="Noto Sans Symbols"/>
              <a:buNone/>
            </a:pPr>
            <a:r>
              <a:rPr b="1" i="0" lang="en-US" sz="2000" u="none">
                <a:solidFill>
                  <a:schemeClr val="accent2"/>
                </a:solidFill>
                <a:latin typeface="Courier New"/>
                <a:ea typeface="Courier New"/>
                <a:cs typeface="Courier New"/>
                <a:sym typeface="Courier New"/>
              </a:rPr>
              <a:t>	MessageBox.Show("Your game was aborted: " + e.CloseReason.ToString());} </a:t>
            </a:r>
            <a:endParaRPr/>
          </a:p>
        </p:txBody>
      </p:sp>
      <p:sp>
        <p:nvSpPr>
          <p:cNvPr id="773" name="Shape 773"/>
          <p:cNvSpPr txBox="1"/>
          <p:nvPr/>
        </p:nvSpPr>
        <p:spPr>
          <a:xfrm>
            <a:off x="8382000" y="6400800"/>
            <a:ext cx="4318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spd="slow">
    <p:push/>
  </p:transition>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777" name="Shape 777"/>
        <p:cNvGrpSpPr/>
        <p:nvPr/>
      </p:nvGrpSpPr>
      <p:grpSpPr>
        <a:xfrm>
          <a:off x="0" y="0"/>
          <a:ext cx="0" cy="0"/>
          <a:chOff x="0" y="0"/>
          <a:chExt cx="0" cy="0"/>
        </a:xfrm>
      </p:grpSpPr>
      <p:sp>
        <p:nvSpPr>
          <p:cNvPr id="778" name="Shape 778"/>
          <p:cNvSpPr txBox="1"/>
          <p:nvPr>
            <p:ph type="title"/>
          </p:nvPr>
        </p:nvSpPr>
        <p:spPr>
          <a:xfrm>
            <a:off x="228600" y="304800"/>
            <a:ext cx="7737475" cy="609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Vòng đời của Form (Form Lifetime)</a:t>
            </a:r>
            <a:endParaRPr/>
          </a:p>
        </p:txBody>
      </p:sp>
      <p:sp>
        <p:nvSpPr>
          <p:cNvPr id="779" name="Shape 779"/>
          <p:cNvSpPr txBox="1"/>
          <p:nvPr>
            <p:ph idx="1" type="body"/>
          </p:nvPr>
        </p:nvSpPr>
        <p:spPr>
          <a:xfrm>
            <a:off x="228600" y="1066800"/>
            <a:ext cx="8686800" cy="5791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accent1"/>
              </a:buClr>
              <a:buSzPts val="1560"/>
              <a:buFont typeface="Noto Sans Symbols"/>
              <a:buChar char="■"/>
            </a:pPr>
            <a:r>
              <a:rPr b="1" i="0" lang="en-US" sz="2400" u="none">
                <a:solidFill>
                  <a:schemeClr val="accent2"/>
                </a:solidFill>
                <a:latin typeface="Arial"/>
                <a:ea typeface="Arial"/>
                <a:cs typeface="Arial"/>
                <a:sym typeface="Arial"/>
              </a:rPr>
              <a:t>CloseReason có thể chứa một trong các giá trị sau:</a:t>
            </a:r>
            <a:endParaRPr/>
          </a:p>
          <a:p>
            <a:pPr indent="-342900" lvl="0" marL="342900" marR="0" rtl="0" algn="l">
              <a:lnSpc>
                <a:spcPct val="90000"/>
              </a:lnSpc>
              <a:spcBef>
                <a:spcPts val="400"/>
              </a:spcBef>
              <a:spcAft>
                <a:spcPts val="0"/>
              </a:spcAft>
              <a:buClr>
                <a:schemeClr val="accent1"/>
              </a:buClr>
              <a:buSzPts val="1300"/>
              <a:buFont typeface="Noto Sans Symbols"/>
              <a:buNone/>
            </a:pPr>
            <a:r>
              <a:rPr b="1" i="0" lang="en-US" sz="2000" u="none">
                <a:solidFill>
                  <a:schemeClr val="accent2"/>
                </a:solidFill>
                <a:latin typeface="Courier New"/>
                <a:ea typeface="Courier New"/>
                <a:cs typeface="Courier New"/>
                <a:sym typeface="Courier New"/>
              </a:rPr>
              <a:t>enum CloseReason {   </a:t>
            </a:r>
            <a:endParaRPr/>
          </a:p>
          <a:p>
            <a:pPr indent="-342900" lvl="0" marL="342900" marR="0" rtl="0" algn="l">
              <a:lnSpc>
                <a:spcPct val="90000"/>
              </a:lnSpc>
              <a:spcBef>
                <a:spcPts val="400"/>
              </a:spcBef>
              <a:spcAft>
                <a:spcPts val="0"/>
              </a:spcAft>
              <a:buClr>
                <a:schemeClr val="accent1"/>
              </a:buClr>
              <a:buSzPts val="1300"/>
              <a:buFont typeface="Noto Sans Symbols"/>
              <a:buNone/>
            </a:pPr>
            <a:r>
              <a:rPr b="1" i="0" lang="en-US" sz="2000" u="none">
                <a:solidFill>
                  <a:schemeClr val="accent2"/>
                </a:solidFill>
                <a:latin typeface="Courier New"/>
                <a:ea typeface="Courier New"/>
                <a:cs typeface="Courier New"/>
                <a:sym typeface="Courier New"/>
              </a:rPr>
              <a:t>	None, // No reason given, or could not be determined   </a:t>
            </a:r>
            <a:endParaRPr/>
          </a:p>
          <a:p>
            <a:pPr indent="-342900" lvl="0" marL="342900" marR="0" rtl="0" algn="l">
              <a:lnSpc>
                <a:spcPct val="90000"/>
              </a:lnSpc>
              <a:spcBef>
                <a:spcPts val="400"/>
              </a:spcBef>
              <a:spcAft>
                <a:spcPts val="0"/>
              </a:spcAft>
              <a:buClr>
                <a:schemeClr val="accent1"/>
              </a:buClr>
              <a:buSzPts val="1300"/>
              <a:buFont typeface="Noto Sans Symbols"/>
              <a:buNone/>
            </a:pPr>
            <a:r>
              <a:rPr b="1" i="0" lang="en-US" sz="2000" u="none">
                <a:solidFill>
                  <a:schemeClr val="accent2"/>
                </a:solidFill>
                <a:latin typeface="Courier New"/>
                <a:ea typeface="Courier New"/>
                <a:cs typeface="Courier New"/>
                <a:sym typeface="Courier New"/>
              </a:rPr>
              <a:t>	WindowsShutDown, //Windows is closing (ShutDown or Logoff)   </a:t>
            </a:r>
            <a:endParaRPr/>
          </a:p>
          <a:p>
            <a:pPr indent="-342900" lvl="0" marL="342900" marR="0" rtl="0" algn="l">
              <a:lnSpc>
                <a:spcPct val="90000"/>
              </a:lnSpc>
              <a:spcBef>
                <a:spcPts val="480"/>
              </a:spcBef>
              <a:spcAft>
                <a:spcPts val="0"/>
              </a:spcAft>
              <a:buClr>
                <a:schemeClr val="accent1"/>
              </a:buClr>
              <a:buSzPts val="1300"/>
              <a:buFont typeface="Noto Sans Symbols"/>
              <a:buNone/>
            </a:pPr>
            <a:r>
              <a:rPr b="1" i="0" lang="en-US" sz="2000" u="none">
                <a:solidFill>
                  <a:schemeClr val="accent2"/>
                </a:solidFill>
                <a:latin typeface="Courier New"/>
                <a:ea typeface="Courier New"/>
                <a:cs typeface="Courier New"/>
                <a:sym typeface="Courier New"/>
              </a:rPr>
              <a:t>	MdiFormClosing, // MDI parent form is closing   UserClosing, // User closed (close box or Alt+F4)   TaskManagerClosing, // Task Manager | End Task   FormOwnerClosing, // Owner form is closing   ApplicationExitCall</a:t>
            </a:r>
            <a:r>
              <a:rPr b="1" i="0" lang="en-US" sz="2400" u="none">
                <a:solidFill>
                  <a:schemeClr val="accent2"/>
                </a:solidFill>
                <a:latin typeface="Courier New"/>
                <a:ea typeface="Courier New"/>
                <a:cs typeface="Courier New"/>
                <a:sym typeface="Courier New"/>
              </a:rPr>
              <a:t> // Application.Exit invoked} </a:t>
            </a:r>
            <a:endParaRPr/>
          </a:p>
          <a:p>
            <a:pPr indent="-342900" lvl="0" marL="342900" marR="0" rtl="0" algn="l">
              <a:lnSpc>
                <a:spcPct val="90000"/>
              </a:lnSpc>
              <a:spcBef>
                <a:spcPts val="480"/>
              </a:spcBef>
              <a:spcAft>
                <a:spcPts val="0"/>
              </a:spcAft>
              <a:buClr>
                <a:schemeClr val="accent1"/>
              </a:buClr>
              <a:buSzPts val="1560"/>
              <a:buFont typeface="Noto Sans Symbols"/>
              <a:buChar char="■"/>
            </a:pPr>
            <a:r>
              <a:rPr b="1" i="0" lang="en-US" sz="2400" u="none">
                <a:solidFill>
                  <a:schemeClr val="accent2"/>
                </a:solidFill>
                <a:latin typeface="Arial"/>
                <a:ea typeface="Arial"/>
                <a:cs typeface="Arial"/>
                <a:sym typeface="Arial"/>
              </a:rPr>
              <a:t>Sau khi kích sự kiện FormClosed, lúc này form đã đóng hoàn toàn không thể hủy lệnh được nữa form kích sự kiện Deactivated lần cuối trước khi mất.</a:t>
            </a:r>
            <a:endParaRPr/>
          </a:p>
          <a:p>
            <a:pPr indent="-243840" lvl="0" marL="342900" marR="0" rtl="0" algn="l">
              <a:spcBef>
                <a:spcPts val="480"/>
              </a:spcBef>
              <a:spcAft>
                <a:spcPts val="0"/>
              </a:spcAft>
              <a:buClr>
                <a:schemeClr val="accent1"/>
              </a:buClr>
              <a:buSzPts val="1560"/>
              <a:buFont typeface="Noto Sans Symbols"/>
              <a:buNone/>
            </a:pPr>
            <a:r>
              <a:t/>
            </a:r>
            <a:endParaRPr b="1" i="0" sz="2400" u="none">
              <a:solidFill>
                <a:schemeClr val="accent2"/>
              </a:solidFill>
              <a:latin typeface="Arial"/>
              <a:ea typeface="Arial"/>
              <a:cs typeface="Arial"/>
              <a:sym typeface="Arial"/>
            </a:endParaRPr>
          </a:p>
        </p:txBody>
      </p:sp>
      <p:sp>
        <p:nvSpPr>
          <p:cNvPr id="780" name="Shape 780"/>
          <p:cNvSpPr txBox="1"/>
          <p:nvPr/>
        </p:nvSpPr>
        <p:spPr>
          <a:xfrm>
            <a:off x="8382000" y="6400800"/>
            <a:ext cx="4318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spd="slow">
    <p:push/>
  </p:transition>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784" name="Shape 784"/>
        <p:cNvGrpSpPr/>
        <p:nvPr/>
      </p:nvGrpSpPr>
      <p:grpSpPr>
        <a:xfrm>
          <a:off x="0" y="0"/>
          <a:ext cx="0" cy="0"/>
          <a:chOff x="0" y="0"/>
          <a:chExt cx="0" cy="0"/>
        </a:xfrm>
      </p:grpSpPr>
      <p:sp>
        <p:nvSpPr>
          <p:cNvPr id="785" name="Shape 785"/>
          <p:cNvSpPr txBox="1"/>
          <p:nvPr>
            <p:ph type="title"/>
          </p:nvPr>
        </p:nvSpPr>
        <p:spPr>
          <a:xfrm>
            <a:off x="228600" y="304800"/>
            <a:ext cx="7456487" cy="609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Kích thước và vị trí Form</a:t>
            </a:r>
            <a:endParaRPr/>
          </a:p>
        </p:txBody>
      </p:sp>
      <p:sp>
        <p:nvSpPr>
          <p:cNvPr id="786" name="Shape 786"/>
          <p:cNvSpPr txBox="1"/>
          <p:nvPr>
            <p:ph idx="1" type="body"/>
          </p:nvPr>
        </p:nvSpPr>
        <p:spPr>
          <a:xfrm>
            <a:off x="228600" y="1066800"/>
            <a:ext cx="8229600" cy="4876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560"/>
              <a:buFont typeface="Noto Sans Symbols"/>
              <a:buChar char="■"/>
            </a:pPr>
            <a:r>
              <a:rPr b="1" i="0" lang="en-US" sz="2400" u="none">
                <a:solidFill>
                  <a:schemeClr val="accent2"/>
                </a:solidFill>
                <a:latin typeface="Arial"/>
                <a:ea typeface="Arial"/>
                <a:cs typeface="Arial"/>
                <a:sym typeface="Arial"/>
              </a:rPr>
              <a:t>Kích thước và vị trí của form thể hiện thông qua thuộc tính Size (kiểu Size) và Location (kiểu Point). </a:t>
            </a:r>
            <a:endParaRPr/>
          </a:p>
          <a:p>
            <a:pPr indent="-342900" lvl="0" marL="342900" marR="0" rtl="0" algn="l">
              <a:lnSpc>
                <a:spcPct val="100000"/>
              </a:lnSpc>
              <a:spcBef>
                <a:spcPts val="840"/>
              </a:spcBef>
              <a:spcAft>
                <a:spcPts val="0"/>
              </a:spcAft>
              <a:buClr>
                <a:schemeClr val="accent1"/>
              </a:buClr>
              <a:buSzPts val="1560"/>
              <a:buFont typeface="Noto Sans Symbols"/>
              <a:buChar char="■"/>
            </a:pPr>
            <a:r>
              <a:rPr b="1" i="0" lang="en-US" sz="2400" u="none">
                <a:solidFill>
                  <a:schemeClr val="accent2"/>
                </a:solidFill>
                <a:latin typeface="Arial"/>
                <a:ea typeface="Arial"/>
                <a:cs typeface="Arial"/>
                <a:sym typeface="Arial"/>
              </a:rPr>
              <a:t>Ngoài ra, có thể dùng thuộc tính Height và Width để làm việc với kích thước form, và vị trí form có thể sử dụng các thuộc tính Left, Right, Top, và Bottom </a:t>
            </a:r>
            <a:endParaRPr/>
          </a:p>
          <a:p>
            <a:pPr indent="-342900" lvl="0" marL="342900" marR="0" rtl="0" algn="l">
              <a:lnSpc>
                <a:spcPct val="100000"/>
              </a:lnSpc>
              <a:spcBef>
                <a:spcPts val="840"/>
              </a:spcBef>
              <a:spcAft>
                <a:spcPts val="0"/>
              </a:spcAft>
              <a:buClr>
                <a:schemeClr val="accent1"/>
              </a:buClr>
              <a:buSzPts val="1560"/>
              <a:buFont typeface="Noto Sans Symbols"/>
              <a:buChar char="■"/>
            </a:pPr>
            <a:r>
              <a:rPr b="1" i="0" lang="en-US" sz="2400" u="none">
                <a:solidFill>
                  <a:schemeClr val="accent2"/>
                </a:solidFill>
                <a:latin typeface="Arial"/>
                <a:ea typeface="Arial"/>
                <a:cs typeface="Arial"/>
                <a:sym typeface="Arial"/>
              </a:rPr>
              <a:t>Khi thay đổi vị trí góc trên bên trái form, tức là di chuyển form, sẽ kích sự kiện Move hoặc LocationChanged. </a:t>
            </a:r>
            <a:endParaRPr/>
          </a:p>
          <a:p>
            <a:pPr indent="-342900" lvl="0" marL="342900" marR="0" rtl="0" algn="l">
              <a:lnSpc>
                <a:spcPct val="100000"/>
              </a:lnSpc>
              <a:spcBef>
                <a:spcPts val="840"/>
              </a:spcBef>
              <a:spcAft>
                <a:spcPts val="0"/>
              </a:spcAft>
              <a:buClr>
                <a:schemeClr val="accent1"/>
              </a:buClr>
              <a:buSzPts val="1560"/>
              <a:buFont typeface="Noto Sans Symbols"/>
              <a:buChar char="■"/>
            </a:pPr>
            <a:r>
              <a:rPr b="1" i="0" lang="en-US" sz="2400" u="none">
                <a:solidFill>
                  <a:schemeClr val="accent2"/>
                </a:solidFill>
                <a:latin typeface="Arial"/>
                <a:ea typeface="Arial"/>
                <a:cs typeface="Arial"/>
                <a:sym typeface="Arial"/>
              </a:rPr>
              <a:t>Khi thay đổi chiều rộng, chiều cao của form, sự kiện Resize hoặc SizeChanged được kích hoạt. Ngoài ra, các sự kiện ResizeBegin và ResizeEnd cũng được phát sinh khi thay đổi kích thước. </a:t>
            </a:r>
            <a:endParaRPr/>
          </a:p>
        </p:txBody>
      </p:sp>
      <p:sp>
        <p:nvSpPr>
          <p:cNvPr id="787" name="Shape 787"/>
          <p:cNvSpPr txBox="1"/>
          <p:nvPr/>
        </p:nvSpPr>
        <p:spPr>
          <a:xfrm>
            <a:off x="8382000" y="6400800"/>
            <a:ext cx="4318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spd="slow">
    <p:push/>
  </p:transition>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791" name="Shape 791"/>
        <p:cNvGrpSpPr/>
        <p:nvPr/>
      </p:nvGrpSpPr>
      <p:grpSpPr>
        <a:xfrm>
          <a:off x="0" y="0"/>
          <a:ext cx="0" cy="0"/>
          <a:chOff x="0" y="0"/>
          <a:chExt cx="0" cy="0"/>
        </a:xfrm>
      </p:grpSpPr>
      <p:sp>
        <p:nvSpPr>
          <p:cNvPr id="792" name="Shape 792"/>
          <p:cNvSpPr txBox="1"/>
          <p:nvPr>
            <p:ph type="title"/>
          </p:nvPr>
        </p:nvSpPr>
        <p:spPr>
          <a:xfrm>
            <a:off x="228600" y="304800"/>
            <a:ext cx="7456487" cy="609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Kích thước và vị trí Form</a:t>
            </a:r>
            <a:endParaRPr/>
          </a:p>
        </p:txBody>
      </p:sp>
      <p:sp>
        <p:nvSpPr>
          <p:cNvPr id="793" name="Shape 793"/>
          <p:cNvSpPr txBox="1"/>
          <p:nvPr>
            <p:ph idx="1" type="body"/>
          </p:nvPr>
        </p:nvSpPr>
        <p:spPr>
          <a:xfrm>
            <a:off x="228600" y="1066800"/>
            <a:ext cx="8810625" cy="5486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560"/>
              <a:buFont typeface="Noto Sans Symbols"/>
              <a:buChar char="■"/>
            </a:pPr>
            <a:r>
              <a:rPr b="1" i="1" lang="en-US" sz="2400" u="none">
                <a:solidFill>
                  <a:schemeClr val="accent2"/>
                </a:solidFill>
                <a:latin typeface="Arial"/>
                <a:ea typeface="Arial"/>
                <a:cs typeface="Arial"/>
                <a:sym typeface="Arial"/>
              </a:rPr>
              <a:t>Giới hạn kích thước Form (Restricting Form Size)</a:t>
            </a:r>
            <a:endParaRPr/>
          </a:p>
          <a:p>
            <a:pPr indent="-325437" lvl="1" marL="669925" marR="0" rtl="0" algn="l">
              <a:lnSpc>
                <a:spcPct val="100000"/>
              </a:lnSpc>
              <a:spcBef>
                <a:spcPts val="480"/>
              </a:spcBef>
              <a:spcAft>
                <a:spcPts val="0"/>
              </a:spcAft>
              <a:buClr>
                <a:schemeClr val="accent2"/>
              </a:buClr>
              <a:buSzPts val="1440"/>
              <a:buFont typeface="Noto Sans Symbols"/>
              <a:buChar char="❑"/>
            </a:pPr>
            <a:r>
              <a:rPr b="1" i="0" lang="en-US" sz="2400" u="none" cap="none" strike="noStrike">
                <a:solidFill>
                  <a:schemeClr val="accent2"/>
                </a:solidFill>
                <a:latin typeface="Arial"/>
                <a:ea typeface="Arial"/>
                <a:cs typeface="Arial"/>
                <a:sym typeface="Arial"/>
              </a:rPr>
              <a:t>Để giới hạn kích thước form ta sử dụng hai thuộc tính MinimumSize và MaximumSize. </a:t>
            </a:r>
            <a:endParaRPr/>
          </a:p>
          <a:p>
            <a:pPr indent="-325437" lvl="1" marL="669925" marR="0" rtl="0" algn="l">
              <a:lnSpc>
                <a:spcPct val="100000"/>
              </a:lnSpc>
              <a:spcBef>
                <a:spcPts val="480"/>
              </a:spcBef>
              <a:spcAft>
                <a:spcPts val="0"/>
              </a:spcAft>
              <a:buClr>
                <a:schemeClr val="accent2"/>
              </a:buClr>
              <a:buSzPts val="1440"/>
              <a:buFont typeface="Noto Sans Symbols"/>
              <a:buChar char="❑"/>
            </a:pPr>
            <a:r>
              <a:rPr b="1" i="0" lang="en-US" sz="2400" u="none" cap="none" strike="noStrike">
                <a:solidFill>
                  <a:schemeClr val="accent2"/>
                </a:solidFill>
                <a:latin typeface="Arial"/>
                <a:ea typeface="Arial"/>
                <a:cs typeface="Arial"/>
                <a:sym typeface="Arial"/>
              </a:rPr>
              <a:t>Ví dụ, để đặt chiều cao cố định cho form là 200, chiều rộng tối thiểu cho form là 300, và chiều rộng tối đa cho form là không hạn chế ta viết:</a:t>
            </a:r>
            <a:endParaRPr/>
          </a:p>
          <a:p>
            <a:pPr indent="-325437" lvl="1" marL="669925" marR="0" rtl="0" algn="l">
              <a:lnSpc>
                <a:spcPct val="100000"/>
              </a:lnSpc>
              <a:spcBef>
                <a:spcPts val="480"/>
              </a:spcBef>
              <a:spcAft>
                <a:spcPts val="0"/>
              </a:spcAft>
              <a:buClr>
                <a:schemeClr val="accent2"/>
              </a:buClr>
              <a:buSzPts val="1440"/>
              <a:buFont typeface="Noto Sans Symbols"/>
              <a:buNone/>
            </a:pPr>
            <a:r>
              <a:rPr b="1" i="0" lang="en-US" sz="2400" u="none" cap="none" strike="noStrike">
                <a:solidFill>
                  <a:schemeClr val="accent2"/>
                </a:solidFill>
                <a:latin typeface="Courier New"/>
                <a:ea typeface="Courier New"/>
                <a:cs typeface="Courier New"/>
                <a:sym typeface="Courier New"/>
              </a:rPr>
              <a:t>void Form1_Load(object sender, EventArgs e) {  </a:t>
            </a:r>
            <a:endParaRPr/>
          </a:p>
          <a:p>
            <a:pPr indent="-325437" lvl="1" marL="669925" marR="0" rtl="0" algn="l">
              <a:lnSpc>
                <a:spcPct val="100000"/>
              </a:lnSpc>
              <a:spcBef>
                <a:spcPts val="480"/>
              </a:spcBef>
              <a:spcAft>
                <a:spcPts val="0"/>
              </a:spcAft>
              <a:buClr>
                <a:schemeClr val="accent2"/>
              </a:buClr>
              <a:buSzPts val="1440"/>
              <a:buFont typeface="Noto Sans Symbols"/>
              <a:buNone/>
            </a:pPr>
            <a:r>
              <a:rPr b="1" i="0" lang="en-US" sz="2400" u="none" cap="none" strike="noStrike">
                <a:solidFill>
                  <a:schemeClr val="accent2"/>
                </a:solidFill>
                <a:latin typeface="Courier New"/>
                <a:ea typeface="Courier New"/>
                <a:cs typeface="Courier New"/>
                <a:sym typeface="Courier New"/>
              </a:rPr>
              <a:t>	// min width is 300, min height is 200  this.MinimumSize = new Size(300,200);  </a:t>
            </a:r>
            <a:endParaRPr/>
          </a:p>
          <a:p>
            <a:pPr indent="-325437" lvl="1" marL="669925" marR="0" rtl="0" algn="l">
              <a:lnSpc>
                <a:spcPct val="100000"/>
              </a:lnSpc>
              <a:spcBef>
                <a:spcPts val="480"/>
              </a:spcBef>
              <a:spcAft>
                <a:spcPts val="0"/>
              </a:spcAft>
              <a:buClr>
                <a:schemeClr val="accent2"/>
              </a:buClr>
              <a:buSzPts val="1440"/>
              <a:buFont typeface="Noto Sans Symbols"/>
              <a:buNone/>
            </a:pPr>
            <a:r>
              <a:rPr b="1" i="0" lang="en-US" sz="2400" u="none" cap="none" strike="noStrike">
                <a:solidFill>
                  <a:schemeClr val="accent2"/>
                </a:solidFill>
                <a:latin typeface="Courier New"/>
                <a:ea typeface="Courier New"/>
                <a:cs typeface="Courier New"/>
                <a:sym typeface="Courier New"/>
              </a:rPr>
              <a:t>	// max width is unlimited, max height is 200  this.MaximumSize = new Size(int.MaxValue,200);</a:t>
            </a:r>
            <a:endParaRPr/>
          </a:p>
          <a:p>
            <a:pPr indent="-325437" lvl="1" marL="669925" marR="0" rtl="0" algn="l">
              <a:lnSpc>
                <a:spcPct val="100000"/>
              </a:lnSpc>
              <a:spcBef>
                <a:spcPts val="480"/>
              </a:spcBef>
              <a:spcAft>
                <a:spcPts val="0"/>
              </a:spcAft>
              <a:buClr>
                <a:schemeClr val="accent2"/>
              </a:buClr>
              <a:buSzPts val="1440"/>
              <a:buFont typeface="Noto Sans Symbols"/>
              <a:buNone/>
            </a:pPr>
            <a:r>
              <a:rPr b="1" i="0" lang="en-US" sz="2400" u="none" cap="none" strike="noStrike">
                <a:solidFill>
                  <a:schemeClr val="accent2"/>
                </a:solidFill>
                <a:latin typeface="Courier New"/>
                <a:ea typeface="Courier New"/>
                <a:cs typeface="Courier New"/>
                <a:sym typeface="Courier New"/>
              </a:rPr>
              <a:t>} </a:t>
            </a:r>
            <a:endParaRPr/>
          </a:p>
        </p:txBody>
      </p:sp>
      <p:sp>
        <p:nvSpPr>
          <p:cNvPr id="794" name="Shape 794"/>
          <p:cNvSpPr txBox="1"/>
          <p:nvPr/>
        </p:nvSpPr>
        <p:spPr>
          <a:xfrm>
            <a:off x="8382000" y="6400800"/>
            <a:ext cx="4318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spd="slow">
    <p:push/>
  </p:transition>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798" name="Shape 798"/>
        <p:cNvGrpSpPr/>
        <p:nvPr/>
      </p:nvGrpSpPr>
      <p:grpSpPr>
        <a:xfrm>
          <a:off x="0" y="0"/>
          <a:ext cx="0" cy="0"/>
          <a:chOff x="0" y="0"/>
          <a:chExt cx="0" cy="0"/>
        </a:xfrm>
      </p:grpSpPr>
      <p:sp>
        <p:nvSpPr>
          <p:cNvPr id="799" name="Shape 799"/>
          <p:cNvSpPr txBox="1"/>
          <p:nvPr>
            <p:ph type="title"/>
          </p:nvPr>
        </p:nvSpPr>
        <p:spPr>
          <a:xfrm>
            <a:off x="304800" y="304800"/>
            <a:ext cx="8763000" cy="609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200"/>
              <a:buFont typeface="Arimo"/>
              <a:buNone/>
            </a:pPr>
            <a:r>
              <a:rPr b="1" i="0" lang="en-US" sz="3200" u="none" cap="none" strike="noStrike">
                <a:solidFill>
                  <a:schemeClr val="dk2"/>
                </a:solidFill>
                <a:latin typeface="Arimo"/>
                <a:ea typeface="Arimo"/>
                <a:cs typeface="Arimo"/>
                <a:sym typeface="Arimo"/>
              </a:rPr>
              <a:t>Tính trong suốt của Form (Form Transparency)</a:t>
            </a:r>
            <a:r>
              <a:rPr b="1" i="0" lang="en-US" sz="3600" u="none" cap="none" strike="noStrike">
                <a:solidFill>
                  <a:schemeClr val="dk2"/>
                </a:solidFill>
                <a:latin typeface="Arimo"/>
                <a:ea typeface="Arimo"/>
                <a:cs typeface="Arimo"/>
                <a:sym typeface="Arimo"/>
              </a:rPr>
              <a:t> </a:t>
            </a:r>
            <a:endParaRPr/>
          </a:p>
        </p:txBody>
      </p:sp>
      <p:sp>
        <p:nvSpPr>
          <p:cNvPr id="800" name="Shape 800"/>
          <p:cNvSpPr txBox="1"/>
          <p:nvPr>
            <p:ph idx="1" type="body"/>
          </p:nvPr>
        </p:nvSpPr>
        <p:spPr>
          <a:xfrm>
            <a:off x="228600" y="1066800"/>
            <a:ext cx="8458200" cy="5791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accent1"/>
              </a:buClr>
              <a:buSzPts val="1300"/>
              <a:buFont typeface="Noto Sans Symbols"/>
              <a:buChar char="■"/>
            </a:pPr>
            <a:r>
              <a:rPr b="1" i="0" lang="en-US" sz="2000" u="none">
                <a:solidFill>
                  <a:schemeClr val="accent2"/>
                </a:solidFill>
                <a:latin typeface="Arial"/>
                <a:ea typeface="Arial"/>
                <a:cs typeface="Arial"/>
                <a:sym typeface="Arial"/>
              </a:rPr>
              <a:t>Thuộc tính Opacity quản lý tính trong suốt của Form; mặc định là 1.0 (100%) tức là không trong suốt. Giá trị của Opacity từ 0.0 đến 1.0 nói lên độ đậm của form.</a:t>
            </a:r>
            <a:r>
              <a:rPr b="1" i="0" lang="en-US" sz="2400" u="none">
                <a:solidFill>
                  <a:schemeClr val="accent2"/>
                </a:solidFill>
                <a:latin typeface="Arial"/>
                <a:ea typeface="Arial"/>
                <a:cs typeface="Arial"/>
                <a:sym typeface="Arial"/>
              </a:rPr>
              <a:t> </a:t>
            </a:r>
            <a:endParaRPr/>
          </a:p>
          <a:p>
            <a:pPr indent="-342900" lvl="0" marL="342900" marR="0" rtl="0" algn="l">
              <a:lnSpc>
                <a:spcPct val="80000"/>
              </a:lnSpc>
              <a:spcBef>
                <a:spcPts val="360"/>
              </a:spcBef>
              <a:spcAft>
                <a:spcPts val="0"/>
              </a:spcAft>
              <a:buClr>
                <a:schemeClr val="accent1"/>
              </a:buClr>
              <a:buSzPts val="1170"/>
              <a:buFont typeface="Noto Sans Symbols"/>
              <a:buNone/>
            </a:pPr>
            <a:r>
              <a:rPr b="1" i="0" lang="en-US" sz="1800" u="none">
                <a:solidFill>
                  <a:schemeClr val="accent2"/>
                </a:solidFill>
                <a:latin typeface="Courier New"/>
                <a:ea typeface="Courier New"/>
                <a:cs typeface="Courier New"/>
                <a:sym typeface="Courier New"/>
              </a:rPr>
              <a:t>// MainForm.cs</a:t>
            </a:r>
            <a:endParaRPr/>
          </a:p>
          <a:p>
            <a:pPr indent="-342900" lvl="0" marL="342900" marR="0" rtl="0" algn="l">
              <a:lnSpc>
                <a:spcPct val="80000"/>
              </a:lnSpc>
              <a:spcBef>
                <a:spcPts val="360"/>
              </a:spcBef>
              <a:spcAft>
                <a:spcPts val="0"/>
              </a:spcAft>
              <a:buClr>
                <a:schemeClr val="accent1"/>
              </a:buClr>
              <a:buSzPts val="1170"/>
              <a:buFont typeface="Noto Sans Symbols"/>
              <a:buNone/>
            </a:pPr>
            <a:r>
              <a:rPr b="1" i="0" lang="en-US" sz="1800" u="none">
                <a:solidFill>
                  <a:schemeClr val="accent2"/>
                </a:solidFill>
                <a:latin typeface="Courier New"/>
                <a:ea typeface="Courier New"/>
                <a:cs typeface="Courier New"/>
                <a:sym typeface="Courier New"/>
              </a:rPr>
              <a:t>partial class MainForm : Form {  </a:t>
            </a:r>
            <a:endParaRPr/>
          </a:p>
          <a:p>
            <a:pPr indent="-342900" lvl="0" marL="342900" marR="0" rtl="0" algn="l">
              <a:lnSpc>
                <a:spcPct val="80000"/>
              </a:lnSpc>
              <a:spcBef>
                <a:spcPts val="360"/>
              </a:spcBef>
              <a:spcAft>
                <a:spcPts val="0"/>
              </a:spcAft>
              <a:buClr>
                <a:schemeClr val="accent1"/>
              </a:buClr>
              <a:buSzPts val="1170"/>
              <a:buFont typeface="Noto Sans Symbols"/>
              <a:buNone/>
            </a:pPr>
            <a:r>
              <a:rPr b="1" i="0" lang="en-US" sz="1800" u="none">
                <a:solidFill>
                  <a:schemeClr val="accent2"/>
                </a:solidFill>
                <a:latin typeface="Courier New"/>
                <a:ea typeface="Courier New"/>
                <a:cs typeface="Courier New"/>
                <a:sym typeface="Courier New"/>
              </a:rPr>
              <a:t>	...  </a:t>
            </a:r>
            <a:endParaRPr/>
          </a:p>
          <a:p>
            <a:pPr indent="-342900" lvl="0" marL="342900" marR="0" rtl="0" algn="l">
              <a:lnSpc>
                <a:spcPct val="80000"/>
              </a:lnSpc>
              <a:spcBef>
                <a:spcPts val="360"/>
              </a:spcBef>
              <a:spcAft>
                <a:spcPts val="0"/>
              </a:spcAft>
              <a:buClr>
                <a:schemeClr val="accent1"/>
              </a:buClr>
              <a:buSzPts val="1170"/>
              <a:buFont typeface="Noto Sans Symbols"/>
              <a:buNone/>
            </a:pPr>
            <a:r>
              <a:rPr b="1" i="0" lang="en-US" sz="1800" u="none">
                <a:solidFill>
                  <a:schemeClr val="accent2"/>
                </a:solidFill>
                <a:latin typeface="Courier New"/>
                <a:ea typeface="Courier New"/>
                <a:cs typeface="Courier New"/>
                <a:sym typeface="Courier New"/>
              </a:rPr>
              <a:t>	void MainForm_Activated(object sender, EventArgs e) {    	this.timer.Enabled = true;  </a:t>
            </a:r>
            <a:endParaRPr/>
          </a:p>
          <a:p>
            <a:pPr indent="-342900" lvl="0" marL="342900" marR="0" rtl="0" algn="l">
              <a:lnSpc>
                <a:spcPct val="80000"/>
              </a:lnSpc>
              <a:spcBef>
                <a:spcPts val="360"/>
              </a:spcBef>
              <a:spcAft>
                <a:spcPts val="0"/>
              </a:spcAft>
              <a:buClr>
                <a:schemeClr val="accent1"/>
              </a:buClr>
              <a:buSzPts val="1170"/>
              <a:buFont typeface="Noto Sans Symbols"/>
              <a:buNone/>
            </a:pPr>
            <a:r>
              <a:rPr b="1" i="0" lang="en-US" sz="1800" u="none">
                <a:solidFill>
                  <a:schemeClr val="accent2"/>
                </a:solidFill>
                <a:latin typeface="Courier New"/>
                <a:ea typeface="Courier New"/>
                <a:cs typeface="Courier New"/>
                <a:sym typeface="Courier New"/>
              </a:rPr>
              <a:t>	}  </a:t>
            </a:r>
            <a:endParaRPr/>
          </a:p>
          <a:p>
            <a:pPr indent="-342900" lvl="0" marL="342900" marR="0" rtl="0" algn="l">
              <a:lnSpc>
                <a:spcPct val="80000"/>
              </a:lnSpc>
              <a:spcBef>
                <a:spcPts val="360"/>
              </a:spcBef>
              <a:spcAft>
                <a:spcPts val="0"/>
              </a:spcAft>
              <a:buClr>
                <a:schemeClr val="accent1"/>
              </a:buClr>
              <a:buSzPts val="1170"/>
              <a:buFont typeface="Noto Sans Symbols"/>
              <a:buNone/>
            </a:pPr>
            <a:r>
              <a:rPr b="1" i="0" lang="en-US" sz="1800" u="none">
                <a:solidFill>
                  <a:schemeClr val="accent2"/>
                </a:solidFill>
                <a:latin typeface="Courier New"/>
                <a:ea typeface="Courier New"/>
                <a:cs typeface="Courier New"/>
                <a:sym typeface="Courier New"/>
              </a:rPr>
              <a:t>	void MainForm_Deactivate(object sender, EventArgs e) {    	this.timer.Enabled = false;    </a:t>
            </a:r>
            <a:endParaRPr/>
          </a:p>
          <a:p>
            <a:pPr indent="-342900" lvl="0" marL="342900" marR="0" rtl="0" algn="l">
              <a:lnSpc>
                <a:spcPct val="80000"/>
              </a:lnSpc>
              <a:spcBef>
                <a:spcPts val="360"/>
              </a:spcBef>
              <a:spcAft>
                <a:spcPts val="0"/>
              </a:spcAft>
              <a:buClr>
                <a:schemeClr val="accent1"/>
              </a:buClr>
              <a:buSzPts val="1170"/>
              <a:buFont typeface="Noto Sans Symbols"/>
              <a:buNone/>
            </a:pPr>
            <a:r>
              <a:rPr b="1" i="0" lang="en-US" sz="1800" u="none">
                <a:solidFill>
                  <a:schemeClr val="accent2"/>
                </a:solidFill>
                <a:latin typeface="Courier New"/>
                <a:ea typeface="Courier New"/>
                <a:cs typeface="Courier New"/>
                <a:sym typeface="Courier New"/>
              </a:rPr>
              <a:t>		this.Opacity = 0.5;    </a:t>
            </a:r>
            <a:endParaRPr/>
          </a:p>
          <a:p>
            <a:pPr indent="-342900" lvl="0" marL="342900" marR="0" rtl="0" algn="l">
              <a:lnSpc>
                <a:spcPct val="80000"/>
              </a:lnSpc>
              <a:spcBef>
                <a:spcPts val="360"/>
              </a:spcBef>
              <a:spcAft>
                <a:spcPts val="0"/>
              </a:spcAft>
              <a:buClr>
                <a:schemeClr val="accent1"/>
              </a:buClr>
              <a:buSzPts val="1170"/>
              <a:buFont typeface="Noto Sans Symbols"/>
              <a:buNone/>
            </a:pPr>
            <a:r>
              <a:rPr b="1" i="0" lang="en-US" sz="1800" u="none">
                <a:solidFill>
                  <a:schemeClr val="accent2"/>
                </a:solidFill>
                <a:latin typeface="Courier New"/>
                <a:ea typeface="Courier New"/>
                <a:cs typeface="Courier New"/>
                <a:sym typeface="Courier New"/>
              </a:rPr>
              <a:t>		this.Text = "Opacity = " + this.Opacity.ToString();  }  </a:t>
            </a:r>
            <a:endParaRPr/>
          </a:p>
          <a:p>
            <a:pPr indent="-342900" lvl="0" marL="342900" marR="0" rtl="0" algn="l">
              <a:lnSpc>
                <a:spcPct val="80000"/>
              </a:lnSpc>
              <a:spcBef>
                <a:spcPts val="360"/>
              </a:spcBef>
              <a:spcAft>
                <a:spcPts val="0"/>
              </a:spcAft>
              <a:buClr>
                <a:schemeClr val="accent1"/>
              </a:buClr>
              <a:buSzPts val="1170"/>
              <a:buFont typeface="Noto Sans Symbols"/>
              <a:buNone/>
            </a:pPr>
            <a:r>
              <a:rPr b="1" i="0" lang="en-US" sz="1800" u="none">
                <a:solidFill>
                  <a:schemeClr val="accent2"/>
                </a:solidFill>
                <a:latin typeface="Courier New"/>
                <a:ea typeface="Courier New"/>
                <a:cs typeface="Courier New"/>
                <a:sym typeface="Courier New"/>
              </a:rPr>
              <a:t>	void timer_Tick(object sender, EventArgs e) {    </a:t>
            </a:r>
            <a:endParaRPr/>
          </a:p>
          <a:p>
            <a:pPr indent="-342900" lvl="0" marL="342900" marR="0" rtl="0" algn="l">
              <a:lnSpc>
                <a:spcPct val="80000"/>
              </a:lnSpc>
              <a:spcBef>
                <a:spcPts val="360"/>
              </a:spcBef>
              <a:spcAft>
                <a:spcPts val="0"/>
              </a:spcAft>
              <a:buClr>
                <a:schemeClr val="accent1"/>
              </a:buClr>
              <a:buSzPts val="1170"/>
              <a:buFont typeface="Noto Sans Symbols"/>
              <a:buNone/>
            </a:pPr>
            <a:r>
              <a:rPr b="1" i="0" lang="en-US" sz="1800" u="none">
                <a:solidFill>
                  <a:schemeClr val="accent2"/>
                </a:solidFill>
                <a:latin typeface="Courier New"/>
                <a:ea typeface="Courier New"/>
                <a:cs typeface="Courier New"/>
                <a:sym typeface="Courier New"/>
              </a:rPr>
              <a:t>		if( this.Opacity &lt; 1.0 ) {      </a:t>
            </a:r>
            <a:endParaRPr/>
          </a:p>
          <a:p>
            <a:pPr indent="-342900" lvl="0" marL="342900" marR="0" rtl="0" algn="l">
              <a:lnSpc>
                <a:spcPct val="80000"/>
              </a:lnSpc>
              <a:spcBef>
                <a:spcPts val="360"/>
              </a:spcBef>
              <a:spcAft>
                <a:spcPts val="0"/>
              </a:spcAft>
              <a:buClr>
                <a:schemeClr val="accent1"/>
              </a:buClr>
              <a:buSzPts val="1170"/>
              <a:buFont typeface="Noto Sans Symbols"/>
              <a:buNone/>
            </a:pPr>
            <a:r>
              <a:rPr b="1" i="0" lang="en-US" sz="1800" u="none">
                <a:solidFill>
                  <a:schemeClr val="accent2"/>
                </a:solidFill>
                <a:latin typeface="Courier New"/>
                <a:ea typeface="Courier New"/>
                <a:cs typeface="Courier New"/>
                <a:sym typeface="Courier New"/>
              </a:rPr>
              <a:t>		   this.Opacity += 0.1;      </a:t>
            </a:r>
            <a:endParaRPr/>
          </a:p>
          <a:p>
            <a:pPr indent="-342900" lvl="0" marL="342900" marR="0" rtl="0" algn="l">
              <a:lnSpc>
                <a:spcPct val="80000"/>
              </a:lnSpc>
              <a:spcBef>
                <a:spcPts val="360"/>
              </a:spcBef>
              <a:spcAft>
                <a:spcPts val="0"/>
              </a:spcAft>
              <a:buClr>
                <a:schemeClr val="accent1"/>
              </a:buClr>
              <a:buSzPts val="1170"/>
              <a:buFont typeface="Noto Sans Symbols"/>
              <a:buNone/>
            </a:pPr>
            <a:r>
              <a:rPr b="1" i="0" lang="en-US" sz="1800" u="none">
                <a:solidFill>
                  <a:schemeClr val="accent2"/>
                </a:solidFill>
                <a:latin typeface="Courier New"/>
                <a:ea typeface="Courier New"/>
                <a:cs typeface="Courier New"/>
                <a:sym typeface="Courier New"/>
              </a:rPr>
              <a:t>		   this.Text = "Opacity = " + this.Opacity.ToString();  }    </a:t>
            </a:r>
            <a:endParaRPr/>
          </a:p>
          <a:p>
            <a:pPr indent="-342900" lvl="0" marL="342900" marR="0" rtl="0" algn="l">
              <a:lnSpc>
                <a:spcPct val="80000"/>
              </a:lnSpc>
              <a:spcBef>
                <a:spcPts val="360"/>
              </a:spcBef>
              <a:spcAft>
                <a:spcPts val="0"/>
              </a:spcAft>
              <a:buClr>
                <a:schemeClr val="accent1"/>
              </a:buClr>
              <a:buSzPts val="1170"/>
              <a:buFont typeface="Noto Sans Symbols"/>
              <a:buNone/>
            </a:pPr>
            <a:r>
              <a:rPr b="1" i="0" lang="en-US" sz="1800" u="none">
                <a:solidFill>
                  <a:schemeClr val="accent2"/>
                </a:solidFill>
                <a:latin typeface="Courier New"/>
                <a:ea typeface="Courier New"/>
                <a:cs typeface="Courier New"/>
                <a:sym typeface="Courier New"/>
              </a:rPr>
              <a:t>		else this.timer.Enabled = false;  }</a:t>
            </a:r>
            <a:endParaRPr/>
          </a:p>
          <a:p>
            <a:pPr indent="-342900" lvl="0" marL="342900" marR="0" rtl="0" algn="l">
              <a:lnSpc>
                <a:spcPct val="80000"/>
              </a:lnSpc>
              <a:spcBef>
                <a:spcPts val="360"/>
              </a:spcBef>
              <a:spcAft>
                <a:spcPts val="0"/>
              </a:spcAft>
              <a:buClr>
                <a:schemeClr val="accent1"/>
              </a:buClr>
              <a:buSzPts val="1170"/>
              <a:buFont typeface="Noto Sans Symbols"/>
              <a:buNone/>
            </a:pPr>
            <a:r>
              <a:rPr b="1" i="0" lang="en-US" sz="1800" u="none">
                <a:solidFill>
                  <a:schemeClr val="accent2"/>
                </a:solidFill>
                <a:latin typeface="Courier New"/>
                <a:ea typeface="Courier New"/>
                <a:cs typeface="Courier New"/>
                <a:sym typeface="Courier New"/>
              </a:rPr>
              <a:t>} </a:t>
            </a:r>
            <a:endParaRPr/>
          </a:p>
        </p:txBody>
      </p:sp>
      <p:sp>
        <p:nvSpPr>
          <p:cNvPr id="801" name="Shape 801"/>
          <p:cNvSpPr txBox="1"/>
          <p:nvPr/>
        </p:nvSpPr>
        <p:spPr>
          <a:xfrm>
            <a:off x="8382000" y="6400800"/>
            <a:ext cx="4318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spd="slow">
    <p:push/>
  </p:transition>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805" name="Shape 805"/>
        <p:cNvGrpSpPr/>
        <p:nvPr/>
      </p:nvGrpSpPr>
      <p:grpSpPr>
        <a:xfrm>
          <a:off x="0" y="0"/>
          <a:ext cx="0" cy="0"/>
          <a:chOff x="0" y="0"/>
          <a:chExt cx="0" cy="0"/>
        </a:xfrm>
      </p:grpSpPr>
      <p:sp>
        <p:nvSpPr>
          <p:cNvPr id="806" name="Shape 806"/>
          <p:cNvSpPr txBox="1"/>
          <p:nvPr>
            <p:ph type="title"/>
          </p:nvPr>
        </p:nvSpPr>
        <p:spPr>
          <a:xfrm>
            <a:off x="280987" y="304800"/>
            <a:ext cx="8863012" cy="609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200"/>
              <a:buFont typeface="Arimo"/>
              <a:buNone/>
            </a:pPr>
            <a:r>
              <a:rPr b="1" i="0" lang="en-US" sz="3200" u="none" cap="none" strike="noStrike">
                <a:solidFill>
                  <a:schemeClr val="dk2"/>
                </a:solidFill>
                <a:latin typeface="Arimo"/>
                <a:ea typeface="Arimo"/>
                <a:cs typeface="Arimo"/>
                <a:sym typeface="Arimo"/>
              </a:rPr>
              <a:t>Tính trong suốt của Form (Form Transparency)</a:t>
            </a:r>
            <a:endParaRPr/>
          </a:p>
        </p:txBody>
      </p:sp>
      <p:sp>
        <p:nvSpPr>
          <p:cNvPr id="807" name="Shape 807"/>
          <p:cNvSpPr txBox="1"/>
          <p:nvPr>
            <p:ph idx="1" type="body"/>
          </p:nvPr>
        </p:nvSpPr>
        <p:spPr>
          <a:xfrm>
            <a:off x="228600" y="1295400"/>
            <a:ext cx="8458200" cy="4876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300"/>
              <a:buFont typeface="Noto Sans Symbols"/>
              <a:buNone/>
            </a:pPr>
            <a:r>
              <a:rPr b="1" i="0" lang="en-US" sz="2000" u="none">
                <a:solidFill>
                  <a:schemeClr val="accent2"/>
                </a:solidFill>
                <a:latin typeface="Courier New"/>
                <a:ea typeface="Courier New"/>
                <a:cs typeface="Courier New"/>
                <a:sym typeface="Courier New"/>
              </a:rPr>
              <a:t>// MainForm.Designer.cs</a:t>
            </a:r>
            <a:endParaRPr/>
          </a:p>
          <a:p>
            <a:pPr indent="-342900" lvl="0" marL="342900" marR="0" rtl="0" algn="l">
              <a:lnSpc>
                <a:spcPct val="100000"/>
              </a:lnSpc>
              <a:spcBef>
                <a:spcPts val="0"/>
              </a:spcBef>
              <a:spcAft>
                <a:spcPts val="0"/>
              </a:spcAft>
              <a:buClr>
                <a:schemeClr val="accent1"/>
              </a:buClr>
              <a:buSzPts val="1300"/>
              <a:buFont typeface="Noto Sans Symbols"/>
              <a:buNone/>
            </a:pPr>
            <a:r>
              <a:rPr b="1" i="0" lang="en-US" sz="2000" u="none">
                <a:solidFill>
                  <a:schemeClr val="accent2"/>
                </a:solidFill>
                <a:latin typeface="Courier New"/>
                <a:ea typeface="Courier New"/>
                <a:cs typeface="Courier New"/>
                <a:sym typeface="Courier New"/>
              </a:rPr>
              <a:t>partial class MainForm { </a:t>
            </a:r>
            <a:endParaRPr/>
          </a:p>
          <a:p>
            <a:pPr indent="-342900" lvl="0" marL="342900" marR="0" rtl="0" algn="l">
              <a:lnSpc>
                <a:spcPct val="100000"/>
              </a:lnSpc>
              <a:spcBef>
                <a:spcPts val="0"/>
              </a:spcBef>
              <a:spcAft>
                <a:spcPts val="0"/>
              </a:spcAft>
              <a:buClr>
                <a:schemeClr val="accent1"/>
              </a:buClr>
              <a:buSzPts val="1300"/>
              <a:buFont typeface="Noto Sans Symbols"/>
              <a:buNone/>
            </a:pPr>
            <a:r>
              <a:rPr b="1" i="0" lang="en-US" sz="2000" u="none">
                <a:solidFill>
                  <a:schemeClr val="accent2"/>
                </a:solidFill>
                <a:latin typeface="Courier New"/>
                <a:ea typeface="Courier New"/>
                <a:cs typeface="Courier New"/>
                <a:sym typeface="Courier New"/>
              </a:rPr>
              <a:t>	...  </a:t>
            </a:r>
            <a:endParaRPr/>
          </a:p>
          <a:p>
            <a:pPr indent="-342900" lvl="0" marL="342900" marR="0" rtl="0" algn="l">
              <a:lnSpc>
                <a:spcPct val="100000"/>
              </a:lnSpc>
              <a:spcBef>
                <a:spcPts val="0"/>
              </a:spcBef>
              <a:spcAft>
                <a:spcPts val="0"/>
              </a:spcAft>
              <a:buClr>
                <a:schemeClr val="accent1"/>
              </a:buClr>
              <a:buSzPts val="1300"/>
              <a:buFont typeface="Noto Sans Symbols"/>
              <a:buNone/>
            </a:pPr>
            <a:r>
              <a:rPr b="1" i="0" lang="en-US" sz="2000" u="none">
                <a:solidFill>
                  <a:schemeClr val="accent2"/>
                </a:solidFill>
                <a:latin typeface="Courier New"/>
                <a:ea typeface="Courier New"/>
                <a:cs typeface="Courier New"/>
                <a:sym typeface="Courier New"/>
              </a:rPr>
              <a:t>	void InitializeComponent() {    </a:t>
            </a:r>
            <a:endParaRPr/>
          </a:p>
          <a:p>
            <a:pPr indent="-342900" lvl="0" marL="342900" marR="0" rtl="0" algn="l">
              <a:lnSpc>
                <a:spcPct val="100000"/>
              </a:lnSpc>
              <a:spcBef>
                <a:spcPts val="0"/>
              </a:spcBef>
              <a:spcAft>
                <a:spcPts val="0"/>
              </a:spcAft>
              <a:buClr>
                <a:schemeClr val="accent1"/>
              </a:buClr>
              <a:buSzPts val="1300"/>
              <a:buFont typeface="Noto Sans Symbols"/>
              <a:buNone/>
            </a:pPr>
            <a:r>
              <a:rPr b="1" i="0" lang="en-US" sz="2000" u="none">
                <a:solidFill>
                  <a:schemeClr val="accent2"/>
                </a:solidFill>
                <a:latin typeface="Courier New"/>
                <a:ea typeface="Courier New"/>
                <a:cs typeface="Courier New"/>
                <a:sym typeface="Courier New"/>
              </a:rPr>
              <a:t>		...    </a:t>
            </a:r>
            <a:endParaRPr/>
          </a:p>
          <a:p>
            <a:pPr indent="-342900" lvl="0" marL="342900" marR="0" rtl="0" algn="l">
              <a:lnSpc>
                <a:spcPct val="100000"/>
              </a:lnSpc>
              <a:spcBef>
                <a:spcPts val="0"/>
              </a:spcBef>
              <a:spcAft>
                <a:spcPts val="0"/>
              </a:spcAft>
              <a:buClr>
                <a:schemeClr val="accent1"/>
              </a:buClr>
              <a:buSzPts val="1300"/>
              <a:buFont typeface="Noto Sans Symbols"/>
              <a:buNone/>
            </a:pPr>
            <a:r>
              <a:rPr b="1" i="0" lang="en-US" sz="2000" u="none">
                <a:solidFill>
                  <a:schemeClr val="accent2"/>
                </a:solidFill>
                <a:latin typeface="Courier New"/>
                <a:ea typeface="Courier New"/>
                <a:cs typeface="Courier New"/>
                <a:sym typeface="Courier New"/>
              </a:rPr>
              <a:t>		this.Opacity = 0.5;    </a:t>
            </a:r>
            <a:endParaRPr/>
          </a:p>
          <a:p>
            <a:pPr indent="-342900" lvl="0" marL="342900" marR="0" rtl="0" algn="l">
              <a:lnSpc>
                <a:spcPct val="100000"/>
              </a:lnSpc>
              <a:spcBef>
                <a:spcPts val="0"/>
              </a:spcBef>
              <a:spcAft>
                <a:spcPts val="0"/>
              </a:spcAft>
              <a:buClr>
                <a:schemeClr val="accent1"/>
              </a:buClr>
              <a:buSzPts val="1300"/>
              <a:buFont typeface="Noto Sans Symbols"/>
              <a:buNone/>
            </a:pPr>
            <a:r>
              <a:rPr b="1" i="0" lang="en-US" sz="2000" u="none">
                <a:solidFill>
                  <a:schemeClr val="accent2"/>
                </a:solidFill>
                <a:latin typeface="Courier New"/>
                <a:ea typeface="Courier New"/>
                <a:cs typeface="Courier New"/>
                <a:sym typeface="Courier New"/>
              </a:rPr>
              <a:t>		this.Text = "Opacity = 0.5";    </a:t>
            </a:r>
            <a:endParaRPr/>
          </a:p>
          <a:p>
            <a:pPr indent="-342900" lvl="0" marL="342900" marR="0" rtl="0" algn="l">
              <a:lnSpc>
                <a:spcPct val="100000"/>
              </a:lnSpc>
              <a:spcBef>
                <a:spcPts val="0"/>
              </a:spcBef>
              <a:spcAft>
                <a:spcPts val="0"/>
              </a:spcAft>
              <a:buClr>
                <a:schemeClr val="accent1"/>
              </a:buClr>
              <a:buSzPts val="1300"/>
              <a:buFont typeface="Noto Sans Symbols"/>
              <a:buNone/>
            </a:pPr>
            <a:r>
              <a:rPr b="1" i="0" lang="en-US" sz="2000" u="none">
                <a:solidFill>
                  <a:schemeClr val="accent2"/>
                </a:solidFill>
                <a:latin typeface="Courier New"/>
                <a:ea typeface="Courier New"/>
                <a:cs typeface="Courier New"/>
                <a:sym typeface="Courier New"/>
              </a:rPr>
              <a:t>		this.TopMost = true;    </a:t>
            </a:r>
            <a:endParaRPr/>
          </a:p>
          <a:p>
            <a:pPr indent="-342900" lvl="0" marL="342900" marR="0" rtl="0" algn="l">
              <a:lnSpc>
                <a:spcPct val="100000"/>
              </a:lnSpc>
              <a:spcBef>
                <a:spcPts val="0"/>
              </a:spcBef>
              <a:spcAft>
                <a:spcPts val="0"/>
              </a:spcAft>
              <a:buClr>
                <a:schemeClr val="accent1"/>
              </a:buClr>
              <a:buSzPts val="1300"/>
              <a:buFont typeface="Noto Sans Symbols"/>
              <a:buNone/>
            </a:pPr>
            <a:r>
              <a:rPr b="1" i="0" lang="en-US" sz="2000" u="none">
                <a:solidFill>
                  <a:schemeClr val="accent2"/>
                </a:solidFill>
                <a:latin typeface="Courier New"/>
                <a:ea typeface="Courier New"/>
                <a:cs typeface="Courier New"/>
                <a:sym typeface="Courier New"/>
              </a:rPr>
              <a:t>		...  </a:t>
            </a:r>
            <a:endParaRPr/>
          </a:p>
          <a:p>
            <a:pPr indent="-342900" lvl="0" marL="342900" marR="0" rtl="0" algn="l">
              <a:lnSpc>
                <a:spcPct val="100000"/>
              </a:lnSpc>
              <a:spcBef>
                <a:spcPts val="0"/>
              </a:spcBef>
              <a:spcAft>
                <a:spcPts val="0"/>
              </a:spcAft>
              <a:buClr>
                <a:schemeClr val="accent1"/>
              </a:buClr>
              <a:buSzPts val="1300"/>
              <a:buFont typeface="Noto Sans Symbols"/>
              <a:buNone/>
            </a:pPr>
            <a:r>
              <a:rPr b="1" i="0" lang="en-US" sz="2000" u="none">
                <a:solidFill>
                  <a:schemeClr val="accent2"/>
                </a:solidFill>
                <a:latin typeface="Courier New"/>
                <a:ea typeface="Courier New"/>
                <a:cs typeface="Courier New"/>
                <a:sym typeface="Courier New"/>
              </a:rPr>
              <a:t>	}</a:t>
            </a:r>
            <a:endParaRPr/>
          </a:p>
          <a:p>
            <a:pPr indent="-342900" lvl="0" marL="342900" marR="0" rtl="0" algn="l">
              <a:lnSpc>
                <a:spcPct val="100000"/>
              </a:lnSpc>
              <a:spcBef>
                <a:spcPts val="0"/>
              </a:spcBef>
              <a:spcAft>
                <a:spcPts val="0"/>
              </a:spcAft>
              <a:buClr>
                <a:schemeClr val="accent1"/>
              </a:buClr>
              <a:buSzPts val="1300"/>
              <a:buFont typeface="Noto Sans Symbols"/>
              <a:buNone/>
            </a:pPr>
            <a:r>
              <a:rPr b="1" i="0" lang="en-US" sz="2000" u="none">
                <a:solidFill>
                  <a:schemeClr val="accent2"/>
                </a:solidFill>
                <a:latin typeface="Courier New"/>
                <a:ea typeface="Courier New"/>
                <a:cs typeface="Courier New"/>
                <a:sym typeface="Courier New"/>
              </a:rPr>
              <a:t>}</a:t>
            </a:r>
            <a:endParaRPr/>
          </a:p>
          <a:p>
            <a:pPr indent="-342900" lvl="0" marL="342900" marR="0" rtl="0" algn="l">
              <a:lnSpc>
                <a:spcPct val="100000"/>
              </a:lnSpc>
              <a:spcBef>
                <a:spcPts val="400"/>
              </a:spcBef>
              <a:spcAft>
                <a:spcPts val="0"/>
              </a:spcAft>
              <a:buClr>
                <a:schemeClr val="accent1"/>
              </a:buClr>
              <a:buSzPts val="1300"/>
              <a:buFont typeface="Noto Sans Symbols"/>
              <a:buNone/>
            </a:pPr>
            <a:r>
              <a:rPr b="1" i="0" lang="en-US" sz="2000" u="none">
                <a:solidFill>
                  <a:schemeClr val="accent2"/>
                </a:solidFill>
                <a:latin typeface="Courier New"/>
                <a:ea typeface="Courier New"/>
                <a:cs typeface="Courier New"/>
                <a:sym typeface="Courier New"/>
              </a:rPr>
              <a:t> </a:t>
            </a:r>
            <a:endParaRPr/>
          </a:p>
        </p:txBody>
      </p:sp>
      <p:pic>
        <p:nvPicPr>
          <p:cNvPr descr="02wfp16" id="808" name="Shape 808"/>
          <p:cNvPicPr preferRelativeResize="0"/>
          <p:nvPr/>
        </p:nvPicPr>
        <p:blipFill rotWithShape="1">
          <a:blip r:embed="rId3">
            <a:alphaModFix/>
          </a:blip>
          <a:srcRect b="0" l="0" r="0" t="0"/>
          <a:stretch/>
        </p:blipFill>
        <p:spPr>
          <a:xfrm>
            <a:off x="4876800" y="3657600"/>
            <a:ext cx="3189287" cy="2590800"/>
          </a:xfrm>
          <a:prstGeom prst="rect">
            <a:avLst/>
          </a:prstGeom>
          <a:noFill/>
          <a:ln>
            <a:noFill/>
          </a:ln>
        </p:spPr>
      </p:pic>
      <p:sp>
        <p:nvSpPr>
          <p:cNvPr id="809" name="Shape 809"/>
          <p:cNvSpPr txBox="1"/>
          <p:nvPr/>
        </p:nvSpPr>
        <p:spPr>
          <a:xfrm>
            <a:off x="8382000" y="6400800"/>
            <a:ext cx="4318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44" name="Shape 144"/>
        <p:cNvGrpSpPr/>
        <p:nvPr/>
      </p:nvGrpSpPr>
      <p:grpSpPr>
        <a:xfrm>
          <a:off x="0" y="0"/>
          <a:ext cx="0" cy="0"/>
          <a:chOff x="0" y="0"/>
          <a:chExt cx="0" cy="0"/>
        </a:xfrm>
      </p:grpSpPr>
      <p:sp>
        <p:nvSpPr>
          <p:cNvPr id="145" name="Shape 145"/>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200"/>
              <a:buFont typeface="Arimo"/>
              <a:buNone/>
            </a:pPr>
            <a:r>
              <a:rPr b="1" i="0" lang="en-US" sz="3200" u="none" cap="none" strike="noStrike">
                <a:solidFill>
                  <a:schemeClr val="dk2"/>
                </a:solidFill>
                <a:latin typeface="Arimo"/>
                <a:ea typeface="Arimo"/>
                <a:cs typeface="Arimo"/>
                <a:sym typeface="Arimo"/>
              </a:rPr>
              <a:t>Event- Driven Programming </a:t>
            </a:r>
            <a:endParaRPr/>
          </a:p>
        </p:txBody>
      </p:sp>
      <p:sp>
        <p:nvSpPr>
          <p:cNvPr id="146" name="Shape 146"/>
          <p:cNvSpPr txBox="1"/>
          <p:nvPr/>
        </p:nvSpPr>
        <p:spPr>
          <a:xfrm>
            <a:off x="8382000" y="6400800"/>
            <a:ext cx="4318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
        <p:nvSpPr>
          <p:cNvPr id="147" name="Shape 147"/>
          <p:cNvSpPr txBox="1"/>
          <p:nvPr/>
        </p:nvSpPr>
        <p:spPr>
          <a:xfrm>
            <a:off x="4724400" y="1828800"/>
            <a:ext cx="4114800" cy="3352800"/>
          </a:xfrm>
          <a:prstGeom prst="rect">
            <a:avLst/>
          </a:prstGeom>
          <a:gradFill>
            <a:gsLst>
              <a:gs pos="0">
                <a:schemeClr val="accent1"/>
              </a:gs>
              <a:gs pos="100000">
                <a:srgbClr val="FFFFFF"/>
              </a:gs>
            </a:gsLst>
            <a:lin ang="2700000" scaled="0"/>
          </a:gradFill>
          <a:ln cap="flat" cmpd="sng" w="9525">
            <a:solidFill>
              <a:srgbClr val="993366"/>
            </a:solidFill>
            <a:prstDash val="solid"/>
            <a:miter lim="800000"/>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2"/>
              </a:solidFill>
              <a:latin typeface="Times New Roman"/>
              <a:ea typeface="Times New Roman"/>
              <a:cs typeface="Times New Roman"/>
              <a:sym typeface="Times New Roman"/>
            </a:endParaRPr>
          </a:p>
        </p:txBody>
      </p:sp>
      <p:sp>
        <p:nvSpPr>
          <p:cNvPr id="148" name="Shape 148"/>
          <p:cNvSpPr txBox="1"/>
          <p:nvPr/>
        </p:nvSpPr>
        <p:spPr>
          <a:xfrm>
            <a:off x="304800" y="1828800"/>
            <a:ext cx="4114800" cy="3352800"/>
          </a:xfrm>
          <a:prstGeom prst="rect">
            <a:avLst/>
          </a:prstGeom>
          <a:gradFill>
            <a:gsLst>
              <a:gs pos="0">
                <a:schemeClr val="accent1"/>
              </a:gs>
              <a:gs pos="100000">
                <a:srgbClr val="FFFFFF"/>
              </a:gs>
            </a:gsLst>
            <a:lin ang="2700000" scaled="0"/>
          </a:gradFill>
          <a:ln cap="flat" cmpd="sng" w="9525">
            <a:solidFill>
              <a:srgbClr val="993366"/>
            </a:solidFill>
            <a:prstDash val="solid"/>
            <a:miter lim="800000"/>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2"/>
              </a:solidFill>
              <a:latin typeface="Times New Roman"/>
              <a:ea typeface="Times New Roman"/>
              <a:cs typeface="Times New Roman"/>
              <a:sym typeface="Times New Roman"/>
            </a:endParaRPr>
          </a:p>
        </p:txBody>
      </p:sp>
      <p:sp>
        <p:nvSpPr>
          <p:cNvPr id="149" name="Shape 149"/>
          <p:cNvSpPr txBox="1"/>
          <p:nvPr/>
        </p:nvSpPr>
        <p:spPr>
          <a:xfrm>
            <a:off x="533400" y="1965325"/>
            <a:ext cx="3657600" cy="283527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2000"/>
              <a:buFont typeface="Times New Roman"/>
              <a:buNone/>
            </a:pPr>
            <a:r>
              <a:rPr b="1" i="0" lang="en-US" sz="2000" u="none">
                <a:solidFill>
                  <a:schemeClr val="dk2"/>
                </a:solidFill>
                <a:latin typeface="Times New Roman"/>
                <a:ea typeface="Times New Roman"/>
                <a:cs typeface="Times New Roman"/>
                <a:sym typeface="Times New Roman"/>
              </a:rPr>
              <a:t>Danh sách các lệnh thực thi tuần tự</a:t>
            </a:r>
            <a:endParaRPr/>
          </a:p>
          <a:p>
            <a:pPr indent="0" lvl="0" marL="0" marR="0" rtl="0" algn="ctr">
              <a:lnSpc>
                <a:spcPct val="100000"/>
              </a:lnSpc>
              <a:spcBef>
                <a:spcPts val="0"/>
              </a:spcBef>
              <a:spcAft>
                <a:spcPts val="0"/>
              </a:spcAft>
              <a:buClr>
                <a:schemeClr val="dk2"/>
              </a:buClr>
              <a:buSzPts val="2000"/>
              <a:buFont typeface="Times New Roman"/>
              <a:buNone/>
            </a:pPr>
            <a:r>
              <a:t/>
            </a:r>
            <a:endParaRPr b="1" i="0" sz="2000" u="none">
              <a:solidFill>
                <a:schemeClr val="dk2"/>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2"/>
              </a:buClr>
              <a:buSzPts val="2000"/>
              <a:buFont typeface="Times New Roman"/>
              <a:buNone/>
            </a:pPr>
            <a:r>
              <a:rPr b="1" i="0" lang="en-US" sz="2000" u="none">
                <a:solidFill>
                  <a:schemeClr val="dk2"/>
                </a:solidFill>
                <a:latin typeface="Times New Roman"/>
                <a:ea typeface="Times New Roman"/>
                <a:cs typeface="Times New Roman"/>
                <a:sym typeface="Times New Roman"/>
              </a:rPr>
              <a:t>Việc kế tiếp xảy ra chính là lệnh tiếp theo trong danh sách</a:t>
            </a:r>
            <a:endParaRPr/>
          </a:p>
          <a:p>
            <a:pPr indent="0" lvl="0" marL="0" marR="0" rtl="0" algn="ctr">
              <a:lnSpc>
                <a:spcPct val="100000"/>
              </a:lnSpc>
              <a:spcBef>
                <a:spcPts val="0"/>
              </a:spcBef>
              <a:spcAft>
                <a:spcPts val="0"/>
              </a:spcAft>
              <a:buClr>
                <a:schemeClr val="dk2"/>
              </a:buClr>
              <a:buSzPts val="2000"/>
              <a:buFont typeface="Times New Roman"/>
              <a:buNone/>
            </a:pPr>
            <a:r>
              <a:t/>
            </a:r>
            <a:endParaRPr b="1" i="0" sz="2000" u="none">
              <a:solidFill>
                <a:schemeClr val="dk2"/>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2"/>
              </a:buClr>
              <a:buSzPts val="2000"/>
              <a:buFont typeface="Times New Roman"/>
              <a:buNone/>
            </a:pPr>
            <a:r>
              <a:t/>
            </a:r>
            <a:endParaRPr b="1" i="0" sz="2000" u="none">
              <a:solidFill>
                <a:schemeClr val="dk2"/>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2"/>
              </a:buClr>
              <a:buSzPts val="2000"/>
              <a:buFont typeface="Times New Roman"/>
              <a:buNone/>
            </a:pPr>
            <a:r>
              <a:rPr b="1" i="0" lang="en-US" sz="2000" u="none">
                <a:solidFill>
                  <a:schemeClr val="dk2"/>
                </a:solidFill>
                <a:latin typeface="Times New Roman"/>
                <a:ea typeface="Times New Roman"/>
                <a:cs typeface="Times New Roman"/>
                <a:sym typeface="Times New Roman"/>
              </a:rPr>
              <a:t>Chương trình được thực thi bởi máy tính</a:t>
            </a:r>
            <a:endParaRPr/>
          </a:p>
        </p:txBody>
      </p:sp>
      <p:sp>
        <p:nvSpPr>
          <p:cNvPr id="150" name="Shape 150"/>
          <p:cNvSpPr txBox="1"/>
          <p:nvPr/>
        </p:nvSpPr>
        <p:spPr>
          <a:xfrm>
            <a:off x="4800600" y="1660525"/>
            <a:ext cx="3810000" cy="344487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2000"/>
              <a:buFont typeface="Times New Roman"/>
              <a:buNone/>
            </a:pPr>
            <a:r>
              <a:t/>
            </a:r>
            <a:endParaRPr b="1" i="0" sz="2000" u="none">
              <a:solidFill>
                <a:schemeClr val="dk2"/>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2"/>
              </a:buClr>
              <a:buSzPts val="2000"/>
              <a:buFont typeface="Times New Roman"/>
              <a:buNone/>
            </a:pPr>
            <a:r>
              <a:rPr b="1" i="0" lang="en-US" sz="2000" u="none">
                <a:solidFill>
                  <a:schemeClr val="dk2"/>
                </a:solidFill>
                <a:latin typeface="Times New Roman"/>
                <a:ea typeface="Times New Roman"/>
                <a:cs typeface="Times New Roman"/>
                <a:sym typeface="Times New Roman"/>
              </a:rPr>
              <a:t>Các đối tượng có thể kích hoạt sự kiện và các đối tượng khác phản ứng với những sự kiện đó</a:t>
            </a:r>
            <a:endParaRPr/>
          </a:p>
          <a:p>
            <a:pPr indent="0" lvl="0" marL="0" marR="0" rtl="0" algn="ctr">
              <a:lnSpc>
                <a:spcPct val="100000"/>
              </a:lnSpc>
              <a:spcBef>
                <a:spcPts val="0"/>
              </a:spcBef>
              <a:spcAft>
                <a:spcPts val="0"/>
              </a:spcAft>
              <a:buClr>
                <a:schemeClr val="dk2"/>
              </a:buClr>
              <a:buSzPts val="2000"/>
              <a:buFont typeface="Times New Roman"/>
              <a:buNone/>
            </a:pPr>
            <a:r>
              <a:t/>
            </a:r>
            <a:endParaRPr b="1" i="0" sz="2000" u="none">
              <a:solidFill>
                <a:schemeClr val="dk2"/>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2"/>
              </a:buClr>
              <a:buSzPts val="2000"/>
              <a:buFont typeface="Times New Roman"/>
              <a:buNone/>
            </a:pPr>
            <a:r>
              <a:rPr b="1" i="0" lang="en-US" sz="2000" u="none">
                <a:solidFill>
                  <a:schemeClr val="dk2"/>
                </a:solidFill>
                <a:latin typeface="Times New Roman"/>
                <a:ea typeface="Times New Roman"/>
                <a:cs typeface="Times New Roman"/>
                <a:sym typeface="Times New Roman"/>
              </a:rPr>
              <a:t>Việc kế tiếp xảy ra phụ thuộc vào sự kiện kế tiếp</a:t>
            </a:r>
            <a:endParaRPr/>
          </a:p>
          <a:p>
            <a:pPr indent="0" lvl="0" marL="0" marR="0" rtl="0" algn="ctr">
              <a:lnSpc>
                <a:spcPct val="100000"/>
              </a:lnSpc>
              <a:spcBef>
                <a:spcPts val="0"/>
              </a:spcBef>
              <a:spcAft>
                <a:spcPts val="0"/>
              </a:spcAft>
              <a:buClr>
                <a:schemeClr val="dk2"/>
              </a:buClr>
              <a:buSzPts val="2000"/>
              <a:buFont typeface="Times New Roman"/>
              <a:buNone/>
            </a:pPr>
            <a:r>
              <a:t/>
            </a:r>
            <a:endParaRPr b="1" i="0" sz="2000" u="none">
              <a:solidFill>
                <a:schemeClr val="dk2"/>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2"/>
              </a:buClr>
              <a:buSzPts val="2000"/>
              <a:buFont typeface="Times New Roman"/>
              <a:buNone/>
            </a:pPr>
            <a:r>
              <a:rPr b="1" i="0" lang="en-US" sz="2000" u="none">
                <a:solidFill>
                  <a:schemeClr val="dk2"/>
                </a:solidFill>
                <a:latin typeface="Times New Roman"/>
                <a:ea typeface="Times New Roman"/>
                <a:cs typeface="Times New Roman"/>
                <a:sym typeface="Times New Roman"/>
              </a:rPr>
              <a:t>Luồng chương trình được điều kiển bở sự tương tác User-Computer</a:t>
            </a:r>
            <a:endParaRPr/>
          </a:p>
        </p:txBody>
      </p:sp>
      <p:sp>
        <p:nvSpPr>
          <p:cNvPr id="151" name="Shape 151"/>
          <p:cNvSpPr txBox="1"/>
          <p:nvPr/>
        </p:nvSpPr>
        <p:spPr>
          <a:xfrm>
            <a:off x="1066800" y="1489075"/>
            <a:ext cx="2667000" cy="415925"/>
          </a:xfrm>
          <a:prstGeom prst="rect">
            <a:avLst/>
          </a:prstGeom>
          <a:solidFill>
            <a:srgbClr val="FFFFFF"/>
          </a:solidFill>
          <a:ln cap="flat" cmpd="sng" w="19050">
            <a:solidFill>
              <a:schemeClr val="accent1"/>
            </a:solidFill>
            <a:prstDash val="solid"/>
            <a:miter lim="800000"/>
            <a:headEnd len="med" w="med" type="none"/>
            <a:tailEnd len="med" w="med"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2000"/>
              <a:buFont typeface="Times New Roman"/>
              <a:buNone/>
            </a:pPr>
            <a:r>
              <a:rPr b="1" i="0" lang="en-US" sz="2000" u="none">
                <a:solidFill>
                  <a:schemeClr val="dk2"/>
                </a:solidFill>
                <a:latin typeface="Times New Roman"/>
                <a:ea typeface="Times New Roman"/>
                <a:cs typeface="Times New Roman"/>
                <a:sym typeface="Times New Roman"/>
              </a:rPr>
              <a:t>Cách truyền thống</a:t>
            </a:r>
            <a:endParaRPr/>
          </a:p>
        </p:txBody>
      </p:sp>
      <p:sp>
        <p:nvSpPr>
          <p:cNvPr id="152" name="Shape 152"/>
          <p:cNvSpPr txBox="1"/>
          <p:nvPr/>
        </p:nvSpPr>
        <p:spPr>
          <a:xfrm>
            <a:off x="5181600" y="1485900"/>
            <a:ext cx="3255962" cy="415925"/>
          </a:xfrm>
          <a:prstGeom prst="rect">
            <a:avLst/>
          </a:prstGeom>
          <a:solidFill>
            <a:srgbClr val="FFFFFF"/>
          </a:solidFill>
          <a:ln cap="flat" cmpd="sng" w="19050">
            <a:solidFill>
              <a:schemeClr val="accent1"/>
            </a:solidFill>
            <a:prstDash val="solid"/>
            <a:miter lim="800000"/>
            <a:headEnd len="med" w="med" type="none"/>
            <a:tailEnd len="med" w="med"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2000"/>
              <a:buFont typeface="Times New Roman"/>
              <a:buNone/>
            </a:pPr>
            <a:r>
              <a:rPr b="1" i="0" lang="en-US" sz="2000" u="none">
                <a:solidFill>
                  <a:schemeClr val="dk2"/>
                </a:solidFill>
                <a:latin typeface="Times New Roman"/>
                <a:ea typeface="Times New Roman"/>
                <a:cs typeface="Times New Roman"/>
                <a:sym typeface="Times New Roman"/>
              </a:rPr>
              <a:t>Event-Driven Programming</a:t>
            </a:r>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500"/>
                                        <p:tgtEl>
                                          <p:spTgt spid="147"/>
                                        </p:tgtEl>
                                      </p:cBhvr>
                                    </p:animEffect>
                                  </p:childTnLst>
                                </p:cTn>
                              </p:par>
                              <p:par>
                                <p:cTn fill="hold" nodeType="with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500"/>
                                        <p:tgtEl>
                                          <p:spTgt spid="148"/>
                                        </p:tgtEl>
                                      </p:cBhvr>
                                    </p:animEffect>
                                  </p:childTnLst>
                                </p:cTn>
                              </p:par>
                              <p:par>
                                <p:cTn fill="hold" nodeType="with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500"/>
                                        <p:tgtEl>
                                          <p:spTgt spid="149"/>
                                        </p:tgtEl>
                                      </p:cBhvr>
                                    </p:animEffect>
                                  </p:childTnLst>
                                </p:cTn>
                              </p:par>
                              <p:par>
                                <p:cTn fill="hold" nodeType="with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500"/>
                                        <p:tgtEl>
                                          <p:spTgt spid="150"/>
                                        </p:tgtEl>
                                      </p:cBhvr>
                                    </p:animEffect>
                                  </p:childTnLst>
                                </p:cTn>
                              </p:par>
                              <p:par>
                                <p:cTn fill="hold" nodeType="with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500"/>
                                        <p:tgtEl>
                                          <p:spTgt spid="151"/>
                                        </p:tgtEl>
                                      </p:cBhvr>
                                    </p:animEffect>
                                  </p:childTnLst>
                                </p:cTn>
                              </p:par>
                              <p:par>
                                <p:cTn fill="hold" nodeType="with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500"/>
                                        <p:tgtEl>
                                          <p:spTgt spid="1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56" name="Shape 156"/>
        <p:cNvGrpSpPr/>
        <p:nvPr/>
      </p:nvGrpSpPr>
      <p:grpSpPr>
        <a:xfrm>
          <a:off x="0" y="0"/>
          <a:ext cx="0" cy="0"/>
          <a:chOff x="0" y="0"/>
          <a:chExt cx="0" cy="0"/>
        </a:xfrm>
      </p:grpSpPr>
      <p:sp>
        <p:nvSpPr>
          <p:cNvPr id="157" name="Shape 157"/>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200"/>
              <a:buFont typeface="Arimo"/>
              <a:buNone/>
            </a:pPr>
            <a:r>
              <a:rPr b="1" i="0" lang="en-US" sz="3200" u="none" cap="none" strike="noStrike">
                <a:solidFill>
                  <a:schemeClr val="dk2"/>
                </a:solidFill>
                <a:latin typeface="Arimo"/>
                <a:ea typeface="Arimo"/>
                <a:cs typeface="Arimo"/>
                <a:sym typeface="Arimo"/>
              </a:rPr>
              <a:t>Event-Driven Programming</a:t>
            </a:r>
            <a:endParaRPr/>
          </a:p>
        </p:txBody>
      </p:sp>
      <p:sp>
        <p:nvSpPr>
          <p:cNvPr id="158" name="Shape 158"/>
          <p:cNvSpPr txBox="1"/>
          <p:nvPr>
            <p:ph idx="1" type="body"/>
          </p:nvPr>
        </p:nvSpPr>
        <p:spPr>
          <a:xfrm>
            <a:off x="228600" y="1295400"/>
            <a:ext cx="8686800" cy="4876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430"/>
              <a:buFont typeface="Noto Sans Symbols"/>
              <a:buChar char="■"/>
            </a:pPr>
            <a:r>
              <a:rPr b="1" i="0" lang="en-US" sz="2200" u="none">
                <a:solidFill>
                  <a:schemeClr val="accent2"/>
                </a:solidFill>
                <a:latin typeface="Arial"/>
                <a:ea typeface="Arial"/>
                <a:cs typeface="Arial"/>
                <a:sym typeface="Arial"/>
              </a:rPr>
              <a:t>Chương trình GUI thường dùng Event-Drive Programming</a:t>
            </a:r>
            <a:endParaRPr/>
          </a:p>
          <a:p>
            <a:pPr indent="-342900" lvl="0" marL="342900" marR="0" rtl="0" algn="l">
              <a:lnSpc>
                <a:spcPct val="100000"/>
              </a:lnSpc>
              <a:spcBef>
                <a:spcPts val="440"/>
              </a:spcBef>
              <a:spcAft>
                <a:spcPts val="0"/>
              </a:spcAft>
              <a:buClr>
                <a:schemeClr val="accent1"/>
              </a:buClr>
              <a:buSzPts val="1430"/>
              <a:buFont typeface="Noto Sans Symbols"/>
              <a:buChar char="■"/>
            </a:pPr>
            <a:r>
              <a:rPr b="1" i="0" lang="en-US" sz="2200" u="none">
                <a:solidFill>
                  <a:schemeClr val="accent2"/>
                </a:solidFill>
                <a:latin typeface="Arial"/>
                <a:ea typeface="Arial"/>
                <a:cs typeface="Arial"/>
                <a:sym typeface="Arial"/>
              </a:rPr>
              <a:t>Chương trình chờ cho event xuất hiện và xử lý </a:t>
            </a:r>
            <a:endParaRPr/>
          </a:p>
          <a:p>
            <a:pPr indent="-342900" lvl="0" marL="342900" marR="0" rtl="0" algn="l">
              <a:lnSpc>
                <a:spcPct val="100000"/>
              </a:lnSpc>
              <a:spcBef>
                <a:spcPts val="440"/>
              </a:spcBef>
              <a:spcAft>
                <a:spcPts val="0"/>
              </a:spcAft>
              <a:buClr>
                <a:schemeClr val="accent1"/>
              </a:buClr>
              <a:buSzPts val="1430"/>
              <a:buFont typeface="Noto Sans Symbols"/>
              <a:buChar char="■"/>
            </a:pPr>
            <a:r>
              <a:rPr b="1" i="0" lang="en-US" sz="2200" u="none">
                <a:solidFill>
                  <a:schemeClr val="accent2"/>
                </a:solidFill>
                <a:latin typeface="Arial"/>
                <a:ea typeface="Arial"/>
                <a:cs typeface="Arial"/>
                <a:sym typeface="Arial"/>
              </a:rPr>
              <a:t>Ví dụ sự kiện:</a:t>
            </a:r>
            <a:endParaRPr/>
          </a:p>
          <a:p>
            <a:pPr indent="-252095" lvl="0" marL="342900" marR="0" rtl="0" algn="l">
              <a:lnSpc>
                <a:spcPct val="100000"/>
              </a:lnSpc>
              <a:spcBef>
                <a:spcPts val="440"/>
              </a:spcBef>
              <a:spcAft>
                <a:spcPts val="0"/>
              </a:spcAft>
              <a:buClr>
                <a:schemeClr val="accent1"/>
              </a:buClr>
              <a:buSzPts val="1430"/>
              <a:buFont typeface="Noto Sans Symbols"/>
              <a:buNone/>
            </a:pPr>
            <a:r>
              <a:t/>
            </a:r>
            <a:endParaRPr b="1" i="0" sz="2200" u="none">
              <a:solidFill>
                <a:schemeClr val="accent2"/>
              </a:solidFill>
              <a:latin typeface="Arial"/>
              <a:ea typeface="Arial"/>
              <a:cs typeface="Arial"/>
              <a:sym typeface="Arial"/>
            </a:endParaRPr>
          </a:p>
          <a:p>
            <a:pPr indent="-252095" lvl="0" marL="342900" marR="0" rtl="0" algn="l">
              <a:lnSpc>
                <a:spcPct val="100000"/>
              </a:lnSpc>
              <a:spcBef>
                <a:spcPts val="440"/>
              </a:spcBef>
              <a:spcAft>
                <a:spcPts val="0"/>
              </a:spcAft>
              <a:buClr>
                <a:schemeClr val="accent1"/>
              </a:buClr>
              <a:buSzPts val="1430"/>
              <a:buFont typeface="Noto Sans Symbols"/>
              <a:buNone/>
            </a:pPr>
            <a:r>
              <a:t/>
            </a:r>
            <a:endParaRPr b="1" i="0" sz="2200" u="none">
              <a:solidFill>
                <a:schemeClr val="accent2"/>
              </a:solidFill>
              <a:latin typeface="Arial"/>
              <a:ea typeface="Arial"/>
              <a:cs typeface="Arial"/>
              <a:sym typeface="Arial"/>
            </a:endParaRPr>
          </a:p>
          <a:p>
            <a:pPr indent="-252095" lvl="0" marL="342900" marR="0" rtl="0" algn="l">
              <a:lnSpc>
                <a:spcPct val="100000"/>
              </a:lnSpc>
              <a:spcBef>
                <a:spcPts val="440"/>
              </a:spcBef>
              <a:spcAft>
                <a:spcPts val="0"/>
              </a:spcAft>
              <a:buClr>
                <a:schemeClr val="accent1"/>
              </a:buClr>
              <a:buSzPts val="1430"/>
              <a:buFont typeface="Noto Sans Symbols"/>
              <a:buNone/>
            </a:pPr>
            <a:r>
              <a:t/>
            </a:r>
            <a:endParaRPr b="1" i="0" sz="2200" u="none">
              <a:solidFill>
                <a:schemeClr val="accent2"/>
              </a:solidFill>
              <a:latin typeface="Arial"/>
              <a:ea typeface="Arial"/>
              <a:cs typeface="Arial"/>
              <a:sym typeface="Arial"/>
            </a:endParaRPr>
          </a:p>
          <a:p>
            <a:pPr indent="-252095" lvl="0" marL="342900" marR="0" rtl="0" algn="l">
              <a:lnSpc>
                <a:spcPct val="100000"/>
              </a:lnSpc>
              <a:spcBef>
                <a:spcPts val="440"/>
              </a:spcBef>
              <a:spcAft>
                <a:spcPts val="0"/>
              </a:spcAft>
              <a:buClr>
                <a:schemeClr val="accent1"/>
              </a:buClr>
              <a:buSzPts val="1430"/>
              <a:buFont typeface="Noto Sans Symbols"/>
              <a:buNone/>
            </a:pPr>
            <a:r>
              <a:t/>
            </a:r>
            <a:endParaRPr b="1" i="0" sz="2200" u="none">
              <a:solidFill>
                <a:schemeClr val="accent2"/>
              </a:solidFill>
              <a:latin typeface="Arial"/>
              <a:ea typeface="Arial"/>
              <a:cs typeface="Arial"/>
              <a:sym typeface="Arial"/>
            </a:endParaRPr>
          </a:p>
          <a:p>
            <a:pPr indent="-252095" lvl="0" marL="342900" marR="0" rtl="0" algn="l">
              <a:lnSpc>
                <a:spcPct val="100000"/>
              </a:lnSpc>
              <a:spcBef>
                <a:spcPts val="440"/>
              </a:spcBef>
              <a:spcAft>
                <a:spcPts val="0"/>
              </a:spcAft>
              <a:buClr>
                <a:schemeClr val="accent1"/>
              </a:buClr>
              <a:buSzPts val="1430"/>
              <a:buFont typeface="Noto Sans Symbols"/>
              <a:buNone/>
            </a:pPr>
            <a:r>
              <a:t/>
            </a:r>
            <a:endParaRPr b="1" i="0" sz="2200" u="none">
              <a:solidFill>
                <a:schemeClr val="accent2"/>
              </a:solidFill>
              <a:latin typeface="Arial"/>
              <a:ea typeface="Arial"/>
              <a:cs typeface="Arial"/>
              <a:sym typeface="Arial"/>
            </a:endParaRPr>
          </a:p>
          <a:p>
            <a:pPr indent="-342900" lvl="0" marL="342900" marR="0" rtl="0" algn="l">
              <a:lnSpc>
                <a:spcPct val="100000"/>
              </a:lnSpc>
              <a:spcBef>
                <a:spcPts val="440"/>
              </a:spcBef>
              <a:spcAft>
                <a:spcPts val="0"/>
              </a:spcAft>
              <a:buClr>
                <a:schemeClr val="accent1"/>
              </a:buClr>
              <a:buSzPts val="1430"/>
              <a:buFont typeface="Noto Sans Symbols"/>
              <a:buChar char="■"/>
            </a:pPr>
            <a:r>
              <a:rPr b="1" i="0" lang="en-US" sz="2200" u="none">
                <a:solidFill>
                  <a:schemeClr val="accent2"/>
                </a:solidFill>
                <a:latin typeface="Arial"/>
                <a:ea typeface="Arial"/>
                <a:cs typeface="Arial"/>
                <a:sym typeface="Arial"/>
              </a:rPr>
              <a:t>Firing an event: khi đối tượng khởi tạo sự kiện</a:t>
            </a:r>
            <a:endParaRPr/>
          </a:p>
          <a:p>
            <a:pPr indent="-342900" lvl="0" marL="342900" marR="0" rtl="0" algn="l">
              <a:lnSpc>
                <a:spcPct val="100000"/>
              </a:lnSpc>
              <a:spcBef>
                <a:spcPts val="440"/>
              </a:spcBef>
              <a:spcAft>
                <a:spcPts val="0"/>
              </a:spcAft>
              <a:buClr>
                <a:schemeClr val="accent1"/>
              </a:buClr>
              <a:buSzPts val="1430"/>
              <a:buFont typeface="Noto Sans Symbols"/>
              <a:buChar char="■"/>
            </a:pPr>
            <a:r>
              <a:rPr b="1" i="0" lang="en-US" sz="2200" u="none">
                <a:solidFill>
                  <a:schemeClr val="accent2"/>
                </a:solidFill>
                <a:latin typeface="Arial"/>
                <a:ea typeface="Arial"/>
                <a:cs typeface="Arial"/>
                <a:sym typeface="Arial"/>
              </a:rPr>
              <a:t>Listener: đối tượng chờ cho sự kiện xuất hiện</a:t>
            </a:r>
            <a:endParaRPr/>
          </a:p>
          <a:p>
            <a:pPr indent="-342900" lvl="0" marL="342900" marR="0" rtl="0" algn="l">
              <a:lnSpc>
                <a:spcPct val="100000"/>
              </a:lnSpc>
              <a:spcBef>
                <a:spcPts val="440"/>
              </a:spcBef>
              <a:spcAft>
                <a:spcPts val="0"/>
              </a:spcAft>
              <a:buClr>
                <a:schemeClr val="accent1"/>
              </a:buClr>
              <a:buSzPts val="1430"/>
              <a:buFont typeface="Noto Sans Symbols"/>
              <a:buChar char="■"/>
            </a:pPr>
            <a:r>
              <a:rPr b="1" i="0" lang="en-US" sz="2200" u="none">
                <a:solidFill>
                  <a:schemeClr val="accent2"/>
                </a:solidFill>
                <a:latin typeface="Arial"/>
                <a:ea typeface="Arial"/>
                <a:cs typeface="Arial"/>
                <a:sym typeface="Arial"/>
              </a:rPr>
              <a:t>Event handler: phương thức phản ứng lại sự kiện</a:t>
            </a:r>
            <a:endParaRPr/>
          </a:p>
        </p:txBody>
      </p:sp>
      <p:sp>
        <p:nvSpPr>
          <p:cNvPr id="159" name="Shape 159"/>
          <p:cNvSpPr txBox="1"/>
          <p:nvPr/>
        </p:nvSpPr>
        <p:spPr>
          <a:xfrm>
            <a:off x="8382000" y="6400800"/>
            <a:ext cx="4318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pic>
        <p:nvPicPr>
          <p:cNvPr descr="MPj04090040000[1]" id="160" name="Shape 160"/>
          <p:cNvPicPr preferRelativeResize="0"/>
          <p:nvPr/>
        </p:nvPicPr>
        <p:blipFill rotWithShape="1">
          <a:blip r:embed="rId3">
            <a:alphaModFix/>
          </a:blip>
          <a:srcRect b="0" l="0" r="0" t="0"/>
          <a:stretch/>
        </p:blipFill>
        <p:spPr>
          <a:xfrm>
            <a:off x="990600" y="2743200"/>
            <a:ext cx="1676400" cy="1676400"/>
          </a:xfrm>
          <a:prstGeom prst="rect">
            <a:avLst/>
          </a:prstGeom>
          <a:noFill/>
          <a:ln>
            <a:noFill/>
          </a:ln>
        </p:spPr>
      </p:pic>
      <p:pic>
        <p:nvPicPr>
          <p:cNvPr descr="MPj04089970000[1]" id="161" name="Shape 161"/>
          <p:cNvPicPr preferRelativeResize="0"/>
          <p:nvPr/>
        </p:nvPicPr>
        <p:blipFill rotWithShape="1">
          <a:blip r:embed="rId4">
            <a:alphaModFix/>
          </a:blip>
          <a:srcRect b="28125" l="0" r="0" t="0"/>
          <a:stretch/>
        </p:blipFill>
        <p:spPr>
          <a:xfrm>
            <a:off x="3429000" y="2743200"/>
            <a:ext cx="1485900" cy="1600200"/>
          </a:xfrm>
          <a:prstGeom prst="rect">
            <a:avLst/>
          </a:prstGeom>
          <a:noFill/>
          <a:ln>
            <a:noFill/>
          </a:ln>
        </p:spPr>
      </p:pic>
      <p:pic>
        <p:nvPicPr>
          <p:cNvPr descr="MPj03092910000[1]" id="162" name="Shape 162"/>
          <p:cNvPicPr preferRelativeResize="0"/>
          <p:nvPr/>
        </p:nvPicPr>
        <p:blipFill rotWithShape="1">
          <a:blip r:embed="rId5">
            <a:alphaModFix/>
          </a:blip>
          <a:srcRect b="0" l="0" r="0" t="0"/>
          <a:stretch/>
        </p:blipFill>
        <p:spPr>
          <a:xfrm>
            <a:off x="5867400" y="2743200"/>
            <a:ext cx="2286000" cy="1504950"/>
          </a:xfrm>
          <a:prstGeom prst="rect">
            <a:avLst/>
          </a:prstGeom>
          <a:noFill/>
          <a:ln>
            <a:noFill/>
          </a:ln>
        </p:spPr>
      </p:pic>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66" name="Shape 166"/>
        <p:cNvGrpSpPr/>
        <p:nvPr/>
      </p:nvGrpSpPr>
      <p:grpSpPr>
        <a:xfrm>
          <a:off x="0" y="0"/>
          <a:ext cx="0" cy="0"/>
          <a:chOff x="0" y="0"/>
          <a:chExt cx="0" cy="0"/>
        </a:xfrm>
      </p:grpSpPr>
      <p:sp>
        <p:nvSpPr>
          <p:cNvPr id="167" name="Shape 167"/>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200"/>
              <a:buFont typeface="Arimo"/>
              <a:buNone/>
            </a:pPr>
            <a:r>
              <a:rPr b="1" i="0" lang="en-US" sz="3200" u="none" cap="none" strike="noStrike">
                <a:solidFill>
                  <a:schemeClr val="dk2"/>
                </a:solidFill>
                <a:latin typeface="Arimo"/>
                <a:ea typeface="Arimo"/>
                <a:cs typeface="Arimo"/>
                <a:sym typeface="Arimo"/>
              </a:rPr>
              <a:t>Event-Driven Programming</a:t>
            </a:r>
            <a:endParaRPr/>
          </a:p>
        </p:txBody>
      </p:sp>
      <p:sp>
        <p:nvSpPr>
          <p:cNvPr id="168" name="Shape 168"/>
          <p:cNvSpPr txBox="1"/>
          <p:nvPr>
            <p:ph idx="1" type="body"/>
          </p:nvPr>
        </p:nvSpPr>
        <p:spPr>
          <a:xfrm>
            <a:off x="228600" y="1295400"/>
            <a:ext cx="8458200" cy="4876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430"/>
              <a:buFont typeface="Noto Sans Symbols"/>
              <a:buChar char="■"/>
            </a:pPr>
            <a:r>
              <a:rPr b="1" i="0" lang="en-US" sz="2200" u="none">
                <a:solidFill>
                  <a:schemeClr val="accent2"/>
                </a:solidFill>
                <a:latin typeface="Arial"/>
                <a:ea typeface="Arial"/>
                <a:cs typeface="Arial"/>
                <a:sym typeface="Arial"/>
              </a:rPr>
              <a:t>Trong C#, Event-Driven Programming được thực thi bởi event (</a:t>
            </a:r>
            <a:r>
              <a:rPr b="1" i="1" lang="en-US" sz="2200" u="none">
                <a:solidFill>
                  <a:schemeClr val="accent2"/>
                </a:solidFill>
                <a:latin typeface="Arial"/>
                <a:ea typeface="Arial"/>
                <a:cs typeface="Arial"/>
                <a:sym typeface="Arial"/>
              </a:rPr>
              <a:t>xem slide Delegate &amp; Event</a:t>
            </a:r>
            <a:r>
              <a:rPr b="1" i="0" lang="en-US" sz="2200" u="none">
                <a:solidFill>
                  <a:schemeClr val="accent2"/>
                </a:solidFill>
                <a:latin typeface="Arial"/>
                <a:ea typeface="Arial"/>
                <a:cs typeface="Arial"/>
                <a:sym typeface="Arial"/>
              </a:rPr>
              <a:t>)</a:t>
            </a:r>
            <a:endParaRPr/>
          </a:p>
          <a:p>
            <a:pPr indent="-342900" lvl="0" marL="342900" marR="0" rtl="0" algn="l">
              <a:lnSpc>
                <a:spcPct val="100000"/>
              </a:lnSpc>
              <a:spcBef>
                <a:spcPts val="440"/>
              </a:spcBef>
              <a:spcAft>
                <a:spcPts val="0"/>
              </a:spcAft>
              <a:buClr>
                <a:schemeClr val="accent1"/>
              </a:buClr>
              <a:buSzPts val="1430"/>
              <a:buFont typeface="Noto Sans Symbols"/>
              <a:buChar char="■"/>
            </a:pPr>
            <a:r>
              <a:rPr b="1" i="0" lang="en-US" sz="2200" u="none">
                <a:solidFill>
                  <a:schemeClr val="accent2"/>
                </a:solidFill>
                <a:latin typeface="Arial"/>
                <a:ea typeface="Arial"/>
                <a:cs typeface="Arial"/>
                <a:sym typeface="Arial"/>
              </a:rPr>
              <a:t> </a:t>
            </a:r>
            <a:endParaRPr/>
          </a:p>
        </p:txBody>
      </p:sp>
      <p:sp>
        <p:nvSpPr>
          <p:cNvPr id="169" name="Shape 169"/>
          <p:cNvSpPr txBox="1"/>
          <p:nvPr/>
        </p:nvSpPr>
        <p:spPr>
          <a:xfrm>
            <a:off x="8382000" y="6400800"/>
            <a:ext cx="4318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
        <p:nvSpPr>
          <p:cNvPr id="170" name="Shape 170"/>
          <p:cNvSpPr txBox="1"/>
          <p:nvPr/>
        </p:nvSpPr>
        <p:spPr>
          <a:xfrm>
            <a:off x="850900" y="3276600"/>
            <a:ext cx="2286000" cy="1295400"/>
          </a:xfrm>
          <a:prstGeom prst="rect">
            <a:avLst/>
          </a:prstGeom>
          <a:noFill/>
          <a:ln cap="flat" cmpd="sng" w="12700">
            <a:solidFill>
              <a:schemeClr val="accent2"/>
            </a:solidFill>
            <a:prstDash val="solid"/>
            <a:miter lim="800000"/>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2"/>
              </a:solidFill>
              <a:latin typeface="Times New Roman"/>
              <a:ea typeface="Times New Roman"/>
              <a:cs typeface="Times New Roman"/>
              <a:sym typeface="Times New Roman"/>
            </a:endParaRPr>
          </a:p>
        </p:txBody>
      </p:sp>
      <p:sp>
        <p:nvSpPr>
          <p:cNvPr id="171" name="Shape 171"/>
          <p:cNvSpPr txBox="1"/>
          <p:nvPr/>
        </p:nvSpPr>
        <p:spPr>
          <a:xfrm>
            <a:off x="1917700" y="3733800"/>
            <a:ext cx="838200" cy="457200"/>
          </a:xfrm>
          <a:prstGeom prst="rect">
            <a:avLst/>
          </a:prstGeom>
          <a:gradFill>
            <a:gsLst>
              <a:gs pos="0">
                <a:srgbClr val="21481A"/>
              </a:gs>
              <a:gs pos="50000">
                <a:schemeClr val="accent2"/>
              </a:gs>
              <a:gs pos="100000">
                <a:srgbClr val="21481A"/>
              </a:gs>
            </a:gsLst>
            <a:lin ang="2700000" scaled="0"/>
          </a:gradFill>
          <a:ln cap="flat" cmpd="sng" w="12700">
            <a:solidFill>
              <a:schemeClr val="accent2"/>
            </a:solidFill>
            <a:prstDash val="solid"/>
            <a:miter lim="800000"/>
            <a:headEnd len="med" w="med" type="none"/>
            <a:tailEnd len="med" w="med"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A</a:t>
            </a:r>
            <a:endParaRPr/>
          </a:p>
        </p:txBody>
      </p:sp>
      <p:sp>
        <p:nvSpPr>
          <p:cNvPr id="172" name="Shape 172"/>
          <p:cNvSpPr/>
          <p:nvPr/>
        </p:nvSpPr>
        <p:spPr>
          <a:xfrm>
            <a:off x="2374900" y="2819400"/>
            <a:ext cx="1219200" cy="1066800"/>
          </a:xfrm>
          <a:custGeom>
            <a:pathLst>
              <a:path extrusionOk="0" h="120000" w="120000">
                <a:moveTo>
                  <a:pt x="0" y="120000"/>
                </a:moveTo>
                <a:cubicBezTo>
                  <a:pt x="5000" y="82857"/>
                  <a:pt x="10000" y="45714"/>
                  <a:pt x="30000" y="25714"/>
                </a:cubicBezTo>
                <a:cubicBezTo>
                  <a:pt x="50000" y="5714"/>
                  <a:pt x="103750" y="4285"/>
                  <a:pt x="120000" y="0"/>
                </a:cubicBezTo>
              </a:path>
            </a:pathLst>
          </a:custGeom>
          <a:noFill/>
          <a:ln cap="flat" cmpd="sng" w="12700">
            <a:solidFill>
              <a:schemeClr val="accent2"/>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2"/>
              </a:solidFill>
              <a:latin typeface="Times New Roman"/>
              <a:ea typeface="Times New Roman"/>
              <a:cs typeface="Times New Roman"/>
              <a:sym typeface="Times New Roman"/>
            </a:endParaRPr>
          </a:p>
        </p:txBody>
      </p:sp>
      <p:sp>
        <p:nvSpPr>
          <p:cNvPr id="173" name="Shape 173"/>
          <p:cNvSpPr/>
          <p:nvPr/>
        </p:nvSpPr>
        <p:spPr>
          <a:xfrm>
            <a:off x="3594100" y="2743200"/>
            <a:ext cx="152400" cy="152400"/>
          </a:xfrm>
          <a:prstGeom prst="ellipse">
            <a:avLst/>
          </a:prstGeom>
          <a:gradFill>
            <a:gsLst>
              <a:gs pos="0">
                <a:srgbClr val="21481A"/>
              </a:gs>
              <a:gs pos="50000">
                <a:schemeClr val="accent2"/>
              </a:gs>
              <a:gs pos="100000">
                <a:srgbClr val="21481A"/>
              </a:gs>
            </a:gsLst>
            <a:lin ang="2700000" scaled="0"/>
          </a:gradFill>
          <a:ln cap="flat" cmpd="sng" w="12700">
            <a:solidFill>
              <a:schemeClr val="accent2"/>
            </a:solidFill>
            <a:prstDash val="solid"/>
            <a:miter lim="800000"/>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2"/>
              </a:solidFill>
              <a:latin typeface="Times New Roman"/>
              <a:ea typeface="Times New Roman"/>
              <a:cs typeface="Times New Roman"/>
              <a:sym typeface="Times New Roman"/>
            </a:endParaRPr>
          </a:p>
        </p:txBody>
      </p:sp>
      <p:sp>
        <p:nvSpPr>
          <p:cNvPr id="174" name="Shape 174"/>
          <p:cNvSpPr txBox="1"/>
          <p:nvPr/>
        </p:nvSpPr>
        <p:spPr>
          <a:xfrm>
            <a:off x="5422900" y="2743200"/>
            <a:ext cx="2819400" cy="1905000"/>
          </a:xfrm>
          <a:prstGeom prst="rect">
            <a:avLst/>
          </a:prstGeom>
          <a:noFill/>
          <a:ln cap="flat" cmpd="sng" w="12700">
            <a:solidFill>
              <a:schemeClr val="accent2"/>
            </a:solidFill>
            <a:prstDash val="solid"/>
            <a:miter lim="800000"/>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2"/>
              </a:solidFill>
              <a:latin typeface="Times New Roman"/>
              <a:ea typeface="Times New Roman"/>
              <a:cs typeface="Times New Roman"/>
              <a:sym typeface="Times New Roman"/>
            </a:endParaRPr>
          </a:p>
        </p:txBody>
      </p:sp>
      <p:sp>
        <p:nvSpPr>
          <p:cNvPr id="175" name="Shape 175"/>
          <p:cNvSpPr txBox="1"/>
          <p:nvPr/>
        </p:nvSpPr>
        <p:spPr>
          <a:xfrm>
            <a:off x="6565900" y="3352800"/>
            <a:ext cx="838200" cy="457200"/>
          </a:xfrm>
          <a:prstGeom prst="rect">
            <a:avLst/>
          </a:prstGeom>
          <a:gradFill>
            <a:gsLst>
              <a:gs pos="0">
                <a:srgbClr val="21481A"/>
              </a:gs>
              <a:gs pos="50000">
                <a:schemeClr val="accent2"/>
              </a:gs>
              <a:gs pos="100000">
                <a:srgbClr val="21481A"/>
              </a:gs>
            </a:gsLst>
            <a:lin ang="2700000" scaled="0"/>
          </a:gradFill>
          <a:ln cap="flat" cmpd="sng" w="12700">
            <a:solidFill>
              <a:schemeClr val="accent2"/>
            </a:solidFill>
            <a:prstDash val="solid"/>
            <a:miter lim="800000"/>
            <a:headEnd len="med" w="med" type="none"/>
            <a:tailEnd len="med" w="med"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B</a:t>
            </a:r>
            <a:endParaRPr/>
          </a:p>
        </p:txBody>
      </p:sp>
      <p:sp>
        <p:nvSpPr>
          <p:cNvPr id="176" name="Shape 176"/>
          <p:cNvSpPr txBox="1"/>
          <p:nvPr/>
        </p:nvSpPr>
        <p:spPr>
          <a:xfrm>
            <a:off x="6565900" y="4025900"/>
            <a:ext cx="838200" cy="457200"/>
          </a:xfrm>
          <a:prstGeom prst="rect">
            <a:avLst/>
          </a:prstGeom>
          <a:gradFill>
            <a:gsLst>
              <a:gs pos="0">
                <a:srgbClr val="21481A"/>
              </a:gs>
              <a:gs pos="50000">
                <a:schemeClr val="accent2"/>
              </a:gs>
              <a:gs pos="100000">
                <a:srgbClr val="21481A"/>
              </a:gs>
            </a:gsLst>
            <a:lin ang="2700000" scaled="0"/>
          </a:gradFill>
          <a:ln cap="flat" cmpd="sng" w="12700">
            <a:solidFill>
              <a:schemeClr val="accent2"/>
            </a:solidFill>
            <a:prstDash val="solid"/>
            <a:miter lim="800000"/>
            <a:headEnd len="med" w="med" type="none"/>
            <a:tailEnd len="med" w="med"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C</a:t>
            </a:r>
            <a:endParaRPr/>
          </a:p>
        </p:txBody>
      </p:sp>
      <p:cxnSp>
        <p:nvCxnSpPr>
          <p:cNvPr id="177" name="Shape 177"/>
          <p:cNvCxnSpPr/>
          <p:nvPr/>
        </p:nvCxnSpPr>
        <p:spPr>
          <a:xfrm flipH="1">
            <a:off x="2755900" y="3581400"/>
            <a:ext cx="3810000" cy="381000"/>
          </a:xfrm>
          <a:prstGeom prst="straightConnector1">
            <a:avLst/>
          </a:prstGeom>
          <a:noFill/>
          <a:ln cap="flat" cmpd="sng" w="57150">
            <a:solidFill>
              <a:schemeClr val="accent2"/>
            </a:solidFill>
            <a:prstDash val="solid"/>
            <a:miter lim="800000"/>
            <a:headEnd len="med" w="med" type="none"/>
            <a:tailEnd len="lg" w="lg" type="triangle"/>
          </a:ln>
        </p:spPr>
      </p:cxnSp>
      <p:cxnSp>
        <p:nvCxnSpPr>
          <p:cNvPr id="178" name="Shape 178"/>
          <p:cNvCxnSpPr/>
          <p:nvPr/>
        </p:nvCxnSpPr>
        <p:spPr>
          <a:xfrm rot="10800000">
            <a:off x="2755900" y="4038600"/>
            <a:ext cx="3810000" cy="228600"/>
          </a:xfrm>
          <a:prstGeom prst="straightConnector1">
            <a:avLst/>
          </a:prstGeom>
          <a:noFill/>
          <a:ln cap="flat" cmpd="sng" w="57150">
            <a:solidFill>
              <a:schemeClr val="accent2"/>
            </a:solidFill>
            <a:prstDash val="solid"/>
            <a:miter lim="800000"/>
            <a:headEnd len="med" w="med" type="none"/>
            <a:tailEnd len="lg" w="lg" type="triangle"/>
          </a:ln>
        </p:spPr>
      </p:cxnSp>
      <p:cxnSp>
        <p:nvCxnSpPr>
          <p:cNvPr id="179" name="Shape 179"/>
          <p:cNvCxnSpPr/>
          <p:nvPr/>
        </p:nvCxnSpPr>
        <p:spPr>
          <a:xfrm>
            <a:off x="3898900" y="2895600"/>
            <a:ext cx="2667000" cy="533400"/>
          </a:xfrm>
          <a:prstGeom prst="straightConnector1">
            <a:avLst/>
          </a:prstGeom>
          <a:noFill/>
          <a:ln cap="flat" cmpd="thickThin" w="57150">
            <a:solidFill>
              <a:schemeClr val="accent2"/>
            </a:solidFill>
            <a:prstDash val="solid"/>
            <a:miter lim="800000"/>
            <a:headEnd len="med" w="med" type="none"/>
            <a:tailEnd len="lg" w="lg" type="triangle"/>
          </a:ln>
        </p:spPr>
      </p:cxnSp>
      <p:cxnSp>
        <p:nvCxnSpPr>
          <p:cNvPr id="180" name="Shape 180"/>
          <p:cNvCxnSpPr/>
          <p:nvPr/>
        </p:nvCxnSpPr>
        <p:spPr>
          <a:xfrm>
            <a:off x="3898900" y="2971800"/>
            <a:ext cx="2590800" cy="1143000"/>
          </a:xfrm>
          <a:prstGeom prst="straightConnector1">
            <a:avLst/>
          </a:prstGeom>
          <a:noFill/>
          <a:ln cap="flat" cmpd="thickThin" w="57150">
            <a:solidFill>
              <a:schemeClr val="accent2"/>
            </a:solidFill>
            <a:prstDash val="solid"/>
            <a:miter lim="800000"/>
            <a:headEnd len="med" w="med" type="none"/>
            <a:tailEnd len="lg" w="lg" type="triangle"/>
          </a:ln>
        </p:spPr>
      </p:cxnSp>
      <p:sp>
        <p:nvSpPr>
          <p:cNvPr id="181" name="Shape 181"/>
          <p:cNvSpPr txBox="1"/>
          <p:nvPr/>
        </p:nvSpPr>
        <p:spPr>
          <a:xfrm>
            <a:off x="2679700" y="2362200"/>
            <a:ext cx="130175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Event E</a:t>
            </a:r>
            <a:endParaRPr/>
          </a:p>
        </p:txBody>
      </p:sp>
      <p:sp>
        <p:nvSpPr>
          <p:cNvPr id="182" name="Shape 182"/>
          <p:cNvSpPr txBox="1"/>
          <p:nvPr/>
        </p:nvSpPr>
        <p:spPr>
          <a:xfrm>
            <a:off x="838200" y="3197225"/>
            <a:ext cx="126523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publish</a:t>
            </a:r>
            <a:endParaRPr/>
          </a:p>
        </p:txBody>
      </p:sp>
      <p:sp>
        <p:nvSpPr>
          <p:cNvPr id="183" name="Shape 183"/>
          <p:cNvSpPr txBox="1"/>
          <p:nvPr/>
        </p:nvSpPr>
        <p:spPr>
          <a:xfrm>
            <a:off x="6673850" y="2682875"/>
            <a:ext cx="1624012"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subscribe</a:t>
            </a:r>
            <a:endParaRPr/>
          </a:p>
        </p:txBody>
      </p:sp>
      <p:sp>
        <p:nvSpPr>
          <p:cNvPr id="184" name="Shape 184"/>
          <p:cNvSpPr txBox="1"/>
          <p:nvPr/>
        </p:nvSpPr>
        <p:spPr>
          <a:xfrm rot="720000">
            <a:off x="4203700" y="2743200"/>
            <a:ext cx="1220787" cy="3365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Thông báo</a:t>
            </a:r>
            <a:endParaRPr/>
          </a:p>
        </p:txBody>
      </p:sp>
      <p:sp>
        <p:nvSpPr>
          <p:cNvPr id="185" name="Shape 185"/>
          <p:cNvSpPr txBox="1"/>
          <p:nvPr/>
        </p:nvSpPr>
        <p:spPr>
          <a:xfrm rot="-180000">
            <a:off x="4202112" y="3789362"/>
            <a:ext cx="1752600" cy="3365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Đăng ký event E</a:t>
            </a:r>
            <a:endParaRPr/>
          </a:p>
        </p:txBody>
      </p:sp>
      <p:sp>
        <p:nvSpPr>
          <p:cNvPr id="186" name="Shape 186"/>
          <p:cNvSpPr txBox="1"/>
          <p:nvPr/>
        </p:nvSpPr>
        <p:spPr>
          <a:xfrm>
            <a:off x="685800" y="5397500"/>
            <a:ext cx="2324100" cy="406400"/>
          </a:xfrm>
          <a:prstGeom prst="rect">
            <a:avLst/>
          </a:prstGeom>
          <a:noFill/>
          <a:ln cap="flat" cmpd="sng" w="9525">
            <a:solidFill>
              <a:schemeClr val="dk1"/>
            </a:solidFill>
            <a:prstDash val="solid"/>
            <a:miter lim="800000"/>
            <a:headEnd len="med" w="med" type="none"/>
            <a:tailEnd len="med" w="med"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2000"/>
              <a:buFont typeface="Times New Roman"/>
              <a:buNone/>
            </a:pPr>
            <a:r>
              <a:rPr b="1" i="0" lang="en-US" sz="2000" u="none">
                <a:solidFill>
                  <a:schemeClr val="dk2"/>
                </a:solidFill>
                <a:latin typeface="Times New Roman"/>
                <a:ea typeface="Times New Roman"/>
                <a:cs typeface="Times New Roman"/>
                <a:sym typeface="Times New Roman"/>
              </a:rPr>
              <a:t>A phát sinh event E</a:t>
            </a:r>
            <a:endParaRPr/>
          </a:p>
        </p:txBody>
      </p:sp>
      <p:sp>
        <p:nvSpPr>
          <p:cNvPr id="187" name="Shape 187"/>
          <p:cNvSpPr txBox="1"/>
          <p:nvPr/>
        </p:nvSpPr>
        <p:spPr>
          <a:xfrm>
            <a:off x="3670300" y="5397500"/>
            <a:ext cx="1801812" cy="406400"/>
          </a:xfrm>
          <a:prstGeom prst="rect">
            <a:avLst/>
          </a:prstGeom>
          <a:noFill/>
          <a:ln cap="flat" cmpd="sng" w="9525">
            <a:solidFill>
              <a:schemeClr val="dk1"/>
            </a:solidFill>
            <a:prstDash val="solid"/>
            <a:miter lim="800000"/>
            <a:headEnd len="med" w="med" type="none"/>
            <a:tailEnd len="med" w="med"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2000"/>
              <a:buFont typeface="Times New Roman"/>
              <a:buNone/>
            </a:pPr>
            <a:r>
              <a:rPr b="1" i="0" lang="en-US" sz="2000" u="none">
                <a:solidFill>
                  <a:schemeClr val="dk2"/>
                </a:solidFill>
                <a:latin typeface="Times New Roman"/>
                <a:ea typeface="Times New Roman"/>
                <a:cs typeface="Times New Roman"/>
                <a:sym typeface="Times New Roman"/>
              </a:rPr>
              <a:t>Delegate cho E</a:t>
            </a:r>
            <a:endParaRPr/>
          </a:p>
        </p:txBody>
      </p:sp>
      <p:sp>
        <p:nvSpPr>
          <p:cNvPr id="188" name="Shape 188"/>
          <p:cNvSpPr txBox="1"/>
          <p:nvPr/>
        </p:nvSpPr>
        <p:spPr>
          <a:xfrm>
            <a:off x="6218237" y="5156200"/>
            <a:ext cx="2006600" cy="406400"/>
          </a:xfrm>
          <a:prstGeom prst="rect">
            <a:avLst/>
          </a:prstGeom>
          <a:noFill/>
          <a:ln cap="flat" cmpd="sng" w="9525">
            <a:solidFill>
              <a:schemeClr val="dk1"/>
            </a:solidFill>
            <a:prstDash val="solid"/>
            <a:miter lim="800000"/>
            <a:headEnd len="med" w="med" type="none"/>
            <a:tailEnd len="med" w="med"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2000"/>
              <a:buFont typeface="Times New Roman"/>
              <a:buNone/>
            </a:pPr>
            <a:r>
              <a:rPr b="1" i="0" lang="en-US" sz="2000" u="none">
                <a:solidFill>
                  <a:schemeClr val="dk2"/>
                </a:solidFill>
                <a:latin typeface="Times New Roman"/>
                <a:ea typeface="Times New Roman"/>
                <a:cs typeface="Times New Roman"/>
                <a:sym typeface="Times New Roman"/>
              </a:rPr>
              <a:t>Handler B cho E</a:t>
            </a:r>
            <a:endParaRPr/>
          </a:p>
        </p:txBody>
      </p:sp>
      <p:sp>
        <p:nvSpPr>
          <p:cNvPr id="189" name="Shape 189"/>
          <p:cNvSpPr txBox="1"/>
          <p:nvPr/>
        </p:nvSpPr>
        <p:spPr>
          <a:xfrm>
            <a:off x="6208712" y="5689600"/>
            <a:ext cx="2020887" cy="406400"/>
          </a:xfrm>
          <a:prstGeom prst="rect">
            <a:avLst/>
          </a:prstGeom>
          <a:noFill/>
          <a:ln cap="flat" cmpd="sng" w="9525">
            <a:solidFill>
              <a:schemeClr val="dk1"/>
            </a:solidFill>
            <a:prstDash val="solid"/>
            <a:miter lim="800000"/>
            <a:headEnd len="med" w="med" type="none"/>
            <a:tailEnd len="med" w="med"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2000"/>
              <a:buFont typeface="Times New Roman"/>
              <a:buNone/>
            </a:pPr>
            <a:r>
              <a:rPr b="1" i="0" lang="en-US" sz="2000" u="none">
                <a:solidFill>
                  <a:schemeClr val="dk2"/>
                </a:solidFill>
                <a:latin typeface="Times New Roman"/>
                <a:ea typeface="Times New Roman"/>
                <a:cs typeface="Times New Roman"/>
                <a:sym typeface="Times New Roman"/>
              </a:rPr>
              <a:t>Handler C cho E</a:t>
            </a:r>
            <a:endParaRPr/>
          </a:p>
        </p:txBody>
      </p:sp>
      <p:cxnSp>
        <p:nvCxnSpPr>
          <p:cNvPr id="190" name="Shape 190"/>
          <p:cNvCxnSpPr/>
          <p:nvPr/>
        </p:nvCxnSpPr>
        <p:spPr>
          <a:xfrm>
            <a:off x="3035300" y="5600700"/>
            <a:ext cx="609600" cy="0"/>
          </a:xfrm>
          <a:prstGeom prst="straightConnector1">
            <a:avLst/>
          </a:prstGeom>
          <a:noFill/>
          <a:ln cap="flat" cmpd="sng" w="28575">
            <a:solidFill>
              <a:schemeClr val="dk1"/>
            </a:solidFill>
            <a:prstDash val="solid"/>
            <a:miter lim="800000"/>
            <a:headEnd len="med" w="med" type="none"/>
            <a:tailEnd len="lg" w="lg" type="triangle"/>
          </a:ln>
        </p:spPr>
      </p:cxnSp>
      <p:cxnSp>
        <p:nvCxnSpPr>
          <p:cNvPr id="191" name="Shape 191"/>
          <p:cNvCxnSpPr/>
          <p:nvPr/>
        </p:nvCxnSpPr>
        <p:spPr>
          <a:xfrm flipH="1" rot="10800000">
            <a:off x="5486400" y="5334000"/>
            <a:ext cx="685800" cy="304800"/>
          </a:xfrm>
          <a:prstGeom prst="straightConnector1">
            <a:avLst/>
          </a:prstGeom>
          <a:noFill/>
          <a:ln cap="flat" cmpd="sng" w="28575">
            <a:solidFill>
              <a:schemeClr val="dk1"/>
            </a:solidFill>
            <a:prstDash val="solid"/>
            <a:miter lim="800000"/>
            <a:headEnd len="med" w="med" type="none"/>
            <a:tailEnd len="lg" w="lg" type="triangle"/>
          </a:ln>
        </p:spPr>
      </p:cxnSp>
      <p:cxnSp>
        <p:nvCxnSpPr>
          <p:cNvPr id="192" name="Shape 192"/>
          <p:cNvCxnSpPr/>
          <p:nvPr/>
        </p:nvCxnSpPr>
        <p:spPr>
          <a:xfrm>
            <a:off x="5486400" y="5638800"/>
            <a:ext cx="685800" cy="304800"/>
          </a:xfrm>
          <a:prstGeom prst="straightConnector1">
            <a:avLst/>
          </a:prstGeom>
          <a:noFill/>
          <a:ln cap="flat" cmpd="sng" w="28575">
            <a:solidFill>
              <a:schemeClr val="dk1"/>
            </a:solidFill>
            <a:prstDash val="solid"/>
            <a:miter lim="800000"/>
            <a:headEnd len="med" w="med" type="none"/>
            <a:tailEnd len="lg" w="lg" type="triangle"/>
          </a:ln>
        </p:spPr>
      </p:cxn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500"/>
                                        <p:tgtEl>
                                          <p:spTgt spid="170"/>
                                        </p:tgtEl>
                                      </p:cBhvr>
                                    </p:animEffect>
                                  </p:childTnLst>
                                </p:cTn>
                              </p:par>
                              <p:par>
                                <p:cTn fill="hold" nodeType="with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500"/>
                                        <p:tgtEl>
                                          <p:spTgt spid="171"/>
                                        </p:tgtEl>
                                      </p:cBhvr>
                                    </p:animEffect>
                                  </p:childTnLst>
                                </p:cTn>
                              </p:par>
                              <p:par>
                                <p:cTn fill="hold" nodeType="with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500"/>
                                        <p:tgtEl>
                                          <p:spTgt spid="1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500"/>
                                        <p:tgtEl>
                                          <p:spTgt spid="174"/>
                                        </p:tgtEl>
                                      </p:cBhvr>
                                    </p:animEffect>
                                  </p:childTnLst>
                                </p:cTn>
                              </p:par>
                              <p:par>
                                <p:cTn fill="hold" nodeType="with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500"/>
                                        <p:tgtEl>
                                          <p:spTgt spid="175"/>
                                        </p:tgtEl>
                                      </p:cBhvr>
                                    </p:animEffect>
                                  </p:childTnLst>
                                </p:cTn>
                              </p:par>
                              <p:par>
                                <p:cTn fill="hold" nodeType="with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500"/>
                                        <p:tgtEl>
                                          <p:spTgt spid="176"/>
                                        </p:tgtEl>
                                      </p:cBhvr>
                                    </p:animEffect>
                                  </p:childTnLst>
                                </p:cTn>
                              </p:par>
                              <p:par>
                                <p:cTn fill="hold" nodeType="with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500"/>
                                        <p:tgtEl>
                                          <p:spTgt spid="1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000"/>
                                        <p:tgtEl>
                                          <p:spTgt spid="177"/>
                                        </p:tgtEl>
                                      </p:cBhvr>
                                    </p:animEffect>
                                  </p:childTnLst>
                                </p:cTn>
                              </p:par>
                              <p:par>
                                <p:cTn fill="hold" nodeType="with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000"/>
                                        <p:tgtEl>
                                          <p:spTgt spid="178"/>
                                        </p:tgtEl>
                                      </p:cBhvr>
                                    </p:animEffect>
                                  </p:childTnLst>
                                </p:cTn>
                              </p:par>
                              <p:par>
                                <p:cTn fill="hold" nodeType="with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par>
                                <p:cTn fill="hold" nodeType="with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par>
                                <p:cTn fill="hold" nodeType="with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1000"/>
                                        <p:tgtEl>
                                          <p:spTgt spid="181"/>
                                        </p:tgtEl>
                                      </p:cBhvr>
                                    </p:animEffect>
                                  </p:childTnLst>
                                </p:cTn>
                              </p:par>
                              <p:par>
                                <p:cTn fill="hold" nodeType="with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000"/>
                                        <p:tgtEl>
                                          <p:spTgt spid="180"/>
                                        </p:tgtEl>
                                      </p:cBhvr>
                                    </p:animEffect>
                                  </p:childTnLst>
                                </p:cTn>
                              </p:par>
                              <p:par>
                                <p:cTn fill="hold" nodeType="with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1000"/>
                                        <p:tgtEl>
                                          <p:spTgt spid="179"/>
                                        </p:tgtEl>
                                      </p:cBhvr>
                                    </p:animEffect>
                                  </p:childTnLst>
                                </p:cTn>
                              </p:par>
                              <p:par>
                                <p:cTn fill="hold" nodeType="with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000"/>
                                        <p:tgtEl>
                                          <p:spTgt spid="1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2000"/>
                                        <p:tgtEl>
                                          <p:spTgt spid="186"/>
                                        </p:tgtEl>
                                      </p:cBhvr>
                                    </p:animEffect>
                                  </p:childTnLst>
                                </p:cTn>
                              </p:par>
                              <p:par>
                                <p:cTn fill="hold" nodeType="with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2000"/>
                                        <p:tgtEl>
                                          <p:spTgt spid="187"/>
                                        </p:tgtEl>
                                      </p:cBhvr>
                                    </p:animEffect>
                                  </p:childTnLst>
                                </p:cTn>
                              </p:par>
                              <p:par>
                                <p:cTn fill="hold" nodeType="with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2000"/>
                                        <p:tgtEl>
                                          <p:spTgt spid="188"/>
                                        </p:tgtEl>
                                      </p:cBhvr>
                                    </p:animEffect>
                                  </p:childTnLst>
                                </p:cTn>
                              </p:par>
                              <p:par>
                                <p:cTn fill="hold" nodeType="with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2000"/>
                                        <p:tgtEl>
                                          <p:spTgt spid="189"/>
                                        </p:tgtEl>
                                      </p:cBhvr>
                                    </p:animEffect>
                                  </p:childTnLst>
                                </p:cTn>
                              </p:par>
                              <p:par>
                                <p:cTn fill="hold" nodeType="with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2000"/>
                                        <p:tgtEl>
                                          <p:spTgt spid="190"/>
                                        </p:tgtEl>
                                      </p:cBhvr>
                                    </p:animEffect>
                                  </p:childTnLst>
                                </p:cTn>
                              </p:par>
                              <p:par>
                                <p:cTn fill="hold" nodeType="with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2000"/>
                                        <p:tgtEl>
                                          <p:spTgt spid="191"/>
                                        </p:tgtEl>
                                      </p:cBhvr>
                                    </p:animEffect>
                                  </p:childTnLst>
                                </p:cTn>
                              </p:par>
                              <p:par>
                                <p:cTn fill="hold" nodeType="with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2000"/>
                                        <p:tgtEl>
                                          <p:spTgt spid="1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