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7" name="Shape 177"/>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Http: giao thức sử dụng để truy cập vào tài nguyên</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Host name: nơi lưu trữ resource. Host name sẽ được máy chủ DNS phân giải thành địa chỉ IP, là địa chỉ của server lưu trữ website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Location: thường vì lý do bảo mật hoặc SEO, URL là đường dẫn ảo, Web Server sẽ phân giải đường dẫn này thành địa chỉ thực sự trên server</a:t>
            </a:r>
            <a:endParaRPr b="0" i="0" sz="1200" u="none" cap="none" strike="noStrike">
              <a:solidFill>
                <a:schemeClr val="dk1"/>
              </a:solidFill>
              <a:latin typeface="Calibri"/>
              <a:ea typeface="Calibri"/>
              <a:cs typeface="Calibri"/>
              <a:sym typeface="Calibri"/>
            </a:endParaRPr>
          </a:p>
        </p:txBody>
      </p:sp>
      <p:sp>
        <p:nvSpPr>
          <p:cNvPr id="178" name="Shape 17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4" name="Shape 20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Với URL mà người dùng yêu cầu, Web Browser (Firefox, Chrome, Safafi…) sẽ gửi một REQUEST đến Web server thông qua giao thức HTTP.</a:t>
            </a:r>
            <a:endParaRPr b="0" i="0" sz="1200" u="none" cap="none" strike="noStrike">
              <a:solidFill>
                <a:schemeClr val="dk1"/>
              </a:solidFill>
              <a:latin typeface="Calibri"/>
              <a:ea typeface="Calibri"/>
              <a:cs typeface="Calibri"/>
              <a:sym typeface="Calibri"/>
            </a:endParaRPr>
          </a:p>
        </p:txBody>
      </p:sp>
      <p:sp>
        <p:nvSpPr>
          <p:cNvPr id="205" name="Shape 20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7" name="Shape 227"/>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Một số giao thức hướng kết nối như: Đọc file, Đọc cơ sở dữ liệu. Chúng ta cần phải open connection rồi sau khi sử dụng xong, phải close connection đó.</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Với giao thức phi kết nối, Client sẽ gửi một gói tin có thông số destination và không quan tâm gì nữa.</a:t>
            </a:r>
            <a:endParaRPr b="0" i="0" sz="1200" u="none" cap="none" strike="noStrike">
              <a:solidFill>
                <a:schemeClr val="dk1"/>
              </a:solidFill>
              <a:latin typeface="Calibri"/>
              <a:ea typeface="Calibri"/>
              <a:cs typeface="Calibri"/>
              <a:sym typeface="Calibri"/>
            </a:endParaRPr>
          </a:p>
        </p:txBody>
      </p:sp>
      <p:sp>
        <p:nvSpPr>
          <p:cNvPr id="228" name="Shape 22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4" name="Shape 24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0" name="Shape 26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9" name="Shape 269"/>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Đến request 5, yêu cầu xem trang Giỏ hàng (Cart page), vì tính chất phi trạng thái của giao thức HTTP, Server không thể biết được Client đó trước đây đã chọn mua những sản phẩm nào, vì các lần request là độc lập.</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Vậy làm thế nào để có thể lưu trạng thái của trang (nghĩa là lưu dữ liệu giữa các lần request) → Có một số kỹ thuật: session, cookie…</a:t>
            </a:r>
            <a:endParaRPr b="0" i="0" sz="1200" u="none" cap="none" strike="noStrike">
              <a:solidFill>
                <a:schemeClr val="dk1"/>
              </a:solidFill>
              <a:latin typeface="Calibri"/>
              <a:ea typeface="Calibri"/>
              <a:cs typeface="Calibri"/>
              <a:sym typeface="Calibri"/>
            </a:endParaRPr>
          </a:p>
        </p:txBody>
      </p:sp>
      <p:sp>
        <p:nvSpPr>
          <p:cNvPr id="270" name="Shape 270"/>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7" name="Shape 28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3" name="Shape 293"/>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Client có thể thực hiện một Request lên Server bằng hai phương thức: GET và POST</a:t>
            </a:r>
            <a:endParaRPr b="0" i="0" sz="1200" u="none" cap="none" strike="noStrike">
              <a:solidFill>
                <a:schemeClr val="dk1"/>
              </a:solidFill>
              <a:latin typeface="Calibri"/>
              <a:ea typeface="Calibri"/>
              <a:cs typeface="Calibri"/>
              <a:sym typeface="Calibri"/>
            </a:endParaRPr>
          </a:p>
        </p:txBody>
      </p:sp>
      <p:sp>
        <p:nvSpPr>
          <p:cNvPr id="294" name="Shape 294"/>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3" name="Shape 30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1" name="Shape 31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5" name="Shape 32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5" name="Shape 33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1" name="Shape 34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9" name="Shape 34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6" name="Shape 35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3" name="Shape 36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0" name="Shape 37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7" name="Shape 37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86" name="Shape 38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92" name="Shape 392"/>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REF: http://www.c-sharpcorner.com/UploadFile/225740/what-is-view-state-and-how-it-works-in-Asp-Net53/</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https://msdn.microsoft.com/en-us/library/75x4ha6s.aspx</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93" name="Shape 393"/>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0" name="Shape 40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6" name="Shape 40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12" name="Shape 412"/>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Deploy với Website model: Copy toàn bộ thư mục Website đến server (Bao gồm cả các file mã nguồn code-behind .cs, .vb)</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Đối với một số tổ chức, vì chính sách bảo mật, việc copy các file mã nguồn là không được phép.</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Khi đó, lựa chọn Web application model là phù hợp hơn, chúng ta cần build solution ra các files DLLs và copy DLLs cùng với các file layout (aspx) lên server, không cần copy mã nguồn.</a:t>
            </a:r>
            <a:endParaRPr b="0" i="0" sz="1200" u="none" cap="none" strike="noStrike">
              <a:solidFill>
                <a:schemeClr val="dk1"/>
              </a:solidFill>
              <a:latin typeface="Calibri"/>
              <a:ea typeface="Calibri"/>
              <a:cs typeface="Calibri"/>
              <a:sym typeface="Calibri"/>
            </a:endParaRPr>
          </a:p>
        </p:txBody>
      </p:sp>
      <p:sp>
        <p:nvSpPr>
          <p:cNvPr id="413" name="Shape 413"/>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2" name="Shape 42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8" name="Shape 42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4" name="Shape 43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40" name="Shape 44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Shape 44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46" name="Shape 44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3" name="Shape 45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9" name="Shape 45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Shape 46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5" name="Shape 46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2" name="Shape 132"/>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Khác với các ứng dụng Desktop thông thường, các ứng dụng Web thường được thiết kế chia thành các tầng khá rõ ràng, riêng biệt.</a:t>
            </a:r>
            <a:endParaRPr b="0" i="0" sz="1200" u="none" cap="none" strike="noStrike">
              <a:solidFill>
                <a:schemeClr val="dk1"/>
              </a:solidFill>
              <a:latin typeface="Calibri"/>
              <a:ea typeface="Calibri"/>
              <a:cs typeface="Calibri"/>
              <a:sym typeface="Calibri"/>
            </a:endParaRPr>
          </a:p>
        </p:txBody>
      </p:sp>
      <p:sp>
        <p:nvSpPr>
          <p:cNvPr id="133" name="Shape 133"/>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9" name="Shape 139"/>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REF: https://en.wikipedia.org/wiki/Uniform_Resource_Identifier</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https://danielmiessler.com/study/url-uri/</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0" name="Shape 140"/>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8" name="Shape 18"/>
        <p:cNvGrpSpPr/>
        <p:nvPr/>
      </p:nvGrpSpPr>
      <p:grpSpPr>
        <a:xfrm>
          <a:off x="0" y="0"/>
          <a:ext cx="0" cy="0"/>
          <a:chOff x="0" y="0"/>
          <a:chExt cx="0" cy="0"/>
        </a:xfrm>
      </p:grpSpPr>
      <p:sp>
        <p:nvSpPr>
          <p:cNvPr id="19" name="Shape 19"/>
          <p:cNvSpPr/>
          <p:nvPr/>
        </p:nvSpPr>
        <p:spPr>
          <a:xfrm>
            <a:off x="448091" y="3085765"/>
            <a:ext cx="8240108"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ctrTitle"/>
          </p:nvPr>
        </p:nvSpPr>
        <p:spPr>
          <a:xfrm>
            <a:off x="581192" y="990600"/>
            <a:ext cx="7989752" cy="1504844"/>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21" name="Shape 21"/>
          <p:cNvSpPr txBox="1"/>
          <p:nvPr>
            <p:ph idx="1" type="subTitle"/>
          </p:nvPr>
        </p:nvSpPr>
        <p:spPr>
          <a:xfrm>
            <a:off x="581192" y="2495444"/>
            <a:ext cx="7989752" cy="590321"/>
          </a:xfrm>
          <a:prstGeom prst="rect">
            <a:avLst/>
          </a:prstGeom>
          <a:noFill/>
          <a:ln>
            <a:noFill/>
          </a:ln>
        </p:spPr>
        <p:txBody>
          <a:bodyPr anchorCtr="0" anchor="t" bIns="91425" lIns="91425" spcFirstLastPara="1" rIns="91425" wrap="square" tIns="91425"/>
          <a:lstStyle>
            <a:lvl1pPr indent="0" lvl="0" marL="0" marR="0" rtl="0" algn="l">
              <a:spcBef>
                <a:spcPts val="320"/>
              </a:spcBef>
              <a:spcAft>
                <a:spcPts val="0"/>
              </a:spcAft>
              <a:buClr>
                <a:schemeClr val="accent2"/>
              </a:buClr>
              <a:buSzPts val="1472"/>
              <a:buFont typeface="Noto Sans Symbols"/>
              <a:buNone/>
              <a:defRPr b="0" i="0" sz="1600" u="none" cap="none" strike="noStrike">
                <a:solidFill>
                  <a:schemeClr val="accent2"/>
                </a:solidFill>
                <a:latin typeface="Arial"/>
                <a:ea typeface="Arial"/>
                <a:cs typeface="Arial"/>
                <a:sym typeface="Arial"/>
              </a:defRPr>
            </a:lvl1pPr>
            <a:lvl2pPr indent="0" lvl="1" marL="457200" marR="0" rtl="0" algn="ctr">
              <a:spcBef>
                <a:spcPts val="600"/>
              </a:spcBef>
              <a:spcAft>
                <a:spcPts val="0"/>
              </a:spcAft>
              <a:buClr>
                <a:schemeClr val="accent2"/>
              </a:buClr>
              <a:buSzPts val="1656"/>
              <a:buFont typeface="Noto Sans Symbols"/>
              <a:buNone/>
              <a:defRPr b="0" i="0" sz="1800" u="none" cap="none" strike="noStrike">
                <a:solidFill>
                  <a:srgbClr val="888888"/>
                </a:solidFill>
                <a:latin typeface="Arial"/>
                <a:ea typeface="Arial"/>
                <a:cs typeface="Arial"/>
                <a:sym typeface="Arial"/>
              </a:defRPr>
            </a:lvl2pPr>
            <a:lvl3pPr indent="0" lvl="2" marL="914400" marR="0" rtl="0" algn="ctr">
              <a:spcBef>
                <a:spcPts val="600"/>
              </a:spcBef>
              <a:spcAft>
                <a:spcPts val="0"/>
              </a:spcAft>
              <a:buClr>
                <a:schemeClr val="accent2"/>
              </a:buClr>
              <a:buSzPts val="1472"/>
              <a:buFont typeface="Noto Sans Symbols"/>
              <a:buNone/>
              <a:defRPr b="0" i="0" sz="1600" u="none" cap="none" strike="noStrike">
                <a:solidFill>
                  <a:srgbClr val="888888"/>
                </a:solidFill>
                <a:latin typeface="Arial"/>
                <a:ea typeface="Arial"/>
                <a:cs typeface="Arial"/>
                <a:sym typeface="Arial"/>
              </a:defRPr>
            </a:lvl3pPr>
            <a:lvl4pPr indent="0" lvl="3" marL="1371600" marR="0" rtl="0" algn="ctr">
              <a:spcBef>
                <a:spcPts val="600"/>
              </a:spcBef>
              <a:spcAft>
                <a:spcPts val="0"/>
              </a:spcAft>
              <a:buClr>
                <a:schemeClr val="accent2"/>
              </a:buClr>
              <a:buSzPts val="1288"/>
              <a:buFont typeface="Noto Sans Symbols"/>
              <a:buNone/>
              <a:defRPr b="0" i="0" sz="1400" u="none" cap="none" strike="noStrike">
                <a:solidFill>
                  <a:srgbClr val="888888"/>
                </a:solidFill>
                <a:latin typeface="Arial"/>
                <a:ea typeface="Arial"/>
                <a:cs typeface="Arial"/>
                <a:sym typeface="Arial"/>
              </a:defRPr>
            </a:lvl4pPr>
            <a:lvl5pPr indent="0" lvl="4" marL="1828800" marR="0" rtl="0" algn="ctr">
              <a:spcBef>
                <a:spcPts val="600"/>
              </a:spcBef>
              <a:spcAft>
                <a:spcPts val="0"/>
              </a:spcAft>
              <a:buClr>
                <a:schemeClr val="accent2"/>
              </a:buClr>
              <a:buSzPts val="1288"/>
              <a:buFont typeface="Noto Sans Symbols"/>
              <a:buNone/>
              <a:defRPr b="0" i="0" sz="1400" u="none" cap="none" strike="noStrike">
                <a:solidFill>
                  <a:srgbClr val="888888"/>
                </a:solidFill>
                <a:latin typeface="Arial"/>
                <a:ea typeface="Arial"/>
                <a:cs typeface="Arial"/>
                <a:sym typeface="Arial"/>
              </a:defRPr>
            </a:lvl5pPr>
            <a:lvl6pPr indent="0" lvl="5" marL="2286000" marR="0" rtl="0" algn="ctr">
              <a:spcBef>
                <a:spcPts val="600"/>
              </a:spcBef>
              <a:spcAft>
                <a:spcPts val="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6pPr>
            <a:lvl7pPr indent="0" lvl="6" marL="2743200" marR="0" rtl="0" algn="ctr">
              <a:spcBef>
                <a:spcPts val="600"/>
              </a:spcBef>
              <a:spcAft>
                <a:spcPts val="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7pPr>
            <a:lvl8pPr indent="0" lvl="7" marL="3200400" marR="0" rtl="0" algn="ctr">
              <a:spcBef>
                <a:spcPts val="600"/>
              </a:spcBef>
              <a:spcAft>
                <a:spcPts val="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8pPr>
            <a:lvl9pPr indent="0" lvl="8" marL="3657600" marR="0" rtl="0" algn="ctr">
              <a:spcBef>
                <a:spcPts val="600"/>
              </a:spcBef>
              <a:spcAft>
                <a:spcPts val="60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9pPr>
          </a:lstStyle>
          <a:p/>
        </p:txBody>
      </p:sp>
      <p:sp>
        <p:nvSpPr>
          <p:cNvPr id="22" name="Shape 22"/>
          <p:cNvSpPr txBox="1"/>
          <p:nvPr>
            <p:ph idx="10" type="dt"/>
          </p:nvPr>
        </p:nvSpPr>
        <p:spPr>
          <a:xfrm>
            <a:off x="5559327" y="5956136"/>
            <a:ext cx="213360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rgbClr val="9F276A"/>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3" name="Shape 23"/>
          <p:cNvSpPr txBox="1"/>
          <p:nvPr>
            <p:ph idx="11" type="ftr"/>
          </p:nvPr>
        </p:nvSpPr>
        <p:spPr>
          <a:xfrm>
            <a:off x="581192" y="5951810"/>
            <a:ext cx="4870585"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9F276A"/>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4" name="Shape 24"/>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rgbClr val="9F276A"/>
                </a:solidFill>
                <a:latin typeface="Arial"/>
                <a:ea typeface="Arial"/>
                <a:cs typeface="Arial"/>
                <a:sym typeface="Arial"/>
              </a:rPr>
              <a:t>‹#›</a:t>
            </a:fld>
            <a:endParaRPr b="0" i="0" sz="900" u="none" cap="none" strike="noStrike">
              <a:solidFill>
                <a:srgbClr val="9F276A"/>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82" name="Shape 82"/>
        <p:cNvGrpSpPr/>
        <p:nvPr/>
      </p:nvGrpSpPr>
      <p:grpSpPr>
        <a:xfrm>
          <a:off x="0" y="0"/>
          <a:ext cx="0" cy="0"/>
          <a:chOff x="0" y="0"/>
          <a:chExt cx="0" cy="0"/>
        </a:xfrm>
      </p:grpSpPr>
      <p:sp>
        <p:nvSpPr>
          <p:cNvPr id="83" name="Shape 83"/>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txBox="1"/>
          <p:nvPr>
            <p:ph type="title"/>
          </p:nvPr>
        </p:nvSpPr>
        <p:spPr>
          <a:xfrm>
            <a:off x="581192" y="687474"/>
            <a:ext cx="7989752" cy="1083329"/>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85" name="Shape 85"/>
          <p:cNvSpPr txBox="1"/>
          <p:nvPr>
            <p:ph idx="1" type="body"/>
          </p:nvPr>
        </p:nvSpPr>
        <p:spPr>
          <a:xfrm rot="5400000">
            <a:off x="2760671" y="48524"/>
            <a:ext cx="3630794" cy="7989752"/>
          </a:xfrm>
          <a:prstGeom prst="rect">
            <a:avLst/>
          </a:prstGeom>
          <a:noFill/>
          <a:ln>
            <a:noFill/>
          </a:ln>
        </p:spPr>
        <p:txBody>
          <a:bodyPr anchorCtr="0" anchor="t" bIns="91425" lIns="91425" spcFirstLastPara="1" rIns="91425" wrap="square" tIns="91425"/>
          <a:lstStyle>
            <a:lvl1pPr indent="-345440" lvl="0" marL="457200" marR="0" rtl="0" algn="l">
              <a:spcBef>
                <a:spcPts val="400"/>
              </a:spcBef>
              <a:spcAft>
                <a:spcPts val="0"/>
              </a:spcAft>
              <a:buClr>
                <a:schemeClr val="accent2"/>
              </a:buClr>
              <a:buSzPts val="1840"/>
              <a:buFont typeface="Noto Sans Symbols"/>
              <a:buChar char="◼"/>
              <a:defRPr b="0" i="0" sz="2000" u="none" cap="none" strike="noStrike">
                <a:solidFill>
                  <a:schemeClr val="dk2"/>
                </a:solidFill>
                <a:latin typeface="Arial"/>
                <a:ea typeface="Arial"/>
                <a:cs typeface="Arial"/>
                <a:sym typeface="Arial"/>
              </a:defRPr>
            </a:lvl1pPr>
            <a:lvl2pPr indent="-333756" lvl="1" marL="914400" marR="0" rtl="0" algn="l">
              <a:spcBef>
                <a:spcPts val="600"/>
              </a:spcBef>
              <a:spcAft>
                <a:spcPts val="0"/>
              </a:spcAft>
              <a:buClr>
                <a:schemeClr val="accent2"/>
              </a:buClr>
              <a:buSzPts val="1656"/>
              <a:buFont typeface="Noto Sans Symbols"/>
              <a:buChar char="◼"/>
              <a:defRPr b="0" i="0" sz="1800" u="none" cap="none" strike="noStrike">
                <a:solidFill>
                  <a:schemeClr val="dk2"/>
                </a:solidFill>
                <a:latin typeface="Arial"/>
                <a:ea typeface="Arial"/>
                <a:cs typeface="Arial"/>
                <a:sym typeface="Arial"/>
              </a:defRPr>
            </a:lvl2pPr>
            <a:lvl3pPr indent="-322072" lvl="2" marL="13716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3pPr>
            <a:lvl4pPr indent="-310388" lvl="3" marL="18288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4pPr>
            <a:lvl5pPr indent="-310388" lvl="4" marL="22860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86" name="Shape 86"/>
          <p:cNvSpPr txBox="1"/>
          <p:nvPr>
            <p:ph idx="10" type="dt"/>
          </p:nvPr>
        </p:nvSpPr>
        <p:spPr>
          <a:xfrm>
            <a:off x="5559327" y="5956136"/>
            <a:ext cx="213360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sz="900">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7" name="Shape 87"/>
          <p:cNvSpPr txBox="1"/>
          <p:nvPr>
            <p:ph idx="11" type="ftr"/>
          </p:nvPr>
        </p:nvSpPr>
        <p:spPr>
          <a:xfrm>
            <a:off x="581192" y="5951810"/>
            <a:ext cx="4870585"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900" cap="none">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8" name="Shape 88"/>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chemeClr val="accent2"/>
                </a:solidFill>
                <a:latin typeface="Arial"/>
                <a:ea typeface="Arial"/>
                <a:cs typeface="Arial"/>
                <a:sym typeface="Arial"/>
              </a:rPr>
              <a:t>‹#›</a:t>
            </a:fld>
            <a:endParaRPr sz="900">
              <a:solidFill>
                <a:schemeClr val="accent2"/>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89" name="Shape 89"/>
        <p:cNvGrpSpPr/>
        <p:nvPr/>
      </p:nvGrpSpPr>
      <p:grpSpPr>
        <a:xfrm>
          <a:off x="0" y="0"/>
          <a:ext cx="0" cy="0"/>
          <a:chOff x="0" y="0"/>
          <a:chExt cx="0" cy="0"/>
        </a:xfrm>
      </p:grpSpPr>
      <p:sp>
        <p:nvSpPr>
          <p:cNvPr id="90" name="Shape 90"/>
          <p:cNvSpPr/>
          <p:nvPr/>
        </p:nvSpPr>
        <p:spPr>
          <a:xfrm>
            <a:off x="6629400" y="599725"/>
            <a:ext cx="2057399"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txBox="1"/>
          <p:nvPr>
            <p:ph type="title"/>
          </p:nvPr>
        </p:nvSpPr>
        <p:spPr>
          <a:xfrm rot="5400000">
            <a:off x="4789425" y="2515700"/>
            <a:ext cx="5183073" cy="1503123"/>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92" name="Shape 92"/>
          <p:cNvSpPr txBox="1"/>
          <p:nvPr>
            <p:ph idx="1" type="body"/>
          </p:nvPr>
        </p:nvSpPr>
        <p:spPr>
          <a:xfrm rot="5400000">
            <a:off x="950760" y="306157"/>
            <a:ext cx="5183073" cy="5922209"/>
          </a:xfrm>
          <a:prstGeom prst="rect">
            <a:avLst/>
          </a:prstGeom>
          <a:noFill/>
          <a:ln>
            <a:noFill/>
          </a:ln>
        </p:spPr>
        <p:txBody>
          <a:bodyPr anchorCtr="0" anchor="t" bIns="91425" lIns="91425" spcFirstLastPara="1" rIns="91425" wrap="square" tIns="91425"/>
          <a:lstStyle>
            <a:lvl1pPr indent="-345440" lvl="0" marL="457200" marR="0" rtl="0" algn="l">
              <a:spcBef>
                <a:spcPts val="400"/>
              </a:spcBef>
              <a:spcAft>
                <a:spcPts val="0"/>
              </a:spcAft>
              <a:buClr>
                <a:schemeClr val="accent2"/>
              </a:buClr>
              <a:buSzPts val="1840"/>
              <a:buFont typeface="Noto Sans Symbols"/>
              <a:buChar char="◼"/>
              <a:defRPr b="0" i="0" sz="2000" u="none" cap="none" strike="noStrike">
                <a:solidFill>
                  <a:schemeClr val="dk2"/>
                </a:solidFill>
                <a:latin typeface="Arial"/>
                <a:ea typeface="Arial"/>
                <a:cs typeface="Arial"/>
                <a:sym typeface="Arial"/>
              </a:defRPr>
            </a:lvl1pPr>
            <a:lvl2pPr indent="-333756" lvl="1" marL="914400" marR="0" rtl="0" algn="l">
              <a:spcBef>
                <a:spcPts val="600"/>
              </a:spcBef>
              <a:spcAft>
                <a:spcPts val="0"/>
              </a:spcAft>
              <a:buClr>
                <a:schemeClr val="accent2"/>
              </a:buClr>
              <a:buSzPts val="1656"/>
              <a:buFont typeface="Noto Sans Symbols"/>
              <a:buChar char="◼"/>
              <a:defRPr b="0" i="0" sz="1800" u="none" cap="none" strike="noStrike">
                <a:solidFill>
                  <a:schemeClr val="dk2"/>
                </a:solidFill>
                <a:latin typeface="Arial"/>
                <a:ea typeface="Arial"/>
                <a:cs typeface="Arial"/>
                <a:sym typeface="Arial"/>
              </a:defRPr>
            </a:lvl2pPr>
            <a:lvl3pPr indent="-322072" lvl="2" marL="13716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3pPr>
            <a:lvl4pPr indent="-310388" lvl="3" marL="18288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4pPr>
            <a:lvl5pPr indent="-310388" lvl="4" marL="22860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93" name="Shape 93"/>
          <p:cNvSpPr txBox="1"/>
          <p:nvPr>
            <p:ph idx="10" type="dt"/>
          </p:nvPr>
        </p:nvSpPr>
        <p:spPr>
          <a:xfrm>
            <a:off x="6745255" y="5956136"/>
            <a:ext cx="947672"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sz="900">
                <a:solidFill>
                  <a:srgbClr val="9F276A"/>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4" name="Shape 94"/>
          <p:cNvSpPr txBox="1"/>
          <p:nvPr>
            <p:ph idx="11" type="ftr"/>
          </p:nvPr>
        </p:nvSpPr>
        <p:spPr>
          <a:xfrm>
            <a:off x="581192" y="5951810"/>
            <a:ext cx="5922209"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900" cap="none">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5" name="Shape 95"/>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9F276A"/>
                </a:solidFill>
                <a:latin typeface="Arial"/>
                <a:ea typeface="Arial"/>
                <a:cs typeface="Arial"/>
                <a:sym typeface="Arial"/>
              </a:rPr>
              <a:t>‹#›</a:t>
            </a:fld>
            <a:endParaRPr sz="900">
              <a:solidFill>
                <a:srgbClr val="9F276A"/>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5" name="Shape 25"/>
        <p:cNvGrpSpPr/>
        <p:nvPr/>
      </p:nvGrpSpPr>
      <p:grpSpPr>
        <a:xfrm>
          <a:off x="0" y="0"/>
          <a:ext cx="0" cy="0"/>
          <a:chOff x="0" y="0"/>
          <a:chExt cx="0" cy="0"/>
        </a:xfrm>
      </p:grpSpPr>
      <p:sp>
        <p:nvSpPr>
          <p:cNvPr id="26" name="Shape 26"/>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581192" y="687474"/>
            <a:ext cx="7989752" cy="1083329"/>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28" name="Shape 28"/>
          <p:cNvSpPr txBox="1"/>
          <p:nvPr>
            <p:ph idx="1" type="body"/>
          </p:nvPr>
        </p:nvSpPr>
        <p:spPr>
          <a:xfrm>
            <a:off x="581192" y="2228003"/>
            <a:ext cx="7989752" cy="3630795"/>
          </a:xfrm>
          <a:prstGeom prst="rect">
            <a:avLst/>
          </a:prstGeom>
          <a:noFill/>
          <a:ln>
            <a:noFill/>
          </a:ln>
        </p:spPr>
        <p:txBody>
          <a:bodyPr anchorCtr="0" anchor="t" bIns="91425" lIns="91425" spcFirstLastPara="1" rIns="91425" wrap="square" tIns="91425"/>
          <a:lstStyle>
            <a:lvl1pPr indent="-368808" lvl="0" marL="457200" marR="0" rtl="0" algn="l">
              <a:spcBef>
                <a:spcPts val="480"/>
              </a:spcBef>
              <a:spcAft>
                <a:spcPts val="0"/>
              </a:spcAft>
              <a:buClr>
                <a:schemeClr val="accent2"/>
              </a:buClr>
              <a:buSzPts val="2208"/>
              <a:buFont typeface="Noto Sans Symbols"/>
              <a:buChar char="◼"/>
              <a:defRPr b="0" i="0" sz="2400" u="none" cap="none" strike="noStrike">
                <a:solidFill>
                  <a:schemeClr val="dk2"/>
                </a:solidFill>
                <a:latin typeface="Arial"/>
                <a:ea typeface="Arial"/>
                <a:cs typeface="Arial"/>
                <a:sym typeface="Arial"/>
              </a:defRPr>
            </a:lvl1pPr>
            <a:lvl2pPr indent="-345440" lvl="1" marL="914400" marR="0" rtl="0" algn="l">
              <a:spcBef>
                <a:spcPts val="600"/>
              </a:spcBef>
              <a:spcAft>
                <a:spcPts val="0"/>
              </a:spcAft>
              <a:buClr>
                <a:schemeClr val="accent2"/>
              </a:buClr>
              <a:buSzPts val="1840"/>
              <a:buFont typeface="Noto Sans Symbols"/>
              <a:buChar char="◼"/>
              <a:defRPr b="0" i="0" sz="2000" u="none" cap="none" strike="noStrike">
                <a:solidFill>
                  <a:schemeClr val="dk2"/>
                </a:solidFill>
                <a:latin typeface="Arial"/>
                <a:ea typeface="Arial"/>
                <a:cs typeface="Arial"/>
                <a:sym typeface="Arial"/>
              </a:defRPr>
            </a:lvl2pPr>
            <a:lvl3pPr indent="-333756" lvl="2" marL="1371600" marR="0" rtl="0" algn="l">
              <a:spcBef>
                <a:spcPts val="600"/>
              </a:spcBef>
              <a:spcAft>
                <a:spcPts val="0"/>
              </a:spcAft>
              <a:buClr>
                <a:schemeClr val="accent2"/>
              </a:buClr>
              <a:buSzPts val="1656"/>
              <a:buFont typeface="Noto Sans Symbols"/>
              <a:buChar char="◼"/>
              <a:defRPr b="0" i="0" sz="1800" u="none" cap="none" strike="noStrike">
                <a:solidFill>
                  <a:schemeClr val="dk2"/>
                </a:solidFill>
                <a:latin typeface="Arial"/>
                <a:ea typeface="Arial"/>
                <a:cs typeface="Arial"/>
                <a:sym typeface="Arial"/>
              </a:defRPr>
            </a:lvl3pPr>
            <a:lvl4pPr indent="-322072" lvl="3" marL="18288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4pPr>
            <a:lvl5pPr indent="-322072" lvl="4" marL="22860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29" name="Shape 29"/>
          <p:cNvSpPr txBox="1"/>
          <p:nvPr>
            <p:ph idx="10" type="dt"/>
          </p:nvPr>
        </p:nvSpPr>
        <p:spPr>
          <a:xfrm>
            <a:off x="5559327" y="5956136"/>
            <a:ext cx="213360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0" name="Shape 30"/>
          <p:cNvSpPr txBox="1"/>
          <p:nvPr>
            <p:ph idx="11" type="ftr"/>
          </p:nvPr>
        </p:nvSpPr>
        <p:spPr>
          <a:xfrm>
            <a:off x="581192" y="5951810"/>
            <a:ext cx="4870585"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1" name="Shape 31"/>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chemeClr val="accent2"/>
                </a:solidFill>
                <a:latin typeface="Arial"/>
                <a:ea typeface="Arial"/>
                <a:cs typeface="Arial"/>
                <a:sym typeface="Arial"/>
              </a:rPr>
              <a:t>‹#›</a:t>
            </a:fld>
            <a:endParaRPr b="0" i="0" sz="900" u="none" cap="none" strike="noStrike">
              <a:solidFill>
                <a:schemeClr val="accent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2" name="Shape 32"/>
        <p:cNvGrpSpPr/>
        <p:nvPr/>
      </p:nvGrpSpPr>
      <p:grpSpPr>
        <a:xfrm>
          <a:off x="0" y="0"/>
          <a:ext cx="0" cy="0"/>
          <a:chOff x="0" y="0"/>
          <a:chExt cx="0" cy="0"/>
        </a:xfrm>
      </p:grpSpPr>
      <p:sp>
        <p:nvSpPr>
          <p:cNvPr id="33" name="Shape 33"/>
          <p:cNvSpPr txBox="1"/>
          <p:nvPr>
            <p:ph idx="10" type="dt"/>
          </p:nvPr>
        </p:nvSpPr>
        <p:spPr>
          <a:xfrm>
            <a:off x="5559327" y="5956136"/>
            <a:ext cx="213360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sz="900">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4" name="Shape 34"/>
          <p:cNvSpPr txBox="1"/>
          <p:nvPr>
            <p:ph idx="11" type="ftr"/>
          </p:nvPr>
        </p:nvSpPr>
        <p:spPr>
          <a:xfrm>
            <a:off x="581192" y="5951810"/>
            <a:ext cx="4870585"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900" cap="none">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5" name="Shape 35"/>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chemeClr val="accent2"/>
                </a:solidFill>
                <a:latin typeface="Arial"/>
                <a:ea typeface="Arial"/>
                <a:cs typeface="Arial"/>
                <a:sym typeface="Arial"/>
              </a:rPr>
              <a:t>‹#›</a:t>
            </a:fld>
            <a:endParaRPr sz="900">
              <a:solidFill>
                <a:schemeClr val="accent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6" name="Shape 36"/>
        <p:cNvGrpSpPr/>
        <p:nvPr/>
      </p:nvGrpSpPr>
      <p:grpSpPr>
        <a:xfrm>
          <a:off x="0" y="0"/>
          <a:ext cx="0" cy="0"/>
          <a:chOff x="0" y="0"/>
          <a:chExt cx="0" cy="0"/>
        </a:xfrm>
      </p:grpSpPr>
      <p:sp>
        <p:nvSpPr>
          <p:cNvPr id="37" name="Shape 37"/>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581192" y="687474"/>
            <a:ext cx="7989752" cy="1083329"/>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39" name="Shape 39"/>
          <p:cNvSpPr txBox="1"/>
          <p:nvPr>
            <p:ph idx="1" type="body"/>
          </p:nvPr>
        </p:nvSpPr>
        <p:spPr>
          <a:xfrm>
            <a:off x="887219" y="2228003"/>
            <a:ext cx="3593500" cy="576262"/>
          </a:xfrm>
          <a:prstGeom prst="rect">
            <a:avLst/>
          </a:prstGeom>
          <a:noFill/>
          <a:ln>
            <a:noFill/>
          </a:ln>
        </p:spPr>
        <p:txBody>
          <a:bodyPr anchorCtr="0" anchor="b" bIns="91425" lIns="91425" spcFirstLastPara="1" rIns="91425" wrap="square" tIns="91425"/>
          <a:lstStyle>
            <a:lvl1pPr indent="-228600" lvl="0" marL="457200" marR="0" rtl="0" algn="l">
              <a:spcBef>
                <a:spcPts val="440"/>
              </a:spcBef>
              <a:spcAft>
                <a:spcPts val="0"/>
              </a:spcAft>
              <a:buClr>
                <a:schemeClr val="accent2"/>
              </a:buClr>
              <a:buSzPts val="2024"/>
              <a:buFont typeface="Noto Sans Symbols"/>
              <a:buNone/>
              <a:defRPr b="0" i="0" sz="2200" u="none" cap="none" strike="noStrike">
                <a:solidFill>
                  <a:schemeClr val="accent2"/>
                </a:solidFill>
                <a:latin typeface="Arial"/>
                <a:ea typeface="Arial"/>
                <a:cs typeface="Arial"/>
                <a:sym typeface="Arial"/>
              </a:defRPr>
            </a:lvl1pPr>
            <a:lvl2pPr indent="-228600" lvl="1" marL="914400" marR="0" rtl="0" algn="l">
              <a:spcBef>
                <a:spcPts val="600"/>
              </a:spcBef>
              <a:spcAft>
                <a:spcPts val="0"/>
              </a:spcAft>
              <a:buClr>
                <a:schemeClr val="accent2"/>
              </a:buClr>
              <a:buSzPts val="1840"/>
              <a:buFont typeface="Noto Sans Symbols"/>
              <a:buNone/>
              <a:defRPr b="1" i="0" sz="2000" u="none" cap="none" strike="noStrike">
                <a:solidFill>
                  <a:schemeClr val="dk2"/>
                </a:solidFill>
                <a:latin typeface="Arial"/>
                <a:ea typeface="Arial"/>
                <a:cs typeface="Arial"/>
                <a:sym typeface="Arial"/>
              </a:defRPr>
            </a:lvl2pPr>
            <a:lvl3pPr indent="-228600" lvl="2" marL="1371600" marR="0" rtl="0" algn="l">
              <a:spcBef>
                <a:spcPts val="600"/>
              </a:spcBef>
              <a:spcAft>
                <a:spcPts val="0"/>
              </a:spcAft>
              <a:buClr>
                <a:schemeClr val="accent2"/>
              </a:buClr>
              <a:buSzPts val="1656"/>
              <a:buFont typeface="Noto Sans Symbols"/>
              <a:buNone/>
              <a:defRPr b="1" i="0" sz="1800" u="none" cap="none" strike="noStrike">
                <a:solidFill>
                  <a:schemeClr val="dk2"/>
                </a:solidFill>
                <a:latin typeface="Arial"/>
                <a:ea typeface="Arial"/>
                <a:cs typeface="Arial"/>
                <a:sym typeface="Arial"/>
              </a:defRPr>
            </a:lvl3pPr>
            <a:lvl4pPr indent="-228600" lvl="3" marL="18288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Arial"/>
                <a:ea typeface="Arial"/>
                <a:cs typeface="Arial"/>
                <a:sym typeface="Arial"/>
              </a:defRPr>
            </a:lvl4pPr>
            <a:lvl5pPr indent="-228600" lvl="4" marL="22860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Arial"/>
                <a:ea typeface="Arial"/>
                <a:cs typeface="Arial"/>
                <a:sym typeface="Arial"/>
              </a:defRPr>
            </a:lvl5pPr>
            <a:lvl6pPr indent="-228600" lvl="5" marL="27432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6pPr>
            <a:lvl7pPr indent="-228600" lvl="6" marL="32004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7pPr>
            <a:lvl8pPr indent="-228600" lvl="7" marL="36576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8pPr>
            <a:lvl9pPr indent="-228600" lvl="8" marL="4114800" marR="0" rtl="0" algn="l">
              <a:spcBef>
                <a:spcPts val="600"/>
              </a:spcBef>
              <a:spcAft>
                <a:spcPts val="60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9pPr>
          </a:lstStyle>
          <a:p/>
        </p:txBody>
      </p:sp>
      <p:sp>
        <p:nvSpPr>
          <p:cNvPr id="40" name="Shape 40"/>
          <p:cNvSpPr txBox="1"/>
          <p:nvPr>
            <p:ph idx="2" type="body"/>
          </p:nvPr>
        </p:nvSpPr>
        <p:spPr>
          <a:xfrm>
            <a:off x="581192" y="2926051"/>
            <a:ext cx="3899527" cy="2934999"/>
          </a:xfrm>
          <a:prstGeom prst="rect">
            <a:avLst/>
          </a:prstGeom>
          <a:noFill/>
          <a:ln>
            <a:noFill/>
          </a:ln>
        </p:spPr>
        <p:txBody>
          <a:bodyPr anchorCtr="0" anchor="t" bIns="91425" lIns="91425" spcFirstLastPara="1" rIns="91425" wrap="square" tIns="91425"/>
          <a:lstStyle>
            <a:lvl1pPr indent="-345440" lvl="0" marL="457200" marR="0" rtl="0" algn="l">
              <a:spcBef>
                <a:spcPts val="400"/>
              </a:spcBef>
              <a:spcAft>
                <a:spcPts val="0"/>
              </a:spcAft>
              <a:buClr>
                <a:schemeClr val="accent2"/>
              </a:buClr>
              <a:buSzPts val="1840"/>
              <a:buFont typeface="Noto Sans Symbols"/>
              <a:buChar char="◼"/>
              <a:defRPr b="0" i="0" sz="2000" u="none" cap="none" strike="noStrike">
                <a:solidFill>
                  <a:schemeClr val="dk2"/>
                </a:solidFill>
                <a:latin typeface="Arial"/>
                <a:ea typeface="Arial"/>
                <a:cs typeface="Arial"/>
                <a:sym typeface="Arial"/>
              </a:defRPr>
            </a:lvl1pPr>
            <a:lvl2pPr indent="-333756" lvl="1" marL="914400" marR="0" rtl="0" algn="l">
              <a:spcBef>
                <a:spcPts val="600"/>
              </a:spcBef>
              <a:spcAft>
                <a:spcPts val="0"/>
              </a:spcAft>
              <a:buClr>
                <a:schemeClr val="accent2"/>
              </a:buClr>
              <a:buSzPts val="1656"/>
              <a:buFont typeface="Noto Sans Symbols"/>
              <a:buChar char="◼"/>
              <a:defRPr b="0" i="0" sz="1800" u="none" cap="none" strike="noStrike">
                <a:solidFill>
                  <a:schemeClr val="dk2"/>
                </a:solidFill>
                <a:latin typeface="Arial"/>
                <a:ea typeface="Arial"/>
                <a:cs typeface="Arial"/>
                <a:sym typeface="Arial"/>
              </a:defRPr>
            </a:lvl2pPr>
            <a:lvl3pPr indent="-322072" lvl="2" marL="13716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3pPr>
            <a:lvl4pPr indent="-310388" lvl="3" marL="18288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4pPr>
            <a:lvl5pPr indent="-310388" lvl="4" marL="22860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41" name="Shape 41"/>
          <p:cNvSpPr txBox="1"/>
          <p:nvPr>
            <p:ph idx="3" type="body"/>
          </p:nvPr>
        </p:nvSpPr>
        <p:spPr>
          <a:xfrm>
            <a:off x="4969308" y="2228003"/>
            <a:ext cx="3601635" cy="576262"/>
          </a:xfrm>
          <a:prstGeom prst="rect">
            <a:avLst/>
          </a:prstGeom>
          <a:noFill/>
          <a:ln>
            <a:noFill/>
          </a:ln>
        </p:spPr>
        <p:txBody>
          <a:bodyPr anchorCtr="0" anchor="b" bIns="91425" lIns="91425" spcFirstLastPara="1" rIns="91425" wrap="square" tIns="91425"/>
          <a:lstStyle>
            <a:lvl1pPr indent="-228600" lvl="0" marL="457200" marR="0" rtl="0" algn="l">
              <a:spcBef>
                <a:spcPts val="440"/>
              </a:spcBef>
              <a:spcAft>
                <a:spcPts val="0"/>
              </a:spcAft>
              <a:buClr>
                <a:schemeClr val="accent2"/>
              </a:buClr>
              <a:buSzPts val="2024"/>
              <a:buFont typeface="Noto Sans Symbols"/>
              <a:buNone/>
              <a:defRPr b="0" i="0" sz="2200" u="none" cap="none" strike="noStrike">
                <a:solidFill>
                  <a:schemeClr val="accent2"/>
                </a:solidFill>
                <a:latin typeface="Arial"/>
                <a:ea typeface="Arial"/>
                <a:cs typeface="Arial"/>
                <a:sym typeface="Arial"/>
              </a:defRPr>
            </a:lvl1pPr>
            <a:lvl2pPr indent="-228600" lvl="1" marL="914400" marR="0" rtl="0" algn="l">
              <a:spcBef>
                <a:spcPts val="600"/>
              </a:spcBef>
              <a:spcAft>
                <a:spcPts val="0"/>
              </a:spcAft>
              <a:buClr>
                <a:schemeClr val="accent2"/>
              </a:buClr>
              <a:buSzPts val="1840"/>
              <a:buFont typeface="Noto Sans Symbols"/>
              <a:buNone/>
              <a:defRPr b="1" i="0" sz="2000" u="none" cap="none" strike="noStrike">
                <a:solidFill>
                  <a:schemeClr val="dk2"/>
                </a:solidFill>
                <a:latin typeface="Arial"/>
                <a:ea typeface="Arial"/>
                <a:cs typeface="Arial"/>
                <a:sym typeface="Arial"/>
              </a:defRPr>
            </a:lvl2pPr>
            <a:lvl3pPr indent="-228600" lvl="2" marL="1371600" marR="0" rtl="0" algn="l">
              <a:spcBef>
                <a:spcPts val="600"/>
              </a:spcBef>
              <a:spcAft>
                <a:spcPts val="0"/>
              </a:spcAft>
              <a:buClr>
                <a:schemeClr val="accent2"/>
              </a:buClr>
              <a:buSzPts val="1656"/>
              <a:buFont typeface="Noto Sans Symbols"/>
              <a:buNone/>
              <a:defRPr b="1" i="0" sz="1800" u="none" cap="none" strike="noStrike">
                <a:solidFill>
                  <a:schemeClr val="dk2"/>
                </a:solidFill>
                <a:latin typeface="Arial"/>
                <a:ea typeface="Arial"/>
                <a:cs typeface="Arial"/>
                <a:sym typeface="Arial"/>
              </a:defRPr>
            </a:lvl3pPr>
            <a:lvl4pPr indent="-228600" lvl="3" marL="18288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Arial"/>
                <a:ea typeface="Arial"/>
                <a:cs typeface="Arial"/>
                <a:sym typeface="Arial"/>
              </a:defRPr>
            </a:lvl4pPr>
            <a:lvl5pPr indent="-228600" lvl="4" marL="22860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Arial"/>
                <a:ea typeface="Arial"/>
                <a:cs typeface="Arial"/>
                <a:sym typeface="Arial"/>
              </a:defRPr>
            </a:lvl5pPr>
            <a:lvl6pPr indent="-228600" lvl="5" marL="27432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6pPr>
            <a:lvl7pPr indent="-228600" lvl="6" marL="32004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7pPr>
            <a:lvl8pPr indent="-228600" lvl="7" marL="36576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8pPr>
            <a:lvl9pPr indent="-228600" lvl="8" marL="4114800" marR="0" rtl="0" algn="l">
              <a:spcBef>
                <a:spcPts val="600"/>
              </a:spcBef>
              <a:spcAft>
                <a:spcPts val="60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9pPr>
          </a:lstStyle>
          <a:p/>
        </p:txBody>
      </p:sp>
      <p:sp>
        <p:nvSpPr>
          <p:cNvPr id="42" name="Shape 42"/>
          <p:cNvSpPr txBox="1"/>
          <p:nvPr>
            <p:ph idx="4" type="body"/>
          </p:nvPr>
        </p:nvSpPr>
        <p:spPr>
          <a:xfrm>
            <a:off x="4663282" y="2926051"/>
            <a:ext cx="3907662" cy="2934999"/>
          </a:xfrm>
          <a:prstGeom prst="rect">
            <a:avLst/>
          </a:prstGeom>
          <a:noFill/>
          <a:ln>
            <a:noFill/>
          </a:ln>
        </p:spPr>
        <p:txBody>
          <a:bodyPr anchorCtr="0" anchor="t" bIns="91425" lIns="91425" spcFirstLastPara="1" rIns="91425" wrap="square" tIns="91425"/>
          <a:lstStyle>
            <a:lvl1pPr indent="-345440" lvl="0" marL="457200" marR="0" rtl="0" algn="l">
              <a:spcBef>
                <a:spcPts val="400"/>
              </a:spcBef>
              <a:spcAft>
                <a:spcPts val="0"/>
              </a:spcAft>
              <a:buClr>
                <a:schemeClr val="accent2"/>
              </a:buClr>
              <a:buSzPts val="1840"/>
              <a:buFont typeface="Noto Sans Symbols"/>
              <a:buChar char="◼"/>
              <a:defRPr b="0" i="0" sz="2000" u="none" cap="none" strike="noStrike">
                <a:solidFill>
                  <a:schemeClr val="dk2"/>
                </a:solidFill>
                <a:latin typeface="Arial"/>
                <a:ea typeface="Arial"/>
                <a:cs typeface="Arial"/>
                <a:sym typeface="Arial"/>
              </a:defRPr>
            </a:lvl1pPr>
            <a:lvl2pPr indent="-333756" lvl="1" marL="914400" marR="0" rtl="0" algn="l">
              <a:spcBef>
                <a:spcPts val="600"/>
              </a:spcBef>
              <a:spcAft>
                <a:spcPts val="0"/>
              </a:spcAft>
              <a:buClr>
                <a:schemeClr val="accent2"/>
              </a:buClr>
              <a:buSzPts val="1656"/>
              <a:buFont typeface="Noto Sans Symbols"/>
              <a:buChar char="◼"/>
              <a:defRPr b="0" i="0" sz="1800" u="none" cap="none" strike="noStrike">
                <a:solidFill>
                  <a:schemeClr val="dk2"/>
                </a:solidFill>
                <a:latin typeface="Arial"/>
                <a:ea typeface="Arial"/>
                <a:cs typeface="Arial"/>
                <a:sym typeface="Arial"/>
              </a:defRPr>
            </a:lvl2pPr>
            <a:lvl3pPr indent="-322072" lvl="2" marL="13716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3pPr>
            <a:lvl4pPr indent="-310388" lvl="3" marL="18288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4pPr>
            <a:lvl5pPr indent="-310388" lvl="4" marL="22860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43" name="Shape 43"/>
          <p:cNvSpPr txBox="1"/>
          <p:nvPr>
            <p:ph idx="10" type="dt"/>
          </p:nvPr>
        </p:nvSpPr>
        <p:spPr>
          <a:xfrm>
            <a:off x="5559327" y="5956136"/>
            <a:ext cx="213360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sz="900">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4" name="Shape 44"/>
          <p:cNvSpPr txBox="1"/>
          <p:nvPr>
            <p:ph idx="11" type="ftr"/>
          </p:nvPr>
        </p:nvSpPr>
        <p:spPr>
          <a:xfrm>
            <a:off x="581192" y="5951810"/>
            <a:ext cx="4870585"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900" cap="none">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5" name="Shape 45"/>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chemeClr val="accent2"/>
                </a:solidFill>
                <a:latin typeface="Arial"/>
                <a:ea typeface="Arial"/>
                <a:cs typeface="Arial"/>
                <a:sym typeface="Arial"/>
              </a:rPr>
              <a:t>‹#›</a:t>
            </a:fld>
            <a:endParaRPr sz="900">
              <a:solidFill>
                <a:schemeClr val="accent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46" name="Shape 46"/>
        <p:cNvGrpSpPr/>
        <p:nvPr/>
      </p:nvGrpSpPr>
      <p:grpSpPr>
        <a:xfrm>
          <a:off x="0" y="0"/>
          <a:ext cx="0" cy="0"/>
          <a:chOff x="0" y="0"/>
          <a:chExt cx="0" cy="0"/>
        </a:xfrm>
      </p:grpSpPr>
      <p:sp>
        <p:nvSpPr>
          <p:cNvPr id="47" name="Shape 47"/>
          <p:cNvSpPr/>
          <p:nvPr/>
        </p:nvSpPr>
        <p:spPr>
          <a:xfrm>
            <a:off x="452646" y="5141973"/>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581193" y="3036573"/>
            <a:ext cx="7989751" cy="1504844"/>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49" name="Shape 49"/>
          <p:cNvSpPr txBox="1"/>
          <p:nvPr>
            <p:ph idx="1" type="body"/>
          </p:nvPr>
        </p:nvSpPr>
        <p:spPr>
          <a:xfrm>
            <a:off x="581193" y="4541417"/>
            <a:ext cx="7989751" cy="600556"/>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Clr>
                <a:schemeClr val="accent2"/>
              </a:buClr>
              <a:buSzPts val="1656"/>
              <a:buFont typeface="Noto Sans Symbols"/>
              <a:buNone/>
              <a:defRPr b="0" i="0" sz="1800" u="none" cap="none" strike="noStrike">
                <a:solidFill>
                  <a:schemeClr val="accent2"/>
                </a:solidFill>
                <a:latin typeface="Arial"/>
                <a:ea typeface="Arial"/>
                <a:cs typeface="Arial"/>
                <a:sym typeface="Arial"/>
              </a:defRPr>
            </a:lvl1pPr>
            <a:lvl2pPr indent="-228600" lvl="1" marL="914400" marR="0" rtl="0" algn="l">
              <a:spcBef>
                <a:spcPts val="600"/>
              </a:spcBef>
              <a:spcAft>
                <a:spcPts val="0"/>
              </a:spcAft>
              <a:buClr>
                <a:schemeClr val="accent2"/>
              </a:buClr>
              <a:buSzPts val="1656"/>
              <a:buFont typeface="Noto Sans Symbols"/>
              <a:buNone/>
              <a:defRPr b="0" i="0" sz="1800" u="none" cap="none" strike="noStrike">
                <a:solidFill>
                  <a:srgbClr val="888888"/>
                </a:solidFill>
                <a:latin typeface="Arial"/>
                <a:ea typeface="Arial"/>
                <a:cs typeface="Arial"/>
                <a:sym typeface="Arial"/>
              </a:defRPr>
            </a:lvl2pPr>
            <a:lvl3pPr indent="-228600" lvl="2" marL="1371600" marR="0" rtl="0" algn="l">
              <a:spcBef>
                <a:spcPts val="600"/>
              </a:spcBef>
              <a:spcAft>
                <a:spcPts val="0"/>
              </a:spcAft>
              <a:buClr>
                <a:schemeClr val="accent2"/>
              </a:buClr>
              <a:buSzPts val="1472"/>
              <a:buFont typeface="Noto Sans Symbols"/>
              <a:buNone/>
              <a:defRPr b="0" i="0" sz="1600" u="none" cap="none" strike="noStrike">
                <a:solidFill>
                  <a:srgbClr val="888888"/>
                </a:solidFill>
                <a:latin typeface="Arial"/>
                <a:ea typeface="Arial"/>
                <a:cs typeface="Arial"/>
                <a:sym typeface="Arial"/>
              </a:defRPr>
            </a:lvl3pPr>
            <a:lvl4pPr indent="-228600" lvl="3" marL="1828800" marR="0" rtl="0" algn="l">
              <a:spcBef>
                <a:spcPts val="600"/>
              </a:spcBef>
              <a:spcAft>
                <a:spcPts val="0"/>
              </a:spcAft>
              <a:buClr>
                <a:schemeClr val="accent2"/>
              </a:buClr>
              <a:buSzPts val="1288"/>
              <a:buFont typeface="Noto Sans Symbols"/>
              <a:buNone/>
              <a:defRPr b="0" i="0" sz="1400" u="none" cap="none" strike="noStrike">
                <a:solidFill>
                  <a:srgbClr val="888888"/>
                </a:solidFill>
                <a:latin typeface="Arial"/>
                <a:ea typeface="Arial"/>
                <a:cs typeface="Arial"/>
                <a:sym typeface="Arial"/>
              </a:defRPr>
            </a:lvl4pPr>
            <a:lvl5pPr indent="-228600" lvl="4" marL="2286000" marR="0" rtl="0" algn="l">
              <a:spcBef>
                <a:spcPts val="600"/>
              </a:spcBef>
              <a:spcAft>
                <a:spcPts val="0"/>
              </a:spcAft>
              <a:buClr>
                <a:schemeClr val="accent2"/>
              </a:buClr>
              <a:buSzPts val="1288"/>
              <a:buFont typeface="Noto Sans Symbols"/>
              <a:buNone/>
              <a:defRPr b="0" i="0" sz="1400" u="none" cap="none" strike="noStrike">
                <a:solidFill>
                  <a:srgbClr val="888888"/>
                </a:solidFill>
                <a:latin typeface="Arial"/>
                <a:ea typeface="Arial"/>
                <a:cs typeface="Arial"/>
                <a:sym typeface="Arial"/>
              </a:defRPr>
            </a:lvl5pPr>
            <a:lvl6pPr indent="-228600" lvl="5" marL="2743200" marR="0" rtl="0" algn="l">
              <a:spcBef>
                <a:spcPts val="600"/>
              </a:spcBef>
              <a:spcAft>
                <a:spcPts val="0"/>
              </a:spcAft>
              <a:buClr>
                <a:schemeClr val="accent2"/>
              </a:buClr>
              <a:buSzPts val="1288"/>
              <a:buFont typeface="Noto Sans Symbols"/>
              <a:buNone/>
              <a:defRPr b="0" i="0" sz="1400" u="none" cap="none" strike="noStrike">
                <a:solidFill>
                  <a:srgbClr val="888888"/>
                </a:solidFill>
                <a:latin typeface="Cabin"/>
                <a:ea typeface="Cabin"/>
                <a:cs typeface="Cabin"/>
                <a:sym typeface="Cabin"/>
              </a:defRPr>
            </a:lvl6pPr>
            <a:lvl7pPr indent="-228600" lvl="6" marL="3200400" marR="0" rtl="0" algn="l">
              <a:spcBef>
                <a:spcPts val="600"/>
              </a:spcBef>
              <a:spcAft>
                <a:spcPts val="0"/>
              </a:spcAft>
              <a:buClr>
                <a:schemeClr val="accent2"/>
              </a:buClr>
              <a:buSzPts val="1288"/>
              <a:buFont typeface="Noto Sans Symbols"/>
              <a:buNone/>
              <a:defRPr b="0" i="0" sz="1400" u="none" cap="none" strike="noStrike">
                <a:solidFill>
                  <a:srgbClr val="888888"/>
                </a:solidFill>
                <a:latin typeface="Cabin"/>
                <a:ea typeface="Cabin"/>
                <a:cs typeface="Cabin"/>
                <a:sym typeface="Cabin"/>
              </a:defRPr>
            </a:lvl7pPr>
            <a:lvl8pPr indent="-228600" lvl="7" marL="3657600" marR="0" rtl="0" algn="l">
              <a:spcBef>
                <a:spcPts val="600"/>
              </a:spcBef>
              <a:spcAft>
                <a:spcPts val="0"/>
              </a:spcAft>
              <a:buClr>
                <a:schemeClr val="accent2"/>
              </a:buClr>
              <a:buSzPts val="1288"/>
              <a:buFont typeface="Noto Sans Symbols"/>
              <a:buNone/>
              <a:defRPr b="0" i="0" sz="1400" u="none" cap="none" strike="noStrike">
                <a:solidFill>
                  <a:srgbClr val="888888"/>
                </a:solidFill>
                <a:latin typeface="Cabin"/>
                <a:ea typeface="Cabin"/>
                <a:cs typeface="Cabin"/>
                <a:sym typeface="Cabin"/>
              </a:defRPr>
            </a:lvl8pPr>
            <a:lvl9pPr indent="-228600" lvl="8" marL="4114800" marR="0" rtl="0" algn="l">
              <a:spcBef>
                <a:spcPts val="600"/>
              </a:spcBef>
              <a:spcAft>
                <a:spcPts val="600"/>
              </a:spcAft>
              <a:buClr>
                <a:schemeClr val="accent2"/>
              </a:buClr>
              <a:buSzPts val="1288"/>
              <a:buFont typeface="Noto Sans Symbols"/>
              <a:buNone/>
              <a:defRPr b="0" i="0" sz="1400" u="none" cap="none" strike="noStrike">
                <a:solidFill>
                  <a:srgbClr val="888888"/>
                </a:solidFill>
                <a:latin typeface="Cabin"/>
                <a:ea typeface="Cabin"/>
                <a:cs typeface="Cabin"/>
                <a:sym typeface="Cabin"/>
              </a:defRPr>
            </a:lvl9pPr>
          </a:lstStyle>
          <a:p/>
        </p:txBody>
      </p:sp>
      <p:sp>
        <p:nvSpPr>
          <p:cNvPr id="50" name="Shape 50"/>
          <p:cNvSpPr txBox="1"/>
          <p:nvPr>
            <p:ph idx="10" type="dt"/>
          </p:nvPr>
        </p:nvSpPr>
        <p:spPr>
          <a:xfrm>
            <a:off x="5559327" y="5956136"/>
            <a:ext cx="213360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sz="900">
                <a:solidFill>
                  <a:srgbClr val="9F276A"/>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1" name="Shape 51"/>
          <p:cNvSpPr txBox="1"/>
          <p:nvPr>
            <p:ph idx="11" type="ftr"/>
          </p:nvPr>
        </p:nvSpPr>
        <p:spPr>
          <a:xfrm>
            <a:off x="581192" y="5951810"/>
            <a:ext cx="4870585"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900" cap="none">
                <a:solidFill>
                  <a:srgbClr val="9F276A"/>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2" name="Shape 52"/>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9F276A"/>
                </a:solidFill>
                <a:latin typeface="Arial"/>
                <a:ea typeface="Arial"/>
                <a:cs typeface="Arial"/>
                <a:sym typeface="Arial"/>
              </a:rPr>
              <a:t>‹#›</a:t>
            </a:fld>
            <a:endParaRPr sz="900">
              <a:solidFill>
                <a:srgbClr val="9F276A"/>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53" name="Shape 53"/>
        <p:cNvGrpSpPr/>
        <p:nvPr/>
      </p:nvGrpSpPr>
      <p:grpSpPr>
        <a:xfrm>
          <a:off x="0" y="0"/>
          <a:ext cx="0" cy="0"/>
          <a:chOff x="0" y="0"/>
          <a:chExt cx="0" cy="0"/>
        </a:xfrm>
      </p:grpSpPr>
      <p:sp>
        <p:nvSpPr>
          <p:cNvPr id="54" name="Shape 54"/>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type="title"/>
          </p:nvPr>
        </p:nvSpPr>
        <p:spPr>
          <a:xfrm>
            <a:off x="581192" y="687474"/>
            <a:ext cx="7989752" cy="1083329"/>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56" name="Shape 56"/>
          <p:cNvSpPr txBox="1"/>
          <p:nvPr>
            <p:ph idx="1" type="body"/>
          </p:nvPr>
        </p:nvSpPr>
        <p:spPr>
          <a:xfrm>
            <a:off x="581192" y="2228002"/>
            <a:ext cx="3899527" cy="3633047"/>
          </a:xfrm>
          <a:prstGeom prst="rect">
            <a:avLst/>
          </a:prstGeom>
          <a:noFill/>
          <a:ln>
            <a:noFill/>
          </a:ln>
        </p:spPr>
        <p:txBody>
          <a:bodyPr anchorCtr="0" anchor="ctr" bIns="91425" lIns="91425" spcFirstLastPara="1" rIns="91425" wrap="square" tIns="91425"/>
          <a:lstStyle>
            <a:lvl1pPr indent="-368808" lvl="0" marL="457200" marR="0" rtl="0" algn="l">
              <a:spcBef>
                <a:spcPts val="480"/>
              </a:spcBef>
              <a:spcAft>
                <a:spcPts val="0"/>
              </a:spcAft>
              <a:buClr>
                <a:schemeClr val="accent2"/>
              </a:buClr>
              <a:buSzPts val="2208"/>
              <a:buFont typeface="Noto Sans Symbols"/>
              <a:buChar char="◼"/>
              <a:defRPr b="0" i="0" sz="2400" u="none" cap="none" strike="noStrike">
                <a:solidFill>
                  <a:schemeClr val="dk2"/>
                </a:solidFill>
                <a:latin typeface="Arial"/>
                <a:ea typeface="Arial"/>
                <a:cs typeface="Arial"/>
                <a:sym typeface="Arial"/>
              </a:defRPr>
            </a:lvl1pPr>
            <a:lvl2pPr indent="-345440" lvl="1" marL="914400" marR="0" rtl="0" algn="l">
              <a:spcBef>
                <a:spcPts val="600"/>
              </a:spcBef>
              <a:spcAft>
                <a:spcPts val="0"/>
              </a:spcAft>
              <a:buClr>
                <a:schemeClr val="accent2"/>
              </a:buClr>
              <a:buSzPts val="1840"/>
              <a:buFont typeface="Noto Sans Symbols"/>
              <a:buChar char="◼"/>
              <a:defRPr b="0" i="0" sz="2000" u="none" cap="none" strike="noStrike">
                <a:solidFill>
                  <a:schemeClr val="dk2"/>
                </a:solidFill>
                <a:latin typeface="Arial"/>
                <a:ea typeface="Arial"/>
                <a:cs typeface="Arial"/>
                <a:sym typeface="Arial"/>
              </a:defRPr>
            </a:lvl2pPr>
            <a:lvl3pPr indent="-333756" lvl="2" marL="1371600" marR="0" rtl="0" algn="l">
              <a:spcBef>
                <a:spcPts val="600"/>
              </a:spcBef>
              <a:spcAft>
                <a:spcPts val="0"/>
              </a:spcAft>
              <a:buClr>
                <a:schemeClr val="accent2"/>
              </a:buClr>
              <a:buSzPts val="1656"/>
              <a:buFont typeface="Noto Sans Symbols"/>
              <a:buChar char="◼"/>
              <a:defRPr b="0" i="0" sz="1800" u="none" cap="none" strike="noStrike">
                <a:solidFill>
                  <a:schemeClr val="dk2"/>
                </a:solidFill>
                <a:latin typeface="Arial"/>
                <a:ea typeface="Arial"/>
                <a:cs typeface="Arial"/>
                <a:sym typeface="Arial"/>
              </a:defRPr>
            </a:lvl3pPr>
            <a:lvl4pPr indent="-322072" lvl="3" marL="18288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4pPr>
            <a:lvl5pPr indent="-322072" lvl="4" marL="22860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57" name="Shape 57"/>
          <p:cNvSpPr txBox="1"/>
          <p:nvPr>
            <p:ph idx="2" type="body"/>
          </p:nvPr>
        </p:nvSpPr>
        <p:spPr>
          <a:xfrm>
            <a:off x="4663282" y="2228003"/>
            <a:ext cx="3907662" cy="3633047"/>
          </a:xfrm>
          <a:prstGeom prst="rect">
            <a:avLst/>
          </a:prstGeom>
          <a:noFill/>
          <a:ln>
            <a:noFill/>
          </a:ln>
        </p:spPr>
        <p:txBody>
          <a:bodyPr anchorCtr="0" anchor="ctr" bIns="91425" lIns="91425" spcFirstLastPara="1" rIns="91425" wrap="square" tIns="91425"/>
          <a:lstStyle>
            <a:lvl1pPr indent="-368808" lvl="0" marL="457200" marR="0" rtl="0" algn="l">
              <a:spcBef>
                <a:spcPts val="480"/>
              </a:spcBef>
              <a:spcAft>
                <a:spcPts val="0"/>
              </a:spcAft>
              <a:buClr>
                <a:schemeClr val="accent2"/>
              </a:buClr>
              <a:buSzPts val="2208"/>
              <a:buFont typeface="Noto Sans Symbols"/>
              <a:buChar char="◼"/>
              <a:defRPr b="0" i="0" sz="2400" u="none" cap="none" strike="noStrike">
                <a:solidFill>
                  <a:schemeClr val="dk2"/>
                </a:solidFill>
                <a:latin typeface="Arial"/>
                <a:ea typeface="Arial"/>
                <a:cs typeface="Arial"/>
                <a:sym typeface="Arial"/>
              </a:defRPr>
            </a:lvl1pPr>
            <a:lvl2pPr indent="-345440" lvl="1" marL="914400" marR="0" rtl="0" algn="l">
              <a:spcBef>
                <a:spcPts val="600"/>
              </a:spcBef>
              <a:spcAft>
                <a:spcPts val="0"/>
              </a:spcAft>
              <a:buClr>
                <a:schemeClr val="accent2"/>
              </a:buClr>
              <a:buSzPts val="1840"/>
              <a:buFont typeface="Noto Sans Symbols"/>
              <a:buChar char="◼"/>
              <a:defRPr b="0" i="0" sz="2000" u="none" cap="none" strike="noStrike">
                <a:solidFill>
                  <a:schemeClr val="dk2"/>
                </a:solidFill>
                <a:latin typeface="Arial"/>
                <a:ea typeface="Arial"/>
                <a:cs typeface="Arial"/>
                <a:sym typeface="Arial"/>
              </a:defRPr>
            </a:lvl2pPr>
            <a:lvl3pPr indent="-333756" lvl="2" marL="1371600" marR="0" rtl="0" algn="l">
              <a:spcBef>
                <a:spcPts val="600"/>
              </a:spcBef>
              <a:spcAft>
                <a:spcPts val="0"/>
              </a:spcAft>
              <a:buClr>
                <a:schemeClr val="accent2"/>
              </a:buClr>
              <a:buSzPts val="1656"/>
              <a:buFont typeface="Noto Sans Symbols"/>
              <a:buChar char="◼"/>
              <a:defRPr b="0" i="0" sz="1800" u="none" cap="none" strike="noStrike">
                <a:solidFill>
                  <a:schemeClr val="dk2"/>
                </a:solidFill>
                <a:latin typeface="Arial"/>
                <a:ea typeface="Arial"/>
                <a:cs typeface="Arial"/>
                <a:sym typeface="Arial"/>
              </a:defRPr>
            </a:lvl3pPr>
            <a:lvl4pPr indent="-322072" lvl="3" marL="18288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4pPr>
            <a:lvl5pPr indent="-322072" lvl="4" marL="22860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58" name="Shape 58"/>
          <p:cNvSpPr txBox="1"/>
          <p:nvPr>
            <p:ph idx="10" type="dt"/>
          </p:nvPr>
        </p:nvSpPr>
        <p:spPr>
          <a:xfrm>
            <a:off x="5559327" y="5956136"/>
            <a:ext cx="213360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sz="900">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9" name="Shape 59"/>
          <p:cNvSpPr txBox="1"/>
          <p:nvPr>
            <p:ph idx="11" type="ftr"/>
          </p:nvPr>
        </p:nvSpPr>
        <p:spPr>
          <a:xfrm>
            <a:off x="581192" y="5951810"/>
            <a:ext cx="4870585"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900" cap="none">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0" name="Shape 60"/>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chemeClr val="accent2"/>
                </a:solidFill>
                <a:latin typeface="Arial"/>
                <a:ea typeface="Arial"/>
                <a:cs typeface="Arial"/>
                <a:sym typeface="Arial"/>
              </a:rPr>
              <a:t>‹#›</a:t>
            </a:fld>
            <a:endParaRPr sz="900">
              <a:solidFill>
                <a:schemeClr val="accent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61" name="Shape 61"/>
        <p:cNvGrpSpPr/>
        <p:nvPr/>
      </p:nvGrpSpPr>
      <p:grpSpPr>
        <a:xfrm>
          <a:off x="0" y="0"/>
          <a:ext cx="0" cy="0"/>
          <a:chOff x="0" y="0"/>
          <a:chExt cx="0" cy="0"/>
        </a:xfrm>
      </p:grpSpPr>
      <p:sp>
        <p:nvSpPr>
          <p:cNvPr id="62" name="Shape 62"/>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txBox="1"/>
          <p:nvPr>
            <p:ph type="title"/>
          </p:nvPr>
        </p:nvSpPr>
        <p:spPr>
          <a:xfrm>
            <a:off x="581192" y="687474"/>
            <a:ext cx="7989752" cy="1083329"/>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64" name="Shape 64"/>
          <p:cNvSpPr txBox="1"/>
          <p:nvPr>
            <p:ph idx="10" type="dt"/>
          </p:nvPr>
        </p:nvSpPr>
        <p:spPr>
          <a:xfrm>
            <a:off x="5559327" y="5956136"/>
            <a:ext cx="213360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sz="900">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5" name="Shape 65"/>
          <p:cNvSpPr txBox="1"/>
          <p:nvPr>
            <p:ph idx="11" type="ftr"/>
          </p:nvPr>
        </p:nvSpPr>
        <p:spPr>
          <a:xfrm>
            <a:off x="581192" y="5951810"/>
            <a:ext cx="4870585"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900" cap="none">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6" name="Shape 66"/>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chemeClr val="accent2"/>
                </a:solidFill>
                <a:latin typeface="Arial"/>
                <a:ea typeface="Arial"/>
                <a:cs typeface="Arial"/>
                <a:sym typeface="Arial"/>
              </a:rPr>
              <a:t>‹#›</a:t>
            </a:fld>
            <a:endParaRPr sz="900">
              <a:solidFill>
                <a:schemeClr val="accent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7" name="Shape 67"/>
        <p:cNvGrpSpPr/>
        <p:nvPr/>
      </p:nvGrpSpPr>
      <p:grpSpPr>
        <a:xfrm>
          <a:off x="0" y="0"/>
          <a:ext cx="0" cy="0"/>
          <a:chOff x="0" y="0"/>
          <a:chExt cx="0" cy="0"/>
        </a:xfrm>
      </p:grpSpPr>
      <p:sp>
        <p:nvSpPr>
          <p:cNvPr id="68" name="Shape 68"/>
          <p:cNvSpPr/>
          <p:nvPr/>
        </p:nvSpPr>
        <p:spPr>
          <a:xfrm>
            <a:off x="452646" y="5141973"/>
            <a:ext cx="8238707"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txBox="1"/>
          <p:nvPr>
            <p:ph type="title"/>
          </p:nvPr>
        </p:nvSpPr>
        <p:spPr>
          <a:xfrm>
            <a:off x="581352" y="5262296"/>
            <a:ext cx="3536625" cy="689514"/>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rgbClr val="9F276A"/>
              </a:buClr>
              <a:buSzPts val="2000"/>
              <a:buFont typeface="Arial"/>
              <a:buNone/>
              <a:defRPr b="0" i="0" sz="2000" u="none" cap="none" strike="noStrike">
                <a:solidFill>
                  <a:srgbClr val="9F276A"/>
                </a:solidFill>
                <a:latin typeface="Arial"/>
                <a:ea typeface="Arial"/>
                <a:cs typeface="Arial"/>
                <a:sym typeface="Aria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70" name="Shape 70"/>
          <p:cNvSpPr txBox="1"/>
          <p:nvPr>
            <p:ph idx="1" type="body"/>
          </p:nvPr>
        </p:nvSpPr>
        <p:spPr>
          <a:xfrm>
            <a:off x="446399" y="601200"/>
            <a:ext cx="8240400" cy="4204800"/>
          </a:xfrm>
          <a:prstGeom prst="rect">
            <a:avLst/>
          </a:prstGeom>
          <a:noFill/>
          <a:ln>
            <a:noFill/>
          </a:ln>
        </p:spPr>
        <p:txBody>
          <a:bodyPr anchorCtr="0" anchor="ctr" bIns="91425" lIns="91425" spcFirstLastPara="1" rIns="91425" wrap="square" tIns="91425"/>
          <a:lstStyle>
            <a:lvl1pPr indent="-345440" lvl="0" marL="457200" marR="0" rtl="0" algn="l">
              <a:spcBef>
                <a:spcPts val="400"/>
              </a:spcBef>
              <a:spcAft>
                <a:spcPts val="0"/>
              </a:spcAft>
              <a:buClr>
                <a:schemeClr val="accent2"/>
              </a:buClr>
              <a:buSzPts val="1840"/>
              <a:buFont typeface="Noto Sans Symbols"/>
              <a:buChar char="◼"/>
              <a:defRPr b="0" i="0" sz="2000" u="none" cap="none" strike="noStrike">
                <a:solidFill>
                  <a:schemeClr val="dk2"/>
                </a:solidFill>
                <a:latin typeface="Arial"/>
                <a:ea typeface="Arial"/>
                <a:cs typeface="Arial"/>
                <a:sym typeface="Arial"/>
              </a:defRPr>
            </a:lvl1pPr>
            <a:lvl2pPr indent="-333756" lvl="1" marL="914400" marR="0" rtl="0" algn="l">
              <a:spcBef>
                <a:spcPts val="600"/>
              </a:spcBef>
              <a:spcAft>
                <a:spcPts val="0"/>
              </a:spcAft>
              <a:buClr>
                <a:schemeClr val="accent2"/>
              </a:buClr>
              <a:buSzPts val="1656"/>
              <a:buFont typeface="Noto Sans Symbols"/>
              <a:buChar char="◼"/>
              <a:defRPr b="0" i="0" sz="1800" u="none" cap="none" strike="noStrike">
                <a:solidFill>
                  <a:schemeClr val="dk2"/>
                </a:solidFill>
                <a:latin typeface="Arial"/>
                <a:ea typeface="Arial"/>
                <a:cs typeface="Arial"/>
                <a:sym typeface="Arial"/>
              </a:defRPr>
            </a:lvl2pPr>
            <a:lvl3pPr indent="-322072" lvl="2" marL="13716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3pPr>
            <a:lvl4pPr indent="-310388" lvl="3" marL="18288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4pPr>
            <a:lvl5pPr indent="-310388" lvl="4" marL="22860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5pPr>
            <a:lvl6pPr indent="-310388" lvl="5" marL="27432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6pPr>
            <a:lvl7pPr indent="-310388" lvl="6" marL="32004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7pPr>
            <a:lvl8pPr indent="-310388" lvl="7" marL="3657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8pPr>
            <a:lvl9pPr indent="-310388" lvl="8" marL="4114800" marR="0" rtl="0" algn="l">
              <a:spcBef>
                <a:spcPts val="600"/>
              </a:spcBef>
              <a:spcAft>
                <a:spcPts val="60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9pPr>
          </a:lstStyle>
          <a:p/>
        </p:txBody>
      </p:sp>
      <p:sp>
        <p:nvSpPr>
          <p:cNvPr id="71" name="Shape 71"/>
          <p:cNvSpPr txBox="1"/>
          <p:nvPr>
            <p:ph idx="2" type="body"/>
          </p:nvPr>
        </p:nvSpPr>
        <p:spPr>
          <a:xfrm>
            <a:off x="4305617" y="5262295"/>
            <a:ext cx="4265327" cy="689515"/>
          </a:xfrm>
          <a:prstGeom prst="rect">
            <a:avLst/>
          </a:prstGeom>
          <a:noFill/>
          <a:ln>
            <a:noFill/>
          </a:ln>
        </p:spPr>
        <p:txBody>
          <a:bodyPr anchorCtr="0" anchor="ctr" bIns="91425" lIns="91425" spcFirstLastPara="1" rIns="91425" wrap="square" tIns="91425"/>
          <a:lstStyle>
            <a:lvl1pPr indent="-228600" lvl="0" marL="457200" marR="0" rtl="0" algn="r">
              <a:spcBef>
                <a:spcPts val="220"/>
              </a:spcBef>
              <a:spcAft>
                <a:spcPts val="0"/>
              </a:spcAft>
              <a:buClr>
                <a:schemeClr val="accent2"/>
              </a:buClr>
              <a:buSzPts val="1012"/>
              <a:buFont typeface="Noto Sans Symbols"/>
              <a:buNone/>
              <a:defRPr b="0" i="0" sz="1100" u="none" cap="none" strike="noStrike">
                <a:solidFill>
                  <a:schemeClr val="lt1"/>
                </a:solidFill>
                <a:latin typeface="Arial"/>
                <a:ea typeface="Arial"/>
                <a:cs typeface="Arial"/>
                <a:sym typeface="Arial"/>
              </a:defRPr>
            </a:lvl1pPr>
            <a:lvl2pPr indent="-228600" lvl="1" marL="914400" marR="0" rtl="0" algn="l">
              <a:spcBef>
                <a:spcPts val="600"/>
              </a:spcBef>
              <a:spcAft>
                <a:spcPts val="0"/>
              </a:spcAft>
              <a:buClr>
                <a:schemeClr val="accent2"/>
              </a:buClr>
              <a:buSzPts val="1012"/>
              <a:buFont typeface="Noto Sans Symbols"/>
              <a:buNone/>
              <a:defRPr b="0" i="0" sz="1100" u="none" cap="none" strike="noStrike">
                <a:solidFill>
                  <a:schemeClr val="dk2"/>
                </a:solidFill>
                <a:latin typeface="Arial"/>
                <a:ea typeface="Arial"/>
                <a:cs typeface="Arial"/>
                <a:sym typeface="Arial"/>
              </a:defRPr>
            </a:lvl2pPr>
            <a:lvl3pPr indent="-228600" lvl="2" marL="1371600" marR="0" rtl="0" algn="l">
              <a:spcBef>
                <a:spcPts val="600"/>
              </a:spcBef>
              <a:spcAft>
                <a:spcPts val="0"/>
              </a:spcAft>
              <a:buClr>
                <a:schemeClr val="accent2"/>
              </a:buClr>
              <a:buSzPts val="920"/>
              <a:buFont typeface="Noto Sans Symbols"/>
              <a:buNone/>
              <a:defRPr b="0" i="0" sz="1000" u="none" cap="none" strike="noStrike">
                <a:solidFill>
                  <a:schemeClr val="dk2"/>
                </a:solidFill>
                <a:latin typeface="Arial"/>
                <a:ea typeface="Arial"/>
                <a:cs typeface="Arial"/>
                <a:sym typeface="Arial"/>
              </a:defRPr>
            </a:lvl3pPr>
            <a:lvl4pPr indent="-228600" lvl="3" marL="1828800" marR="0" rtl="0" algn="l">
              <a:spcBef>
                <a:spcPts val="600"/>
              </a:spcBef>
              <a:spcAft>
                <a:spcPts val="0"/>
              </a:spcAft>
              <a:buClr>
                <a:schemeClr val="accent2"/>
              </a:buClr>
              <a:buSzPts val="828"/>
              <a:buFont typeface="Noto Sans Symbols"/>
              <a:buNone/>
              <a:defRPr b="0" i="0" sz="900" u="none" cap="none" strike="noStrike">
                <a:solidFill>
                  <a:schemeClr val="dk2"/>
                </a:solidFill>
                <a:latin typeface="Arial"/>
                <a:ea typeface="Arial"/>
                <a:cs typeface="Arial"/>
                <a:sym typeface="Arial"/>
              </a:defRPr>
            </a:lvl4pPr>
            <a:lvl5pPr indent="-228600" lvl="4" marL="2286000" marR="0" rtl="0" algn="l">
              <a:spcBef>
                <a:spcPts val="600"/>
              </a:spcBef>
              <a:spcAft>
                <a:spcPts val="0"/>
              </a:spcAft>
              <a:buClr>
                <a:schemeClr val="accent2"/>
              </a:buClr>
              <a:buSzPts val="828"/>
              <a:buFont typeface="Noto Sans Symbols"/>
              <a:buNone/>
              <a:defRPr b="0" i="0" sz="900" u="none" cap="none" strike="noStrike">
                <a:solidFill>
                  <a:schemeClr val="dk2"/>
                </a:solidFill>
                <a:latin typeface="Arial"/>
                <a:ea typeface="Arial"/>
                <a:cs typeface="Arial"/>
                <a:sym typeface="Arial"/>
              </a:defRPr>
            </a:lvl5pPr>
            <a:lvl6pPr indent="-228600" lvl="5" marL="2743200" marR="0" rtl="0" algn="l">
              <a:spcBef>
                <a:spcPts val="600"/>
              </a:spcBef>
              <a:spcAft>
                <a:spcPts val="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6pPr>
            <a:lvl7pPr indent="-228600" lvl="6" marL="3200400" marR="0" rtl="0" algn="l">
              <a:spcBef>
                <a:spcPts val="600"/>
              </a:spcBef>
              <a:spcAft>
                <a:spcPts val="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7pPr>
            <a:lvl8pPr indent="-228600" lvl="7" marL="3657600" marR="0" rtl="0" algn="l">
              <a:spcBef>
                <a:spcPts val="600"/>
              </a:spcBef>
              <a:spcAft>
                <a:spcPts val="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8pPr>
            <a:lvl9pPr indent="-228600" lvl="8" marL="4114800" marR="0" rtl="0" algn="l">
              <a:spcBef>
                <a:spcPts val="600"/>
              </a:spcBef>
              <a:spcAft>
                <a:spcPts val="60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9pPr>
          </a:lstStyle>
          <a:p/>
        </p:txBody>
      </p:sp>
      <p:sp>
        <p:nvSpPr>
          <p:cNvPr id="72" name="Shape 72"/>
          <p:cNvSpPr txBox="1"/>
          <p:nvPr>
            <p:ph idx="10" type="dt"/>
          </p:nvPr>
        </p:nvSpPr>
        <p:spPr>
          <a:xfrm>
            <a:off x="5559327" y="5956136"/>
            <a:ext cx="213360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sz="900">
                <a:solidFill>
                  <a:srgbClr val="9F276A"/>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3" name="Shape 73"/>
          <p:cNvSpPr txBox="1"/>
          <p:nvPr>
            <p:ph idx="11" type="ftr"/>
          </p:nvPr>
        </p:nvSpPr>
        <p:spPr>
          <a:xfrm>
            <a:off x="581192" y="5951810"/>
            <a:ext cx="4870585"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900" cap="none">
                <a:solidFill>
                  <a:srgbClr val="9F276A"/>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4" name="Shape 74"/>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9F276A"/>
                </a:solidFill>
                <a:latin typeface="Arial"/>
                <a:ea typeface="Arial"/>
                <a:cs typeface="Arial"/>
                <a:sym typeface="Arial"/>
              </a:rPr>
              <a:t>‹#›</a:t>
            </a:fld>
            <a:endParaRPr sz="900">
              <a:solidFill>
                <a:srgbClr val="9F276A"/>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5" name="Shape 75"/>
        <p:cNvGrpSpPr/>
        <p:nvPr/>
      </p:nvGrpSpPr>
      <p:grpSpPr>
        <a:xfrm>
          <a:off x="0" y="0"/>
          <a:ext cx="0" cy="0"/>
          <a:chOff x="0" y="0"/>
          <a:chExt cx="0" cy="0"/>
        </a:xfrm>
      </p:grpSpPr>
      <p:sp>
        <p:nvSpPr>
          <p:cNvPr id="76" name="Shape 76"/>
          <p:cNvSpPr txBox="1"/>
          <p:nvPr>
            <p:ph type="title"/>
          </p:nvPr>
        </p:nvSpPr>
        <p:spPr>
          <a:xfrm>
            <a:off x="581192" y="4693389"/>
            <a:ext cx="7989752"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accent1"/>
              </a:buClr>
              <a:buSzPts val="2400"/>
              <a:buFont typeface="Arial"/>
              <a:buNone/>
              <a:defRPr b="0" i="0" sz="2400" u="none" cap="none" strike="noStrike">
                <a:solidFill>
                  <a:schemeClr val="accent1"/>
                </a:solidFill>
                <a:latin typeface="Arial"/>
                <a:ea typeface="Arial"/>
                <a:cs typeface="Arial"/>
                <a:sym typeface="Aria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77" name="Shape 77"/>
          <p:cNvSpPr/>
          <p:nvPr>
            <p:ph idx="2" type="pic"/>
          </p:nvPr>
        </p:nvSpPr>
        <p:spPr>
          <a:xfrm>
            <a:off x="448093" y="599725"/>
            <a:ext cx="8238706" cy="3557252"/>
          </a:xfrm>
          <a:prstGeom prst="rect">
            <a:avLst/>
          </a:prstGeom>
          <a:noFill/>
          <a:ln>
            <a:noFill/>
          </a:ln>
        </p:spPr>
        <p:txBody>
          <a:bodyPr anchorCtr="0" anchor="t" bIns="91425" lIns="91425" spcFirstLastPara="1" rIns="91425" wrap="square" tIns="91425"/>
          <a:lstStyle>
            <a:lvl1pPr indent="0" lvl="0" marL="0" marR="0" rtl="0" algn="ctr">
              <a:spcBef>
                <a:spcPts val="320"/>
              </a:spcBef>
              <a:spcAft>
                <a:spcPts val="0"/>
              </a:spcAft>
              <a:buClr>
                <a:schemeClr val="accent2"/>
              </a:buClr>
              <a:buSzPts val="1472"/>
              <a:buFont typeface="Noto Sans Symbols"/>
              <a:buNone/>
              <a:defRPr b="0" i="0" sz="1600" u="none" cap="none" strike="noStrike">
                <a:solidFill>
                  <a:schemeClr val="dk2"/>
                </a:solidFill>
                <a:latin typeface="Arial"/>
                <a:ea typeface="Arial"/>
                <a:cs typeface="Arial"/>
                <a:sym typeface="Arial"/>
              </a:defRPr>
            </a:lvl1pPr>
            <a:lvl2pPr indent="0" lvl="1" marL="457200" marR="0" rtl="0" algn="l">
              <a:spcBef>
                <a:spcPts val="600"/>
              </a:spcBef>
              <a:spcAft>
                <a:spcPts val="0"/>
              </a:spcAft>
              <a:buClr>
                <a:schemeClr val="accent2"/>
              </a:buClr>
              <a:buSzPts val="1472"/>
              <a:buFont typeface="Noto Sans Symbols"/>
              <a:buNone/>
              <a:defRPr b="0" i="0" sz="1600" u="none" cap="none" strike="noStrike">
                <a:solidFill>
                  <a:schemeClr val="dk2"/>
                </a:solidFill>
                <a:latin typeface="Arial"/>
                <a:ea typeface="Arial"/>
                <a:cs typeface="Arial"/>
                <a:sym typeface="Arial"/>
              </a:defRPr>
            </a:lvl2pPr>
            <a:lvl3pPr indent="0" lvl="2" marL="914400" marR="0" rtl="0" algn="l">
              <a:spcBef>
                <a:spcPts val="600"/>
              </a:spcBef>
              <a:spcAft>
                <a:spcPts val="0"/>
              </a:spcAft>
              <a:buClr>
                <a:schemeClr val="accent2"/>
              </a:buClr>
              <a:buSzPts val="1472"/>
              <a:buFont typeface="Noto Sans Symbols"/>
              <a:buNone/>
              <a:defRPr b="0" i="0" sz="1600" u="none" cap="none" strike="noStrike">
                <a:solidFill>
                  <a:schemeClr val="dk2"/>
                </a:solidFill>
                <a:latin typeface="Arial"/>
                <a:ea typeface="Arial"/>
                <a:cs typeface="Arial"/>
                <a:sym typeface="Arial"/>
              </a:defRPr>
            </a:lvl3pPr>
            <a:lvl4pPr indent="0" lvl="3" marL="1371600" marR="0" rtl="0" algn="l">
              <a:spcBef>
                <a:spcPts val="600"/>
              </a:spcBef>
              <a:spcAft>
                <a:spcPts val="0"/>
              </a:spcAft>
              <a:buClr>
                <a:schemeClr val="accent2"/>
              </a:buClr>
              <a:buSzPts val="1472"/>
              <a:buFont typeface="Noto Sans Symbols"/>
              <a:buNone/>
              <a:defRPr b="0" i="0" sz="1600" u="none" cap="none" strike="noStrike">
                <a:solidFill>
                  <a:schemeClr val="dk2"/>
                </a:solidFill>
                <a:latin typeface="Arial"/>
                <a:ea typeface="Arial"/>
                <a:cs typeface="Arial"/>
                <a:sym typeface="Arial"/>
              </a:defRPr>
            </a:lvl4pPr>
            <a:lvl5pPr indent="0" lvl="4" marL="1828800" marR="0" rtl="0" algn="l">
              <a:spcBef>
                <a:spcPts val="600"/>
              </a:spcBef>
              <a:spcAft>
                <a:spcPts val="0"/>
              </a:spcAft>
              <a:buClr>
                <a:schemeClr val="accent2"/>
              </a:buClr>
              <a:buSzPts val="1472"/>
              <a:buFont typeface="Noto Sans Symbols"/>
              <a:buNone/>
              <a:defRPr b="0" i="0" sz="1600" u="none" cap="none" strike="noStrike">
                <a:solidFill>
                  <a:schemeClr val="dk2"/>
                </a:solidFill>
                <a:latin typeface="Arial"/>
                <a:ea typeface="Arial"/>
                <a:cs typeface="Arial"/>
                <a:sym typeface="Arial"/>
              </a:defRPr>
            </a:lvl5pPr>
            <a:lvl6pPr indent="0" lvl="5" marL="2286000"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6pPr>
            <a:lvl7pPr indent="0" lvl="6" marL="2743200"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7pPr>
            <a:lvl8pPr indent="0" lvl="7" marL="3200400"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8pPr>
            <a:lvl9pPr indent="0" lvl="8" marL="3657600"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9pPr>
          </a:lstStyle>
          <a:p/>
        </p:txBody>
      </p:sp>
      <p:sp>
        <p:nvSpPr>
          <p:cNvPr id="78" name="Shape 78"/>
          <p:cNvSpPr txBox="1"/>
          <p:nvPr>
            <p:ph idx="1" type="body"/>
          </p:nvPr>
        </p:nvSpPr>
        <p:spPr>
          <a:xfrm>
            <a:off x="581192" y="5260126"/>
            <a:ext cx="7989752" cy="598671"/>
          </a:xfrm>
          <a:prstGeom prst="rect">
            <a:avLst/>
          </a:prstGeom>
          <a:noFill/>
          <a:ln>
            <a:noFill/>
          </a:ln>
        </p:spPr>
        <p:txBody>
          <a:bodyPr anchorCtr="0" anchor="ctr" bIns="91425" lIns="91425" spcFirstLastPara="1" rIns="91425" wrap="square" tIns="91425"/>
          <a:lstStyle>
            <a:lvl1pPr indent="-228600" lvl="0" marL="457200" marR="0" rtl="0" algn="l">
              <a:spcBef>
                <a:spcPts val="240"/>
              </a:spcBef>
              <a:spcAft>
                <a:spcPts val="0"/>
              </a:spcAft>
              <a:buClr>
                <a:schemeClr val="accent2"/>
              </a:buClr>
              <a:buSzPts val="1104"/>
              <a:buFont typeface="Noto Sans Symbols"/>
              <a:buNone/>
              <a:defRPr b="0" i="0" sz="1200" u="none" cap="none" strike="noStrike">
                <a:solidFill>
                  <a:schemeClr val="dk2"/>
                </a:solidFill>
                <a:latin typeface="Arial"/>
                <a:ea typeface="Arial"/>
                <a:cs typeface="Arial"/>
                <a:sym typeface="Arial"/>
              </a:defRPr>
            </a:lvl1pPr>
            <a:lvl2pPr indent="-228600" lvl="1" marL="914400" marR="0" rtl="0" algn="l">
              <a:spcBef>
                <a:spcPts val="600"/>
              </a:spcBef>
              <a:spcAft>
                <a:spcPts val="0"/>
              </a:spcAft>
              <a:buClr>
                <a:schemeClr val="accent2"/>
              </a:buClr>
              <a:buSzPts val="1104"/>
              <a:buFont typeface="Noto Sans Symbols"/>
              <a:buNone/>
              <a:defRPr b="0" i="0" sz="1200" u="none" cap="none" strike="noStrike">
                <a:solidFill>
                  <a:schemeClr val="dk2"/>
                </a:solidFill>
                <a:latin typeface="Arial"/>
                <a:ea typeface="Arial"/>
                <a:cs typeface="Arial"/>
                <a:sym typeface="Arial"/>
              </a:defRPr>
            </a:lvl2pPr>
            <a:lvl3pPr indent="-228600" lvl="2" marL="1371600" marR="0" rtl="0" algn="l">
              <a:spcBef>
                <a:spcPts val="600"/>
              </a:spcBef>
              <a:spcAft>
                <a:spcPts val="0"/>
              </a:spcAft>
              <a:buClr>
                <a:schemeClr val="accent2"/>
              </a:buClr>
              <a:buSzPts val="920"/>
              <a:buFont typeface="Noto Sans Symbols"/>
              <a:buNone/>
              <a:defRPr b="0" i="0" sz="1000" u="none" cap="none" strike="noStrike">
                <a:solidFill>
                  <a:schemeClr val="dk2"/>
                </a:solidFill>
                <a:latin typeface="Arial"/>
                <a:ea typeface="Arial"/>
                <a:cs typeface="Arial"/>
                <a:sym typeface="Arial"/>
              </a:defRPr>
            </a:lvl3pPr>
            <a:lvl4pPr indent="-228600" lvl="3" marL="1828800" marR="0" rtl="0" algn="l">
              <a:spcBef>
                <a:spcPts val="600"/>
              </a:spcBef>
              <a:spcAft>
                <a:spcPts val="0"/>
              </a:spcAft>
              <a:buClr>
                <a:schemeClr val="accent2"/>
              </a:buClr>
              <a:buSzPts val="828"/>
              <a:buFont typeface="Noto Sans Symbols"/>
              <a:buNone/>
              <a:defRPr b="0" i="0" sz="900" u="none" cap="none" strike="noStrike">
                <a:solidFill>
                  <a:schemeClr val="dk2"/>
                </a:solidFill>
                <a:latin typeface="Arial"/>
                <a:ea typeface="Arial"/>
                <a:cs typeface="Arial"/>
                <a:sym typeface="Arial"/>
              </a:defRPr>
            </a:lvl4pPr>
            <a:lvl5pPr indent="-228600" lvl="4" marL="2286000" marR="0" rtl="0" algn="l">
              <a:spcBef>
                <a:spcPts val="600"/>
              </a:spcBef>
              <a:spcAft>
                <a:spcPts val="0"/>
              </a:spcAft>
              <a:buClr>
                <a:schemeClr val="accent2"/>
              </a:buClr>
              <a:buSzPts val="828"/>
              <a:buFont typeface="Noto Sans Symbols"/>
              <a:buNone/>
              <a:defRPr b="0" i="0" sz="900" u="none" cap="none" strike="noStrike">
                <a:solidFill>
                  <a:schemeClr val="dk2"/>
                </a:solidFill>
                <a:latin typeface="Arial"/>
                <a:ea typeface="Arial"/>
                <a:cs typeface="Arial"/>
                <a:sym typeface="Arial"/>
              </a:defRPr>
            </a:lvl5pPr>
            <a:lvl6pPr indent="-228600" lvl="5" marL="2743200" marR="0" rtl="0" algn="l">
              <a:spcBef>
                <a:spcPts val="600"/>
              </a:spcBef>
              <a:spcAft>
                <a:spcPts val="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6pPr>
            <a:lvl7pPr indent="-228600" lvl="6" marL="3200400" marR="0" rtl="0" algn="l">
              <a:spcBef>
                <a:spcPts val="600"/>
              </a:spcBef>
              <a:spcAft>
                <a:spcPts val="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7pPr>
            <a:lvl8pPr indent="-228600" lvl="7" marL="3657600" marR="0" rtl="0" algn="l">
              <a:spcBef>
                <a:spcPts val="600"/>
              </a:spcBef>
              <a:spcAft>
                <a:spcPts val="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8pPr>
            <a:lvl9pPr indent="-228600" lvl="8" marL="4114800" marR="0" rtl="0" algn="l">
              <a:spcBef>
                <a:spcPts val="600"/>
              </a:spcBef>
              <a:spcAft>
                <a:spcPts val="60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9pPr>
          </a:lstStyle>
          <a:p/>
        </p:txBody>
      </p:sp>
      <p:sp>
        <p:nvSpPr>
          <p:cNvPr id="79" name="Shape 79"/>
          <p:cNvSpPr txBox="1"/>
          <p:nvPr>
            <p:ph idx="10" type="dt"/>
          </p:nvPr>
        </p:nvSpPr>
        <p:spPr>
          <a:xfrm>
            <a:off x="5559327" y="5956136"/>
            <a:ext cx="213360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sz="900">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0" name="Shape 80"/>
          <p:cNvSpPr txBox="1"/>
          <p:nvPr>
            <p:ph idx="11" type="ftr"/>
          </p:nvPr>
        </p:nvSpPr>
        <p:spPr>
          <a:xfrm>
            <a:off x="581192" y="5951810"/>
            <a:ext cx="4870585"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900" cap="none">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1" name="Shape 81"/>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chemeClr val="accent2"/>
                </a:solidFill>
                <a:latin typeface="Arial"/>
                <a:ea typeface="Arial"/>
                <a:cs typeface="Arial"/>
                <a:sym typeface="Arial"/>
              </a:rPr>
              <a:t>‹#›</a:t>
            </a:fld>
            <a:endParaRPr sz="900">
              <a:solidFill>
                <a:schemeClr val="accent2"/>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581192" y="687474"/>
            <a:ext cx="7989752" cy="1083329"/>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1" name="Shape 11"/>
          <p:cNvSpPr txBox="1"/>
          <p:nvPr>
            <p:ph idx="1" type="body"/>
          </p:nvPr>
        </p:nvSpPr>
        <p:spPr>
          <a:xfrm>
            <a:off x="581192" y="2228003"/>
            <a:ext cx="7989752" cy="3630794"/>
          </a:xfrm>
          <a:prstGeom prst="rect">
            <a:avLst/>
          </a:prstGeom>
          <a:noFill/>
          <a:ln>
            <a:noFill/>
          </a:ln>
        </p:spPr>
        <p:txBody>
          <a:bodyPr anchorCtr="0" anchor="ctr" bIns="91425" lIns="91425" spcFirstLastPara="1" rIns="91425" wrap="square" tIns="91425"/>
          <a:lstStyle>
            <a:lvl1pPr indent="-345440" lvl="0" marL="457200" marR="0" rtl="0" algn="l">
              <a:spcBef>
                <a:spcPts val="400"/>
              </a:spcBef>
              <a:spcAft>
                <a:spcPts val="0"/>
              </a:spcAft>
              <a:buClr>
                <a:schemeClr val="accent2"/>
              </a:buClr>
              <a:buSzPts val="1840"/>
              <a:buFont typeface="Noto Sans Symbols"/>
              <a:buChar char="◼"/>
              <a:defRPr b="0" i="0" sz="2000" u="none" cap="none" strike="noStrike">
                <a:solidFill>
                  <a:schemeClr val="dk2"/>
                </a:solidFill>
                <a:latin typeface="Arial"/>
                <a:ea typeface="Arial"/>
                <a:cs typeface="Arial"/>
                <a:sym typeface="Arial"/>
              </a:defRPr>
            </a:lvl1pPr>
            <a:lvl2pPr indent="-333756" lvl="1" marL="914400" marR="0" rtl="0" algn="l">
              <a:spcBef>
                <a:spcPts val="600"/>
              </a:spcBef>
              <a:spcAft>
                <a:spcPts val="0"/>
              </a:spcAft>
              <a:buClr>
                <a:schemeClr val="accent2"/>
              </a:buClr>
              <a:buSzPts val="1656"/>
              <a:buFont typeface="Noto Sans Symbols"/>
              <a:buChar char="◼"/>
              <a:defRPr b="0" i="0" sz="1800" u="none" cap="none" strike="noStrike">
                <a:solidFill>
                  <a:schemeClr val="dk2"/>
                </a:solidFill>
                <a:latin typeface="Arial"/>
                <a:ea typeface="Arial"/>
                <a:cs typeface="Arial"/>
                <a:sym typeface="Arial"/>
              </a:defRPr>
            </a:lvl2pPr>
            <a:lvl3pPr indent="-322072" lvl="2" marL="13716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3pPr>
            <a:lvl4pPr indent="-310388" lvl="3" marL="18288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4pPr>
            <a:lvl5pPr indent="-310388" lvl="4" marL="22860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12" name="Shape 12"/>
          <p:cNvSpPr txBox="1"/>
          <p:nvPr>
            <p:ph idx="10" type="dt"/>
          </p:nvPr>
        </p:nvSpPr>
        <p:spPr>
          <a:xfrm>
            <a:off x="5559327" y="5956136"/>
            <a:ext cx="213360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3" name="Shape 13"/>
          <p:cNvSpPr txBox="1"/>
          <p:nvPr>
            <p:ph idx="11" type="ftr"/>
          </p:nvPr>
        </p:nvSpPr>
        <p:spPr>
          <a:xfrm>
            <a:off x="581192" y="5951810"/>
            <a:ext cx="4870585"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4" name="Shape 14"/>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chemeClr val="accent2"/>
                </a:solidFill>
                <a:latin typeface="Arial"/>
                <a:ea typeface="Arial"/>
                <a:cs typeface="Arial"/>
                <a:sym typeface="Arial"/>
              </a:rPr>
              <a:t>‹#›</a:t>
            </a:fld>
            <a:endParaRPr b="0" i="0" sz="900" u="none" cap="none" strike="noStrike">
              <a:solidFill>
                <a:schemeClr val="accent2"/>
              </a:solidFill>
              <a:latin typeface="Arial"/>
              <a:ea typeface="Arial"/>
              <a:cs typeface="Arial"/>
              <a:sym typeface="Arial"/>
            </a:endParaRPr>
          </a:p>
        </p:txBody>
      </p:sp>
      <p:sp>
        <p:nvSpPr>
          <p:cNvPr id="15" name="Shape 15"/>
          <p:cNvSpPr/>
          <p:nvPr/>
        </p:nvSpPr>
        <p:spPr>
          <a:xfrm>
            <a:off x="448091" y="441325"/>
            <a:ext cx="2719909" cy="1080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976001" y="441325"/>
            <a:ext cx="2710800" cy="1080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3216601" y="441325"/>
            <a:ext cx="2710800" cy="1080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1.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pluralsight.com/" TargetMode="External"/><Relationship Id="rId4" Type="http://schemas.openxmlformats.org/officeDocument/2006/relationships/image" Target="../media/image9.png"/><Relationship Id="rId5"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google.com/" TargetMode="External"/><Relationship Id="rId4" Type="http://schemas.openxmlformats.org/officeDocument/2006/relationships/hyperlink" Target="ftp://happygift360.com/logo.png" TargetMode="External"/><Relationship Id="rId5" Type="http://schemas.openxmlformats.org/officeDocument/2006/relationships/hyperlink" Target="mailto:John.Doe@examp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ctrTitle"/>
          </p:nvPr>
        </p:nvSpPr>
        <p:spPr>
          <a:xfrm>
            <a:off x="581192" y="3476625"/>
            <a:ext cx="7989752" cy="1504844"/>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3600"/>
              <a:buFont typeface="Arial"/>
              <a:buNone/>
            </a:pPr>
            <a:r>
              <a:rPr b="0" i="0" lang="en-US" sz="3600" u="none" cap="none" strike="noStrike">
                <a:solidFill>
                  <a:schemeClr val="lt1"/>
                </a:solidFill>
                <a:latin typeface="Arial"/>
                <a:ea typeface="Arial"/>
                <a:cs typeface="Arial"/>
                <a:sym typeface="Arial"/>
              </a:rPr>
              <a:t>TỔNG QUAN VỀ ASP.NET</a:t>
            </a:r>
            <a:endParaRPr b="0" i="0" sz="3600" u="none" cap="none" strike="noStrike">
              <a:solidFill>
                <a:schemeClr val="lt1"/>
              </a:solidFill>
              <a:latin typeface="Arial"/>
              <a:ea typeface="Arial"/>
              <a:cs typeface="Arial"/>
              <a:sym typeface="Arial"/>
            </a:endParaRPr>
          </a:p>
        </p:txBody>
      </p:sp>
      <p:sp>
        <p:nvSpPr>
          <p:cNvPr id="101" name="Shape 101"/>
          <p:cNvSpPr txBox="1"/>
          <p:nvPr>
            <p:ph idx="1" type="subTitle"/>
          </p:nvPr>
        </p:nvSpPr>
        <p:spPr>
          <a:xfrm>
            <a:off x="581192" y="5910428"/>
            <a:ext cx="7989752" cy="4386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SzPts val="1472"/>
              <a:buFont typeface="Noto Sans Symbols"/>
              <a:buNone/>
            </a:pPr>
            <a:r>
              <a:rPr b="0" i="0" lang="en-US" sz="1600" u="none" cap="none" strike="noStrike">
                <a:solidFill>
                  <a:schemeClr val="lt1"/>
                </a:solidFill>
                <a:latin typeface="Arial"/>
                <a:ea typeface="Arial"/>
                <a:cs typeface="Arial"/>
                <a:sym typeface="Arial"/>
              </a:rPr>
              <a:t>THS. VŨ SƠN LÂM</a:t>
            </a:r>
            <a:endParaRPr b="0" i="0" sz="1600" u="none" cap="none" strike="noStrike">
              <a:solidFill>
                <a:schemeClr val="lt1"/>
              </a:solidFill>
              <a:latin typeface="Arial"/>
              <a:ea typeface="Arial"/>
              <a:cs typeface="Arial"/>
              <a:sym typeface="Arial"/>
            </a:endParaRPr>
          </a:p>
          <a:p>
            <a:pPr indent="0" lvl="0" marL="0" marR="0" rtl="0" algn="l">
              <a:spcBef>
                <a:spcPts val="920"/>
              </a:spcBef>
              <a:spcAft>
                <a:spcPts val="0"/>
              </a:spcAft>
              <a:buClr>
                <a:schemeClr val="accent2"/>
              </a:buClr>
              <a:buSzPts val="1472"/>
              <a:buFont typeface="Noto Sans Symbols"/>
              <a:buNone/>
            </a:pPr>
            <a:r>
              <a:t/>
            </a:r>
            <a:endParaRPr b="0" i="0" sz="1600" u="none" cap="none" strike="noStrike">
              <a:solidFill>
                <a:schemeClr val="lt1"/>
              </a:solidFill>
              <a:latin typeface="Arial"/>
              <a:ea typeface="Arial"/>
              <a:cs typeface="Arial"/>
              <a:sym typeface="Arial"/>
            </a:endParaRPr>
          </a:p>
        </p:txBody>
      </p:sp>
      <p:sp>
        <p:nvSpPr>
          <p:cNvPr id="102" name="Shape 102"/>
          <p:cNvSpPr txBox="1"/>
          <p:nvPr/>
        </p:nvSpPr>
        <p:spPr>
          <a:xfrm>
            <a:off x="1195634" y="646123"/>
            <a:ext cx="6760868" cy="82549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1440"/>
              <a:buFont typeface="Noto Sans Symbols"/>
              <a:buNone/>
            </a:pPr>
            <a:r>
              <a:rPr b="0" i="0" lang="en-US" sz="1800" u="none" cap="none" strike="noStrike">
                <a:solidFill>
                  <a:srgbClr val="7F7F7F"/>
                </a:solidFill>
                <a:latin typeface="Arial"/>
                <a:ea typeface="Arial"/>
                <a:cs typeface="Arial"/>
                <a:sym typeface="Arial"/>
              </a:rPr>
              <a:t>Trường Đại học Quy Nhơn</a:t>
            </a:r>
            <a:endParaRPr b="0" i="0" sz="1800" u="none" cap="none" strike="noStrike">
              <a:solidFill>
                <a:srgbClr val="7F7F7F"/>
              </a:solidFill>
              <a:latin typeface="Arial"/>
              <a:ea typeface="Arial"/>
              <a:cs typeface="Arial"/>
              <a:sym typeface="Arial"/>
            </a:endParaRPr>
          </a:p>
          <a:p>
            <a:pPr indent="0" lvl="0" marL="0" marR="0" rtl="0" algn="ctr">
              <a:spcBef>
                <a:spcPts val="1000"/>
              </a:spcBef>
              <a:spcAft>
                <a:spcPts val="0"/>
              </a:spcAft>
              <a:buClr>
                <a:schemeClr val="accent1"/>
              </a:buClr>
              <a:buSzPts val="1440"/>
              <a:buFont typeface="Noto Sans Symbols"/>
              <a:buNone/>
            </a:pPr>
            <a:r>
              <a:rPr b="0" i="0" lang="en-US" sz="1800" u="none" cap="none" strike="noStrike">
                <a:solidFill>
                  <a:srgbClr val="7F7F7F"/>
                </a:solidFill>
                <a:latin typeface="Arial"/>
                <a:ea typeface="Arial"/>
                <a:cs typeface="Arial"/>
                <a:sym typeface="Arial"/>
              </a:rPr>
              <a:t>Khoa Công nghệ thông tin – Bộ môn Công nghệ phần mềm</a:t>
            </a:r>
            <a:endParaRPr b="0" i="0" sz="1800" u="none" cap="none" strike="noStrike">
              <a:solidFill>
                <a:srgbClr val="7F7F7F"/>
              </a:solidFill>
              <a:latin typeface="Arial"/>
              <a:ea typeface="Arial"/>
              <a:cs typeface="Arial"/>
              <a:sym typeface="Arial"/>
            </a:endParaRPr>
          </a:p>
        </p:txBody>
      </p:sp>
      <p:sp>
        <p:nvSpPr>
          <p:cNvPr id="103" name="Shape 103"/>
          <p:cNvSpPr txBox="1"/>
          <p:nvPr/>
        </p:nvSpPr>
        <p:spPr>
          <a:xfrm>
            <a:off x="581192" y="1850906"/>
            <a:ext cx="7989752" cy="940623"/>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1"/>
              </a:buClr>
              <a:buSzPts val="2340"/>
              <a:buFont typeface="Arial"/>
              <a:buNone/>
            </a:pPr>
            <a:r>
              <a:rPr b="0" i="0" lang="en-US" sz="2340" u="none" cap="none" strike="noStrike">
                <a:solidFill>
                  <a:schemeClr val="dk1"/>
                </a:solidFill>
                <a:latin typeface="Arial"/>
                <a:ea typeface="Arial"/>
                <a:cs typeface="Arial"/>
                <a:sym typeface="Arial"/>
              </a:rPr>
              <a:t>CHƯƠNG 4:</a:t>
            </a:r>
            <a:br>
              <a:rPr b="0" i="0" lang="en-US" sz="2340" u="none" cap="none" strike="noStrike">
                <a:solidFill>
                  <a:schemeClr val="dk1"/>
                </a:solidFill>
                <a:latin typeface="Arial"/>
                <a:ea typeface="Arial"/>
                <a:cs typeface="Arial"/>
                <a:sym typeface="Arial"/>
              </a:rPr>
            </a:br>
            <a:r>
              <a:rPr b="0" i="0" lang="en-US" sz="2340" u="none" cap="none" strike="noStrike">
                <a:solidFill>
                  <a:schemeClr val="dk1"/>
                </a:solidFill>
                <a:latin typeface="Arial"/>
                <a:ea typeface="Arial"/>
                <a:cs typeface="Arial"/>
                <a:sym typeface="Arial"/>
              </a:rPr>
              <a:t>PHÁT TRIỂN ỨNG DỤNG WEB VỚI ASP.NET</a:t>
            </a:r>
            <a:endParaRPr b="0" i="0" sz="234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URN - UNIFORM RESOURCE </a:t>
            </a:r>
            <a:r>
              <a:rPr b="0" i="0" lang="en-US" sz="3600" u="none" cap="none" strike="noStrike">
                <a:solidFill>
                  <a:schemeClr val="lt1"/>
                </a:solidFill>
                <a:latin typeface="Arial"/>
                <a:ea typeface="Arial"/>
                <a:cs typeface="Arial"/>
                <a:sym typeface="Arial"/>
              </a:rPr>
              <a:t>NAME</a:t>
            </a:r>
            <a:endParaRPr b="0" i="0" sz="2800" u="none" cap="none" strike="noStrike">
              <a:solidFill>
                <a:schemeClr val="lt1"/>
              </a:solidFill>
              <a:latin typeface="Arial"/>
              <a:ea typeface="Arial"/>
              <a:cs typeface="Arial"/>
              <a:sym typeface="Arial"/>
            </a:endParaRPr>
          </a:p>
        </p:txBody>
      </p:sp>
      <p:sp>
        <p:nvSpPr>
          <p:cNvPr id="164" name="Shape 164"/>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Tìm sách với số ISBN (URN) (sử dụng Google)</a:t>
            </a:r>
            <a:endParaRPr b="0" i="0" sz="2400" u="none" cap="none" strike="noStrike">
              <a:solidFill>
                <a:schemeClr val="dk2"/>
              </a:solidFill>
              <a:latin typeface="Arial"/>
              <a:ea typeface="Arial"/>
              <a:cs typeface="Arial"/>
              <a:sym typeface="Arial"/>
            </a:endParaRPr>
          </a:p>
        </p:txBody>
      </p:sp>
      <p:pic>
        <p:nvPicPr>
          <p:cNvPr id="165" name="Shape 165"/>
          <p:cNvPicPr preferRelativeResize="0"/>
          <p:nvPr/>
        </p:nvPicPr>
        <p:blipFill rotWithShape="1">
          <a:blip r:embed="rId3">
            <a:alphaModFix/>
          </a:blip>
          <a:srcRect b="0" l="0" r="0" t="0"/>
          <a:stretch/>
        </p:blipFill>
        <p:spPr>
          <a:xfrm>
            <a:off x="797051" y="2783739"/>
            <a:ext cx="7558034" cy="37910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URL VÀ URN</a:t>
            </a:r>
            <a:endParaRPr b="0" i="0" sz="2800" u="none" cap="none" strike="noStrike">
              <a:solidFill>
                <a:schemeClr val="lt1"/>
              </a:solidFill>
              <a:latin typeface="Arial"/>
              <a:ea typeface="Arial"/>
              <a:cs typeface="Arial"/>
              <a:sym typeface="Arial"/>
            </a:endParaRPr>
          </a:p>
        </p:txBody>
      </p:sp>
      <p:pic>
        <p:nvPicPr>
          <p:cNvPr descr="http://stanlemmens.nl/wp/wp-content/uploads/2014/07/bill-gates-wealthiest-person.jpg" id="171" name="Shape 171"/>
          <p:cNvPicPr preferRelativeResize="0"/>
          <p:nvPr/>
        </p:nvPicPr>
        <p:blipFill rotWithShape="1">
          <a:blip r:embed="rId3">
            <a:alphaModFix/>
          </a:blip>
          <a:srcRect b="0" l="0" r="0" t="0"/>
          <a:stretch/>
        </p:blipFill>
        <p:spPr>
          <a:xfrm>
            <a:off x="581192" y="1972928"/>
            <a:ext cx="2293230" cy="2470265"/>
          </a:xfrm>
          <a:prstGeom prst="rect">
            <a:avLst/>
          </a:prstGeom>
          <a:noFill/>
          <a:ln>
            <a:noFill/>
          </a:ln>
        </p:spPr>
      </p:pic>
      <p:sp>
        <p:nvSpPr>
          <p:cNvPr id="172" name="Shape 172"/>
          <p:cNvSpPr txBox="1"/>
          <p:nvPr/>
        </p:nvSpPr>
        <p:spPr>
          <a:xfrm>
            <a:off x="3016725" y="1972928"/>
            <a:ext cx="262764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bin"/>
                <a:ea typeface="Cabin"/>
                <a:cs typeface="Cabin"/>
                <a:sym typeface="Cabin"/>
              </a:rPr>
              <a:t>Name</a:t>
            </a:r>
            <a:r>
              <a:rPr lang="en-US" sz="2400">
                <a:solidFill>
                  <a:schemeClr val="dk1"/>
                </a:solidFill>
                <a:latin typeface="Cabin"/>
                <a:ea typeface="Cabin"/>
                <a:cs typeface="Cabin"/>
                <a:sym typeface="Cabin"/>
              </a:rPr>
              <a:t>: Bill Gates</a:t>
            </a:r>
            <a:endParaRPr sz="2400">
              <a:solidFill>
                <a:schemeClr val="dk1"/>
              </a:solidFill>
              <a:latin typeface="Cabin"/>
              <a:ea typeface="Cabin"/>
              <a:cs typeface="Cabin"/>
              <a:sym typeface="Cabin"/>
            </a:endParaRPr>
          </a:p>
        </p:txBody>
      </p:sp>
      <p:sp>
        <p:nvSpPr>
          <p:cNvPr id="173" name="Shape 173"/>
          <p:cNvSpPr/>
          <p:nvPr/>
        </p:nvSpPr>
        <p:spPr>
          <a:xfrm>
            <a:off x="3016725" y="2434593"/>
            <a:ext cx="5402652"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bin"/>
                <a:ea typeface="Cabin"/>
                <a:cs typeface="Cabin"/>
                <a:sym typeface="Cabin"/>
              </a:rPr>
              <a:t>Location</a:t>
            </a:r>
            <a:r>
              <a:rPr lang="en-US" sz="2400">
                <a:solidFill>
                  <a:schemeClr val="dk1"/>
                </a:solidFill>
                <a:latin typeface="Cabin"/>
                <a:ea typeface="Cabin"/>
                <a:cs typeface="Cabin"/>
                <a:sym typeface="Cabin"/>
              </a:rPr>
              <a:t>: 500 Fifth Avenue North</a:t>
            </a:r>
            <a:endParaRPr/>
          </a:p>
          <a:p>
            <a:pPr indent="0" lvl="0" marL="0" marR="0" rtl="0" algn="l">
              <a:spcBef>
                <a:spcPts val="0"/>
              </a:spcBef>
              <a:spcAft>
                <a:spcPts val="0"/>
              </a:spcAft>
              <a:buNone/>
            </a:pPr>
            <a:r>
              <a:rPr lang="en-US" sz="2400">
                <a:solidFill>
                  <a:schemeClr val="dk1"/>
                </a:solidFill>
                <a:latin typeface="Cabin"/>
                <a:ea typeface="Cabin"/>
                <a:cs typeface="Cabin"/>
                <a:sym typeface="Cabin"/>
              </a:rPr>
              <a:t>Seattle, WA 98109</a:t>
            </a:r>
            <a:endParaRPr sz="2400">
              <a:solidFill>
                <a:schemeClr val="dk1"/>
              </a:solidFill>
              <a:latin typeface="Cabin"/>
              <a:ea typeface="Cabin"/>
              <a:cs typeface="Cabin"/>
              <a:sym typeface="Cabin"/>
            </a:endParaRPr>
          </a:p>
        </p:txBody>
      </p:sp>
      <p:sp>
        <p:nvSpPr>
          <p:cNvPr id="174" name="Shape 174"/>
          <p:cNvSpPr/>
          <p:nvPr/>
        </p:nvSpPr>
        <p:spPr>
          <a:xfrm>
            <a:off x="3140015" y="3335759"/>
            <a:ext cx="5430928" cy="3293209"/>
          </a:xfrm>
          <a:prstGeom prst="rect">
            <a:avLst/>
          </a:prstGeom>
          <a:solidFill>
            <a:schemeClr val="lt1"/>
          </a:solidFill>
          <a:ln cap="rnd" cmpd="sng" w="22225">
            <a:solidFill>
              <a:schemeClr val="accen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bin"/>
                <a:ea typeface="Cabin"/>
                <a:cs typeface="Cabin"/>
                <a:sym typeface="Cabin"/>
              </a:rPr>
              <a:t>A Uniform Resource Name (URN) functions like a </a:t>
            </a:r>
            <a:r>
              <a:rPr lang="en-US" sz="2800">
                <a:solidFill>
                  <a:srgbClr val="C00000"/>
                </a:solidFill>
                <a:latin typeface="Cabin"/>
                <a:ea typeface="Cabin"/>
                <a:cs typeface="Cabin"/>
                <a:sym typeface="Cabin"/>
              </a:rPr>
              <a:t>person's name</a:t>
            </a:r>
            <a:r>
              <a:rPr lang="en-US" sz="2000">
                <a:solidFill>
                  <a:schemeClr val="dk1"/>
                </a:solidFill>
                <a:latin typeface="Cabin"/>
                <a:ea typeface="Cabin"/>
                <a:cs typeface="Cabin"/>
                <a:sym typeface="Cabin"/>
              </a:rPr>
              <a:t>, </a:t>
            </a:r>
            <a:endParaRPr sz="2000">
              <a:solidFill>
                <a:schemeClr val="dk1"/>
              </a:solidFill>
              <a:latin typeface="Cabin"/>
              <a:ea typeface="Cabin"/>
              <a:cs typeface="Cabin"/>
              <a:sym typeface="Cabin"/>
            </a:endParaRPr>
          </a:p>
          <a:p>
            <a:pPr indent="0" lvl="0" marL="0" marR="0" rtl="0" algn="l">
              <a:spcBef>
                <a:spcPts val="0"/>
              </a:spcBef>
              <a:spcAft>
                <a:spcPts val="0"/>
              </a:spcAft>
              <a:buNone/>
            </a:pPr>
            <a:r>
              <a:rPr lang="en-US" sz="2000">
                <a:solidFill>
                  <a:schemeClr val="dk1"/>
                </a:solidFill>
                <a:latin typeface="Cabin"/>
                <a:ea typeface="Cabin"/>
                <a:cs typeface="Cabin"/>
                <a:sym typeface="Cabin"/>
              </a:rPr>
              <a:t>while a Uniform Resource Locator (URL) resembles that </a:t>
            </a:r>
            <a:r>
              <a:rPr lang="en-US" sz="2800">
                <a:solidFill>
                  <a:srgbClr val="C00000"/>
                </a:solidFill>
                <a:latin typeface="Cabin"/>
                <a:ea typeface="Cabin"/>
                <a:cs typeface="Cabin"/>
                <a:sym typeface="Cabin"/>
              </a:rPr>
              <a:t>person's street address</a:t>
            </a:r>
            <a:r>
              <a:rPr lang="en-US" sz="2000">
                <a:solidFill>
                  <a:schemeClr val="dk1"/>
                </a:solidFill>
                <a:latin typeface="Cabin"/>
                <a:ea typeface="Cabin"/>
                <a:cs typeface="Cabin"/>
                <a:sym typeface="Cabin"/>
              </a:rPr>
              <a:t>.</a:t>
            </a:r>
            <a:endParaRPr/>
          </a:p>
          <a:p>
            <a:pPr indent="0" lvl="0" marL="0" marR="0" rtl="0" algn="l">
              <a:spcBef>
                <a:spcPts val="0"/>
              </a:spcBef>
              <a:spcAft>
                <a:spcPts val="0"/>
              </a:spcAft>
              <a:buNone/>
            </a:pPr>
            <a:r>
              <a:t/>
            </a:r>
            <a:endParaRPr sz="2000">
              <a:solidFill>
                <a:schemeClr val="dk1"/>
              </a:solidFill>
              <a:latin typeface="Cabin"/>
              <a:ea typeface="Cabin"/>
              <a:cs typeface="Cabin"/>
              <a:sym typeface="Cabin"/>
            </a:endParaRPr>
          </a:p>
          <a:p>
            <a:pPr indent="0" lvl="0" marL="0" marR="0" rtl="0" algn="l">
              <a:spcBef>
                <a:spcPts val="0"/>
              </a:spcBef>
              <a:spcAft>
                <a:spcPts val="0"/>
              </a:spcAft>
              <a:buNone/>
            </a:pPr>
            <a:r>
              <a:rPr lang="en-US" sz="2000">
                <a:solidFill>
                  <a:schemeClr val="dk1"/>
                </a:solidFill>
                <a:latin typeface="Cabin"/>
                <a:ea typeface="Cabin"/>
                <a:cs typeface="Cabin"/>
                <a:sym typeface="Cabin"/>
              </a:rPr>
              <a:t>In other words: the URN defines an item's identity, while the URL provides a method for finding it</a:t>
            </a:r>
            <a:r>
              <a:rPr lang="en-US" sz="2400">
                <a:solidFill>
                  <a:schemeClr val="dk1"/>
                </a:solidFill>
                <a:latin typeface="Cabin"/>
                <a:ea typeface="Cabin"/>
                <a:cs typeface="Cabin"/>
                <a:sym typeface="Cabin"/>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CÁC THÀNH PHẦN TRONG MỘT URL</a:t>
            </a:r>
            <a:endParaRPr b="0" i="0" sz="2800" u="none" cap="none" strike="noStrike">
              <a:solidFill>
                <a:schemeClr val="lt1"/>
              </a:solidFill>
              <a:latin typeface="Arial"/>
              <a:ea typeface="Arial"/>
              <a:cs typeface="Arial"/>
              <a:sym typeface="Arial"/>
            </a:endParaRPr>
          </a:p>
        </p:txBody>
      </p:sp>
      <p:sp>
        <p:nvSpPr>
          <p:cNvPr id="181" name="Shape 181"/>
          <p:cNvSpPr/>
          <p:nvPr/>
        </p:nvSpPr>
        <p:spPr>
          <a:xfrm>
            <a:off x="259596" y="3278651"/>
            <a:ext cx="878088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bin"/>
                <a:ea typeface="Cabin"/>
                <a:cs typeface="Cabin"/>
                <a:sym typeface="Cabin"/>
              </a:rPr>
              <a:t>http://www.deitel.com:80/books/downloads.html</a:t>
            </a:r>
            <a:endParaRPr sz="2800">
              <a:solidFill>
                <a:schemeClr val="dk1"/>
              </a:solidFill>
              <a:latin typeface="Cabin"/>
              <a:ea typeface="Cabin"/>
              <a:cs typeface="Cabin"/>
              <a:sym typeface="Cabin"/>
            </a:endParaRPr>
          </a:p>
        </p:txBody>
      </p:sp>
      <p:sp>
        <p:nvSpPr>
          <p:cNvPr id="182" name="Shape 182"/>
          <p:cNvSpPr txBox="1"/>
          <p:nvPr/>
        </p:nvSpPr>
        <p:spPr>
          <a:xfrm>
            <a:off x="931654" y="2316609"/>
            <a:ext cx="672812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C00000"/>
                </a:solidFill>
                <a:latin typeface="Cabin"/>
                <a:ea typeface="Cabin"/>
                <a:cs typeface="Cabin"/>
                <a:sym typeface="Cabin"/>
              </a:rPr>
              <a:t>HTTP</a:t>
            </a:r>
            <a:r>
              <a:rPr lang="en-US" sz="2000">
                <a:solidFill>
                  <a:schemeClr val="dk1"/>
                </a:solidFill>
                <a:latin typeface="Cabin"/>
                <a:ea typeface="Cabin"/>
                <a:cs typeface="Cabin"/>
                <a:sym typeface="Cabin"/>
              </a:rPr>
              <a:t>: protocol should be used to obtain the resource</a:t>
            </a:r>
            <a:endParaRPr sz="2000">
              <a:solidFill>
                <a:schemeClr val="dk1"/>
              </a:solidFill>
              <a:latin typeface="Cabin"/>
              <a:ea typeface="Cabin"/>
              <a:cs typeface="Cabin"/>
              <a:sym typeface="Cabin"/>
            </a:endParaRPr>
          </a:p>
        </p:txBody>
      </p:sp>
      <p:sp>
        <p:nvSpPr>
          <p:cNvPr id="183" name="Shape 183"/>
          <p:cNvSpPr txBox="1"/>
          <p:nvPr/>
        </p:nvSpPr>
        <p:spPr>
          <a:xfrm>
            <a:off x="239418" y="4570228"/>
            <a:ext cx="3728906"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C00000"/>
                </a:solidFill>
                <a:latin typeface="Cabin"/>
                <a:ea typeface="Cabin"/>
                <a:cs typeface="Cabin"/>
                <a:sym typeface="Cabin"/>
              </a:rPr>
              <a:t>Host name</a:t>
            </a:r>
            <a:endParaRPr/>
          </a:p>
          <a:p>
            <a:pPr indent="0" lvl="0" marL="0" marR="0" rtl="0" algn="l">
              <a:spcBef>
                <a:spcPts val="0"/>
              </a:spcBef>
              <a:spcAft>
                <a:spcPts val="0"/>
              </a:spcAft>
              <a:buNone/>
            </a:pPr>
            <a:r>
              <a:rPr lang="en-US" sz="2000">
                <a:solidFill>
                  <a:schemeClr val="dk1"/>
                </a:solidFill>
                <a:latin typeface="Cabin"/>
                <a:ea typeface="Cabin"/>
                <a:cs typeface="Cabin"/>
                <a:sym typeface="Cabin"/>
              </a:rPr>
              <a:t>will be resolved to IP address</a:t>
            </a:r>
            <a:endParaRPr/>
          </a:p>
          <a:p>
            <a:pPr indent="0" lvl="0" marL="0" marR="0" rtl="0" algn="l">
              <a:spcBef>
                <a:spcPts val="0"/>
              </a:spcBef>
              <a:spcAft>
                <a:spcPts val="0"/>
              </a:spcAft>
              <a:buNone/>
            </a:pPr>
            <a:r>
              <a:rPr lang="en-US" sz="2000">
                <a:solidFill>
                  <a:schemeClr val="dk1"/>
                </a:solidFill>
                <a:latin typeface="Cabin"/>
                <a:ea typeface="Cabin"/>
                <a:cs typeface="Cabin"/>
                <a:sym typeface="Cabin"/>
              </a:rPr>
              <a:t>by DNS server</a:t>
            </a:r>
            <a:endParaRPr sz="1800">
              <a:solidFill>
                <a:schemeClr val="dk1"/>
              </a:solidFill>
              <a:latin typeface="Cabin"/>
              <a:ea typeface="Cabin"/>
              <a:cs typeface="Cabin"/>
              <a:sym typeface="Cabin"/>
            </a:endParaRPr>
          </a:p>
        </p:txBody>
      </p:sp>
      <p:sp>
        <p:nvSpPr>
          <p:cNvPr id="184" name="Shape 184"/>
          <p:cNvSpPr txBox="1"/>
          <p:nvPr/>
        </p:nvSpPr>
        <p:spPr>
          <a:xfrm>
            <a:off x="1482259" y="5986001"/>
            <a:ext cx="501291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C00000"/>
                </a:solidFill>
                <a:latin typeface="Cabin"/>
                <a:ea typeface="Cabin"/>
                <a:cs typeface="Cabin"/>
                <a:sym typeface="Cabin"/>
              </a:rPr>
              <a:t>Port</a:t>
            </a:r>
            <a:r>
              <a:rPr lang="en-US" sz="2000">
                <a:solidFill>
                  <a:schemeClr val="dk1"/>
                </a:solidFill>
                <a:latin typeface="Cabin"/>
                <a:ea typeface="Cabin"/>
                <a:cs typeface="Cabin"/>
                <a:sym typeface="Cabin"/>
              </a:rPr>
              <a:t>: Default port for HTTP protocol is 80</a:t>
            </a:r>
            <a:endParaRPr/>
          </a:p>
        </p:txBody>
      </p:sp>
      <p:sp>
        <p:nvSpPr>
          <p:cNvPr id="185" name="Shape 185"/>
          <p:cNvSpPr txBox="1"/>
          <p:nvPr/>
        </p:nvSpPr>
        <p:spPr>
          <a:xfrm>
            <a:off x="5576316" y="4597121"/>
            <a:ext cx="2767104"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C00000"/>
                </a:solidFill>
                <a:latin typeface="Cabin"/>
                <a:ea typeface="Cabin"/>
                <a:cs typeface="Cabin"/>
                <a:sym typeface="Cabin"/>
              </a:rPr>
              <a:t>Name and Location </a:t>
            </a:r>
            <a:endParaRPr/>
          </a:p>
          <a:p>
            <a:pPr indent="0" lvl="0" marL="0" marR="0" rtl="0" algn="l">
              <a:spcBef>
                <a:spcPts val="0"/>
              </a:spcBef>
              <a:spcAft>
                <a:spcPts val="0"/>
              </a:spcAft>
              <a:buNone/>
            </a:pPr>
            <a:r>
              <a:rPr lang="en-US" sz="2000">
                <a:solidFill>
                  <a:schemeClr val="dk1"/>
                </a:solidFill>
                <a:latin typeface="Cabin"/>
                <a:ea typeface="Cabin"/>
                <a:cs typeface="Cabin"/>
                <a:sym typeface="Cabin"/>
              </a:rPr>
              <a:t>of the resource</a:t>
            </a:r>
            <a:endParaRPr sz="2000">
              <a:solidFill>
                <a:schemeClr val="dk1"/>
              </a:solidFill>
              <a:latin typeface="Cabin"/>
              <a:ea typeface="Cabin"/>
              <a:cs typeface="Cabin"/>
              <a:sym typeface="Cabin"/>
            </a:endParaRPr>
          </a:p>
        </p:txBody>
      </p:sp>
      <p:cxnSp>
        <p:nvCxnSpPr>
          <p:cNvPr id="186" name="Shape 186"/>
          <p:cNvCxnSpPr>
            <a:stCxn id="185" idx="0"/>
          </p:cNvCxnSpPr>
          <p:nvPr/>
        </p:nvCxnSpPr>
        <p:spPr>
          <a:xfrm flipH="1" rot="10800000">
            <a:off x="6959868" y="3824321"/>
            <a:ext cx="234600" cy="772800"/>
          </a:xfrm>
          <a:prstGeom prst="straightConnector1">
            <a:avLst/>
          </a:prstGeom>
          <a:noFill/>
          <a:ln cap="rnd" cmpd="sng" w="12700">
            <a:solidFill>
              <a:srgbClr val="45112E"/>
            </a:solidFill>
            <a:prstDash val="solid"/>
            <a:round/>
            <a:headEnd len="med" w="med" type="none"/>
            <a:tailEnd len="lg" w="lg" type="triangle"/>
          </a:ln>
        </p:spPr>
      </p:cxnSp>
      <p:cxnSp>
        <p:nvCxnSpPr>
          <p:cNvPr id="187" name="Shape 187"/>
          <p:cNvCxnSpPr/>
          <p:nvPr/>
        </p:nvCxnSpPr>
        <p:spPr>
          <a:xfrm flipH="1">
            <a:off x="931654" y="2696775"/>
            <a:ext cx="146994" cy="581876"/>
          </a:xfrm>
          <a:prstGeom prst="straightConnector1">
            <a:avLst/>
          </a:prstGeom>
          <a:noFill/>
          <a:ln cap="rnd" cmpd="sng" w="12700">
            <a:solidFill>
              <a:srgbClr val="45112E"/>
            </a:solidFill>
            <a:prstDash val="solid"/>
            <a:round/>
            <a:headEnd len="med" w="med" type="none"/>
            <a:tailEnd len="lg" w="lg" type="triangle"/>
          </a:ln>
        </p:spPr>
      </p:cxnSp>
      <p:cxnSp>
        <p:nvCxnSpPr>
          <p:cNvPr id="188" name="Shape 188"/>
          <p:cNvCxnSpPr>
            <a:stCxn id="183" idx="0"/>
          </p:cNvCxnSpPr>
          <p:nvPr/>
        </p:nvCxnSpPr>
        <p:spPr>
          <a:xfrm flipH="1" rot="10800000">
            <a:off x="2103871" y="3824428"/>
            <a:ext cx="211800" cy="745800"/>
          </a:xfrm>
          <a:prstGeom prst="straightConnector1">
            <a:avLst/>
          </a:prstGeom>
          <a:noFill/>
          <a:ln cap="rnd" cmpd="sng" w="12700">
            <a:solidFill>
              <a:srgbClr val="45112E"/>
            </a:solidFill>
            <a:prstDash val="solid"/>
            <a:round/>
            <a:headEnd len="med" w="med" type="none"/>
            <a:tailEnd len="lg" w="lg" type="triangle"/>
          </a:ln>
        </p:spPr>
      </p:cxnSp>
      <p:cxnSp>
        <p:nvCxnSpPr>
          <p:cNvPr id="189" name="Shape 189"/>
          <p:cNvCxnSpPr>
            <a:stCxn id="184" idx="0"/>
          </p:cNvCxnSpPr>
          <p:nvPr/>
        </p:nvCxnSpPr>
        <p:spPr>
          <a:xfrm flipH="1" rot="10800000">
            <a:off x="3988714" y="3824501"/>
            <a:ext cx="464700" cy="2161500"/>
          </a:xfrm>
          <a:prstGeom prst="straightConnector1">
            <a:avLst/>
          </a:prstGeom>
          <a:noFill/>
          <a:ln cap="rnd" cmpd="sng" w="12700">
            <a:solidFill>
              <a:srgbClr val="45112E"/>
            </a:solidFill>
            <a:prstDash val="solid"/>
            <a:round/>
            <a:headEnd len="med" w="med" type="none"/>
            <a:tailEnd len="lg" w="lg" type="triangle"/>
          </a:ln>
        </p:spPr>
      </p:cxnSp>
      <p:cxnSp>
        <p:nvCxnSpPr>
          <p:cNvPr id="190" name="Shape 190"/>
          <p:cNvCxnSpPr/>
          <p:nvPr/>
        </p:nvCxnSpPr>
        <p:spPr>
          <a:xfrm>
            <a:off x="4420791" y="3762288"/>
            <a:ext cx="357803" cy="0"/>
          </a:xfrm>
          <a:prstGeom prst="straightConnector1">
            <a:avLst/>
          </a:prstGeom>
          <a:noFill/>
          <a:ln cap="flat" cmpd="sng" w="28575">
            <a:solidFill>
              <a:srgbClr val="C00000"/>
            </a:solidFill>
            <a:prstDash val="solid"/>
            <a:round/>
            <a:headEnd len="med" w="med" type="none"/>
            <a:tailEnd len="med" w="med" type="none"/>
          </a:ln>
          <a:effectLst>
            <a:outerShdw blurRad="38100" rotWithShape="0" dir="5400000" dist="25400">
              <a:srgbClr val="000000">
                <a:alpha val="54901"/>
              </a:srgbClr>
            </a:outerShdw>
          </a:effectLst>
        </p:spPr>
      </p:cxnSp>
      <p:cxnSp>
        <p:nvCxnSpPr>
          <p:cNvPr id="191" name="Shape 191"/>
          <p:cNvCxnSpPr/>
          <p:nvPr/>
        </p:nvCxnSpPr>
        <p:spPr>
          <a:xfrm>
            <a:off x="5003320" y="3759508"/>
            <a:ext cx="3922602" cy="0"/>
          </a:xfrm>
          <a:prstGeom prst="straightConnector1">
            <a:avLst/>
          </a:prstGeom>
          <a:noFill/>
          <a:ln cap="rnd" cmpd="sng" w="25400">
            <a:solidFill>
              <a:schemeClr val="accent2"/>
            </a:solidFill>
            <a:prstDash val="solid"/>
            <a:round/>
            <a:headEnd len="med" w="med" type="none"/>
            <a:tailEnd len="med" w="med" type="none"/>
          </a:ln>
          <a:effectLst>
            <a:outerShdw blurRad="38100" rotWithShape="0" dir="5400000" dist="25400">
              <a:srgbClr val="000000">
                <a:alpha val="54901"/>
              </a:srgbClr>
            </a:outerShdw>
          </a:effectLst>
        </p:spPr>
      </p:cxnSp>
      <p:cxnSp>
        <p:nvCxnSpPr>
          <p:cNvPr id="192" name="Shape 192"/>
          <p:cNvCxnSpPr/>
          <p:nvPr/>
        </p:nvCxnSpPr>
        <p:spPr>
          <a:xfrm>
            <a:off x="1370857" y="3762288"/>
            <a:ext cx="2873100" cy="0"/>
          </a:xfrm>
          <a:prstGeom prst="straightConnector1">
            <a:avLst/>
          </a:prstGeom>
          <a:noFill/>
          <a:ln cap="rnd" cmpd="sng" w="25400">
            <a:solidFill>
              <a:schemeClr val="accent2"/>
            </a:solidFill>
            <a:prstDash val="solid"/>
            <a:round/>
            <a:headEnd len="med" w="med" type="none"/>
            <a:tailEnd len="med" w="med" type="none"/>
          </a:ln>
          <a:effectLst>
            <a:outerShdw blurRad="38100" rotWithShape="0" dir="5400000" dist="25400">
              <a:srgbClr val="000000">
                <a:alpha val="54901"/>
              </a:srgbClr>
            </a:outerShdw>
          </a:effectLst>
        </p:spPr>
      </p:cxnSp>
      <p:cxnSp>
        <p:nvCxnSpPr>
          <p:cNvPr id="193" name="Shape 193"/>
          <p:cNvCxnSpPr/>
          <p:nvPr/>
        </p:nvCxnSpPr>
        <p:spPr>
          <a:xfrm>
            <a:off x="338184" y="3282960"/>
            <a:ext cx="740464" cy="0"/>
          </a:xfrm>
          <a:prstGeom prst="straightConnector1">
            <a:avLst/>
          </a:prstGeom>
          <a:noFill/>
          <a:ln cap="rnd" cmpd="sng" w="25400">
            <a:solidFill>
              <a:schemeClr val="accent2"/>
            </a:solidFill>
            <a:prstDash val="solid"/>
            <a:round/>
            <a:headEnd len="med" w="med" type="none"/>
            <a:tailEnd len="med" w="med" type="none"/>
          </a:ln>
          <a:effectLst>
            <a:outerShdw blurRad="38100" rotWithShape="0" dir="5400000" dist="25400">
              <a:srgbClr val="000000">
                <a:alpha val="54901"/>
              </a:srgbClr>
            </a:outerShdw>
          </a:effectLst>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GIAO THỨC HTTP</a:t>
            </a:r>
            <a:endParaRPr b="0" i="0" sz="2800" u="none" cap="none" strike="noStrike">
              <a:solidFill>
                <a:schemeClr val="lt1"/>
              </a:solidFill>
              <a:latin typeface="Arial"/>
              <a:ea typeface="Arial"/>
              <a:cs typeface="Arial"/>
              <a:sym typeface="Arial"/>
            </a:endParaRPr>
          </a:p>
        </p:txBody>
      </p:sp>
      <p:sp>
        <p:nvSpPr>
          <p:cNvPr id="199" name="Shape 199"/>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HTTP (Hypertext Transfer Protocol) là giao thức cho phép giao tiếp dữ liệu cho World Wide Web.</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HTTP là giao thức request-response giữa client và server.</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Lịch sử</a:t>
            </a:r>
            <a:endParaRPr b="0" i="0" sz="2400" u="none" cap="none" strike="noStrike">
              <a:solidFill>
                <a:schemeClr val="dk2"/>
              </a:solidFill>
              <a:latin typeface="Arial"/>
              <a:ea typeface="Arial"/>
              <a:cs typeface="Arial"/>
              <a:sym typeface="Arial"/>
            </a:endParaRPr>
          </a:p>
          <a:p>
            <a:pPr indent="-306000" lvl="1" marL="630000" marR="0" rtl="0" algn="l">
              <a:spcBef>
                <a:spcPts val="1000"/>
              </a:spcBef>
              <a:spcAft>
                <a:spcPts val="0"/>
              </a:spcAft>
              <a:buClr>
                <a:schemeClr val="accent2"/>
              </a:buClr>
              <a:buSzPts val="1840"/>
              <a:buFont typeface="Noto Sans Symbols"/>
              <a:buChar char="◼"/>
            </a:pPr>
            <a:r>
              <a:rPr b="1" i="0" lang="en-US" sz="2000" u="none" cap="none" strike="noStrike">
                <a:solidFill>
                  <a:schemeClr val="dk2"/>
                </a:solidFill>
                <a:latin typeface="Arial"/>
                <a:ea typeface="Arial"/>
                <a:cs typeface="Arial"/>
                <a:sym typeface="Arial"/>
              </a:rPr>
              <a:t>1990: HTTP 0.9</a:t>
            </a:r>
            <a:endParaRPr/>
          </a:p>
          <a:p>
            <a:pPr indent="-306000" lvl="1" marL="630000" marR="0" rtl="0" algn="l">
              <a:spcBef>
                <a:spcPts val="1000"/>
              </a:spcBef>
              <a:spcAft>
                <a:spcPts val="0"/>
              </a:spcAft>
              <a:buClr>
                <a:schemeClr val="accent2"/>
              </a:buClr>
              <a:buSzPts val="1840"/>
              <a:buFont typeface="Noto Sans Symbols"/>
              <a:buChar char="◼"/>
            </a:pPr>
            <a:r>
              <a:rPr b="1" i="0" lang="en-US" sz="2000" u="none" cap="none" strike="noStrike">
                <a:solidFill>
                  <a:schemeClr val="dk2"/>
                </a:solidFill>
                <a:latin typeface="Arial"/>
                <a:ea typeface="Arial"/>
                <a:cs typeface="Arial"/>
                <a:sym typeface="Arial"/>
              </a:rPr>
              <a:t>1996: HTTP 1.0</a:t>
            </a:r>
            <a:endParaRPr/>
          </a:p>
          <a:p>
            <a:pPr indent="-306000" lvl="1" marL="630000" marR="0" rtl="0" algn="l">
              <a:spcBef>
                <a:spcPts val="1000"/>
              </a:spcBef>
              <a:spcAft>
                <a:spcPts val="0"/>
              </a:spcAft>
              <a:buClr>
                <a:schemeClr val="accent2"/>
              </a:buClr>
              <a:buSzPts val="1840"/>
              <a:buFont typeface="Noto Sans Symbols"/>
              <a:buChar char="◼"/>
            </a:pPr>
            <a:r>
              <a:rPr b="1" i="0" lang="en-US" sz="2000" u="none" cap="none" strike="noStrike">
                <a:solidFill>
                  <a:schemeClr val="dk2"/>
                </a:solidFill>
                <a:latin typeface="Arial"/>
                <a:ea typeface="Arial"/>
                <a:cs typeface="Arial"/>
                <a:sym typeface="Arial"/>
              </a:rPr>
              <a:t>1999: HTTP 1.1</a:t>
            </a:r>
            <a:endParaRPr/>
          </a:p>
          <a:p>
            <a:pPr indent="-189160" lvl="1" marL="630000" marR="0" rtl="0" algn="l">
              <a:spcBef>
                <a:spcPts val="1000"/>
              </a:spcBef>
              <a:spcAft>
                <a:spcPts val="0"/>
              </a:spcAft>
              <a:buClr>
                <a:schemeClr val="accent2"/>
              </a:buClr>
              <a:buSzPts val="1840"/>
              <a:buFont typeface="Noto Sans Symbols"/>
              <a:buNone/>
            </a:pPr>
            <a:r>
              <a:t/>
            </a:r>
            <a:endParaRPr b="0" i="0" sz="2000" u="none" cap="none" strike="noStrike">
              <a:solidFill>
                <a:schemeClr val="dk2"/>
              </a:solidFill>
              <a:latin typeface="Arial"/>
              <a:ea typeface="Arial"/>
              <a:cs typeface="Arial"/>
              <a:sym typeface="Arial"/>
            </a:endParaRPr>
          </a:p>
        </p:txBody>
      </p:sp>
      <p:pic>
        <p:nvPicPr>
          <p:cNvPr descr="Kết quả hình ảnh cho http protocol" id="200" name="Shape 200"/>
          <p:cNvPicPr preferRelativeResize="0"/>
          <p:nvPr/>
        </p:nvPicPr>
        <p:blipFill rotWithShape="1">
          <a:blip r:embed="rId3">
            <a:alphaModFix/>
          </a:blip>
          <a:srcRect b="0" l="0" r="0" t="0"/>
          <a:stretch/>
        </p:blipFill>
        <p:spPr>
          <a:xfrm>
            <a:off x="6598104" y="4743872"/>
            <a:ext cx="2179874" cy="1752619"/>
          </a:xfrm>
          <a:prstGeom prst="rect">
            <a:avLst/>
          </a:prstGeom>
          <a:noFill/>
          <a:ln>
            <a:noFill/>
          </a:ln>
        </p:spPr>
      </p:pic>
      <p:sp>
        <p:nvSpPr>
          <p:cNvPr id="201" name="Shape 201"/>
          <p:cNvSpPr txBox="1"/>
          <p:nvPr/>
        </p:nvSpPr>
        <p:spPr>
          <a:xfrm>
            <a:off x="310805" y="6400138"/>
            <a:ext cx="6287299"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bin"/>
                <a:ea typeface="Cabin"/>
                <a:cs typeface="Cabin"/>
                <a:sym typeface="Cabin"/>
              </a:rPr>
              <a:t>REF: https://en.wikipedia.org/wiki/Hypertext_Transfer_Protocol</a:t>
            </a:r>
            <a:endParaRPr sz="1600">
              <a:solidFill>
                <a:schemeClr val="dk1"/>
              </a:solidFill>
              <a:latin typeface="Cabin"/>
              <a:ea typeface="Cabin"/>
              <a:cs typeface="Cabin"/>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REQUEST VÀ RESPONSE</a:t>
            </a:r>
            <a:endParaRPr b="0" i="0" sz="2800" u="none" cap="none" strike="noStrike">
              <a:solidFill>
                <a:schemeClr val="lt1"/>
              </a:solidFill>
              <a:latin typeface="Arial"/>
              <a:ea typeface="Arial"/>
              <a:cs typeface="Arial"/>
              <a:sym typeface="Arial"/>
            </a:endParaRPr>
          </a:p>
        </p:txBody>
      </p:sp>
      <p:sp>
        <p:nvSpPr>
          <p:cNvPr id="208" name="Shape 208"/>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Client gửi </a:t>
            </a:r>
            <a:r>
              <a:rPr b="0" i="0" lang="en-US" sz="2400" u="none" cap="none" strike="noStrike">
                <a:solidFill>
                  <a:srgbClr val="C00000"/>
                </a:solidFill>
                <a:latin typeface="Arial"/>
                <a:ea typeface="Arial"/>
                <a:cs typeface="Arial"/>
                <a:sym typeface="Arial"/>
              </a:rPr>
              <a:t>REQUEST</a:t>
            </a:r>
            <a:r>
              <a:rPr b="0" i="0" lang="en-US" sz="2400" u="none" cap="none" strike="noStrike">
                <a:solidFill>
                  <a:schemeClr val="dk2"/>
                </a:solidFill>
                <a:latin typeface="Arial"/>
                <a:ea typeface="Arial"/>
                <a:cs typeface="Arial"/>
                <a:sym typeface="Arial"/>
              </a:rPr>
              <a:t> đến Web server</a:t>
            </a:r>
            <a:endParaRPr b="0" i="0" sz="2400" u="none" cap="none" strike="noStrike">
              <a:solidFill>
                <a:schemeClr val="dk2"/>
              </a:solidFill>
              <a:latin typeface="Arial"/>
              <a:ea typeface="Arial"/>
              <a:cs typeface="Arial"/>
              <a:sym typeface="Arial"/>
            </a:endParaRPr>
          </a:p>
        </p:txBody>
      </p:sp>
      <p:pic>
        <p:nvPicPr>
          <p:cNvPr id="209" name="Shape 209"/>
          <p:cNvPicPr preferRelativeResize="0"/>
          <p:nvPr/>
        </p:nvPicPr>
        <p:blipFill rotWithShape="1">
          <a:blip r:embed="rId3">
            <a:alphaModFix/>
          </a:blip>
          <a:srcRect b="0" l="0" r="0" t="0"/>
          <a:stretch/>
        </p:blipFill>
        <p:spPr>
          <a:xfrm>
            <a:off x="471306" y="3070926"/>
            <a:ext cx="8209524" cy="34952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REQUEST VÀ RESPONSE</a:t>
            </a:r>
            <a:endParaRPr b="0" i="0" sz="2800" u="none" cap="none" strike="noStrike">
              <a:solidFill>
                <a:schemeClr val="lt1"/>
              </a:solidFill>
              <a:latin typeface="Arial"/>
              <a:ea typeface="Arial"/>
              <a:cs typeface="Arial"/>
              <a:sym typeface="Arial"/>
            </a:endParaRPr>
          </a:p>
        </p:txBody>
      </p:sp>
      <p:sp>
        <p:nvSpPr>
          <p:cNvPr id="215" name="Shape 215"/>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Client nhận </a:t>
            </a:r>
            <a:r>
              <a:rPr b="0" i="0" lang="en-US" sz="2400" u="none" cap="none" strike="noStrike">
                <a:solidFill>
                  <a:srgbClr val="C00000"/>
                </a:solidFill>
                <a:latin typeface="Arial"/>
                <a:ea typeface="Arial"/>
                <a:cs typeface="Arial"/>
                <a:sym typeface="Arial"/>
              </a:rPr>
              <a:t>RESPONSE</a:t>
            </a:r>
            <a:r>
              <a:rPr b="0" i="0" lang="en-US" sz="2400" u="none" cap="none" strike="noStrike">
                <a:solidFill>
                  <a:schemeClr val="dk2"/>
                </a:solidFill>
                <a:latin typeface="Arial"/>
                <a:ea typeface="Arial"/>
                <a:cs typeface="Arial"/>
                <a:sym typeface="Arial"/>
              </a:rPr>
              <a:t> từ Web server</a:t>
            </a:r>
            <a:endParaRPr b="0" i="0" sz="2400" u="none" cap="none" strike="noStrike">
              <a:solidFill>
                <a:schemeClr val="dk2"/>
              </a:solidFill>
              <a:latin typeface="Arial"/>
              <a:ea typeface="Arial"/>
              <a:cs typeface="Arial"/>
              <a:sym typeface="Arial"/>
            </a:endParaRPr>
          </a:p>
        </p:txBody>
      </p:sp>
      <p:pic>
        <p:nvPicPr>
          <p:cNvPr id="216" name="Shape 216"/>
          <p:cNvPicPr preferRelativeResize="0"/>
          <p:nvPr/>
        </p:nvPicPr>
        <p:blipFill rotWithShape="1">
          <a:blip r:embed="rId3">
            <a:alphaModFix/>
          </a:blip>
          <a:srcRect b="0" l="0" r="0" t="0"/>
          <a:stretch/>
        </p:blipFill>
        <p:spPr>
          <a:xfrm>
            <a:off x="595115" y="3001655"/>
            <a:ext cx="7961905" cy="28571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ĐẶC ĐIỂM CỦA GIAO THỨC HTTP</a:t>
            </a:r>
            <a:endParaRPr b="0" i="0" sz="2800" u="none" cap="none" strike="noStrike">
              <a:solidFill>
                <a:schemeClr val="lt1"/>
              </a:solidFill>
              <a:latin typeface="Arial"/>
              <a:ea typeface="Arial"/>
              <a:cs typeface="Arial"/>
              <a:sym typeface="Arial"/>
            </a:endParaRPr>
          </a:p>
        </p:txBody>
      </p:sp>
      <p:sp>
        <p:nvSpPr>
          <p:cNvPr id="222" name="Shape 222"/>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Ba đặc điểm quan trọng của giao thức HTTP:</a:t>
            </a:r>
            <a:endParaRPr/>
          </a:p>
          <a:p>
            <a:pPr indent="-306000" lvl="1" marL="630000" marR="0" rtl="0" algn="l">
              <a:spcBef>
                <a:spcPts val="1000"/>
              </a:spcBef>
              <a:spcAft>
                <a:spcPts val="0"/>
              </a:spcAft>
              <a:buClr>
                <a:schemeClr val="accent2"/>
              </a:buClr>
              <a:buSzPts val="1840"/>
              <a:buFont typeface="Noto Sans Symbols"/>
              <a:buChar char="◼"/>
            </a:pPr>
            <a:r>
              <a:rPr b="1" i="0" lang="en-US" sz="2000" u="none" cap="none" strike="noStrike">
                <a:solidFill>
                  <a:schemeClr val="dk2"/>
                </a:solidFill>
                <a:latin typeface="Arial"/>
                <a:ea typeface="Arial"/>
                <a:cs typeface="Arial"/>
                <a:sym typeface="Arial"/>
              </a:rPr>
              <a:t>HTTP is </a:t>
            </a:r>
            <a:r>
              <a:rPr b="1" i="0" lang="en-US" sz="2000" u="none" cap="none" strike="noStrike">
                <a:solidFill>
                  <a:srgbClr val="C00000"/>
                </a:solidFill>
                <a:latin typeface="Arial"/>
                <a:ea typeface="Arial"/>
                <a:cs typeface="Arial"/>
                <a:sym typeface="Arial"/>
              </a:rPr>
              <a:t>connectionless</a:t>
            </a:r>
            <a:r>
              <a:rPr b="1" i="0" lang="en-US" sz="2000" u="none" cap="none" strike="noStrike">
                <a:solidFill>
                  <a:schemeClr val="dk2"/>
                </a:solidFill>
                <a:latin typeface="Arial"/>
                <a:ea typeface="Arial"/>
                <a:cs typeface="Arial"/>
                <a:sym typeface="Arial"/>
              </a:rPr>
              <a:t> (Phi kết nối) </a:t>
            </a:r>
            <a:endParaRPr b="0" i="0" sz="2000" u="none" cap="none" strike="noStrike">
              <a:solidFill>
                <a:schemeClr val="dk2"/>
              </a:solidFill>
              <a:latin typeface="Arial"/>
              <a:ea typeface="Arial"/>
              <a:cs typeface="Arial"/>
              <a:sym typeface="Arial"/>
            </a:endParaRPr>
          </a:p>
          <a:p>
            <a:pPr indent="-306000" lvl="1" marL="630000" marR="0" rtl="0" algn="l">
              <a:spcBef>
                <a:spcPts val="1000"/>
              </a:spcBef>
              <a:spcAft>
                <a:spcPts val="0"/>
              </a:spcAft>
              <a:buClr>
                <a:schemeClr val="accent2"/>
              </a:buClr>
              <a:buSzPts val="1840"/>
              <a:buFont typeface="Noto Sans Symbols"/>
              <a:buChar char="◼"/>
            </a:pPr>
            <a:r>
              <a:rPr b="1" i="0" lang="en-US" sz="2000" u="none" cap="none" strike="noStrike">
                <a:solidFill>
                  <a:schemeClr val="dk2"/>
                </a:solidFill>
                <a:latin typeface="Arial"/>
                <a:ea typeface="Arial"/>
                <a:cs typeface="Arial"/>
                <a:sym typeface="Arial"/>
              </a:rPr>
              <a:t>HTTP is </a:t>
            </a:r>
            <a:r>
              <a:rPr b="1" i="0" lang="en-US" sz="2000" u="none" cap="none" strike="noStrike">
                <a:solidFill>
                  <a:srgbClr val="C00000"/>
                </a:solidFill>
                <a:latin typeface="Arial"/>
                <a:ea typeface="Arial"/>
                <a:cs typeface="Arial"/>
                <a:sym typeface="Arial"/>
              </a:rPr>
              <a:t>media independent</a:t>
            </a:r>
            <a:endParaRPr/>
          </a:p>
          <a:p>
            <a:pPr indent="-306000" lvl="1" marL="630000" marR="0" rtl="0" algn="l">
              <a:spcBef>
                <a:spcPts val="1000"/>
              </a:spcBef>
              <a:spcAft>
                <a:spcPts val="0"/>
              </a:spcAft>
              <a:buClr>
                <a:schemeClr val="accent2"/>
              </a:buClr>
              <a:buSzPts val="1840"/>
              <a:buFont typeface="Noto Sans Symbols"/>
              <a:buChar char="◼"/>
            </a:pPr>
            <a:r>
              <a:rPr b="1" i="0" lang="en-US" sz="2000" u="none" cap="none" strike="noStrike">
                <a:solidFill>
                  <a:schemeClr val="dk2"/>
                </a:solidFill>
                <a:latin typeface="Arial"/>
                <a:ea typeface="Arial"/>
                <a:cs typeface="Arial"/>
                <a:sym typeface="Arial"/>
              </a:rPr>
              <a:t>HTTP is </a:t>
            </a:r>
            <a:r>
              <a:rPr b="1" i="0" lang="en-US" sz="2000" u="none" cap="none" strike="noStrike">
                <a:solidFill>
                  <a:srgbClr val="C00000"/>
                </a:solidFill>
                <a:latin typeface="Arial"/>
                <a:ea typeface="Arial"/>
                <a:cs typeface="Arial"/>
                <a:sym typeface="Arial"/>
              </a:rPr>
              <a:t>stateless</a:t>
            </a:r>
            <a:r>
              <a:rPr b="1" i="0" lang="en-US" sz="2000" u="none" cap="none" strike="noStrike">
                <a:solidFill>
                  <a:schemeClr val="dk2"/>
                </a:solidFill>
                <a:latin typeface="Arial"/>
                <a:ea typeface="Arial"/>
                <a:cs typeface="Arial"/>
                <a:sym typeface="Arial"/>
              </a:rPr>
              <a:t> (Phi trạng thái)</a:t>
            </a:r>
            <a:endParaRPr/>
          </a:p>
          <a:p>
            <a:pPr indent="-189160" lvl="1" marL="630000" marR="0" rtl="0" algn="l">
              <a:spcBef>
                <a:spcPts val="1000"/>
              </a:spcBef>
              <a:spcAft>
                <a:spcPts val="0"/>
              </a:spcAft>
              <a:buClr>
                <a:schemeClr val="accent2"/>
              </a:buClr>
              <a:buSzPts val="1840"/>
              <a:buFont typeface="Noto Sans Symbols"/>
              <a:buNone/>
            </a:pPr>
            <a:r>
              <a:t/>
            </a:r>
            <a:endParaRPr b="0" i="0" sz="2000" u="none" cap="none" strike="noStrike">
              <a:solidFill>
                <a:schemeClr val="dk2"/>
              </a:solidFill>
              <a:latin typeface="Arial"/>
              <a:ea typeface="Arial"/>
              <a:cs typeface="Arial"/>
              <a:sym typeface="Arial"/>
            </a:endParaRPr>
          </a:p>
        </p:txBody>
      </p:sp>
      <p:pic>
        <p:nvPicPr>
          <p:cNvPr descr="Kết quả hình ảnh cho http protocol" id="223" name="Shape 223"/>
          <p:cNvPicPr preferRelativeResize="0"/>
          <p:nvPr/>
        </p:nvPicPr>
        <p:blipFill rotWithShape="1">
          <a:blip r:embed="rId3">
            <a:alphaModFix/>
          </a:blip>
          <a:srcRect b="0" l="0" r="0" t="0"/>
          <a:stretch/>
        </p:blipFill>
        <p:spPr>
          <a:xfrm>
            <a:off x="3130285" y="4376849"/>
            <a:ext cx="2179874" cy="1752619"/>
          </a:xfrm>
          <a:prstGeom prst="rect">
            <a:avLst/>
          </a:prstGeom>
          <a:noFill/>
          <a:ln>
            <a:noFill/>
          </a:ln>
        </p:spPr>
      </p:pic>
      <p:sp>
        <p:nvSpPr>
          <p:cNvPr id="224" name="Shape 224"/>
          <p:cNvSpPr txBox="1"/>
          <p:nvPr/>
        </p:nvSpPr>
        <p:spPr>
          <a:xfrm>
            <a:off x="310805" y="6400138"/>
            <a:ext cx="6287299"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bin"/>
                <a:ea typeface="Cabin"/>
                <a:cs typeface="Cabin"/>
                <a:sym typeface="Cabin"/>
              </a:rPr>
              <a:t>REF: https://en.wikipedia.org/wiki/Hypertext_Transfer_Protocol</a:t>
            </a:r>
            <a:endParaRPr sz="1600">
              <a:solidFill>
                <a:schemeClr val="dk1"/>
              </a:solidFill>
              <a:latin typeface="Cabin"/>
              <a:ea typeface="Cabin"/>
              <a:cs typeface="Cabin"/>
              <a:sym typeface="Cabi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ĐẶC ĐIỂM CỦA GIAO THỨC HTTP</a:t>
            </a:r>
            <a:endParaRPr/>
          </a:p>
        </p:txBody>
      </p:sp>
      <p:sp>
        <p:nvSpPr>
          <p:cNvPr id="231" name="Shape 231"/>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Phi kết nối (Connectionless) </a:t>
            </a:r>
            <a:r>
              <a:rPr b="0" i="1" lang="en-US" sz="1800" u="none" cap="none" strike="noStrike">
                <a:solidFill>
                  <a:schemeClr val="dk2"/>
                </a:solidFill>
                <a:latin typeface="Arial"/>
                <a:ea typeface="Arial"/>
                <a:cs typeface="Arial"/>
                <a:sym typeface="Arial"/>
              </a:rPr>
              <a:t>(Đối lập với Connection-oriented)</a:t>
            </a:r>
            <a:endParaRPr b="0" i="1" sz="2400" u="none" cap="none" strike="noStrike">
              <a:solidFill>
                <a:schemeClr val="dk2"/>
              </a:solidFill>
              <a:latin typeface="Arial"/>
              <a:ea typeface="Arial"/>
              <a:cs typeface="Arial"/>
              <a:sym typeface="Arial"/>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Client khởi tạo một request đến Server và ngắt kết nối.</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Server xử lý, tái thiết lại kết nối và gửi response cho Client</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HTTP 1.1, một connection có thể được tái sử dụng cho nhiều request → Tốc độ nhanh hơn</a:t>
            </a:r>
            <a:endParaRPr b="0" i="0" sz="2400" u="none" cap="none" strike="noStrike">
              <a:solidFill>
                <a:schemeClr val="dk2"/>
              </a:solidFill>
              <a:latin typeface="Arial"/>
              <a:ea typeface="Arial"/>
              <a:cs typeface="Arial"/>
              <a:sym typeface="Arial"/>
            </a:endParaRPr>
          </a:p>
        </p:txBody>
      </p:sp>
      <p:pic>
        <p:nvPicPr>
          <p:cNvPr descr="https://www.safaribooksonline.com/library/view/head-first-servlets/9780596516680/httpatomoreillycomsourceoreillyimages1377878.png.jpg" id="232" name="Shape 232"/>
          <p:cNvPicPr preferRelativeResize="0"/>
          <p:nvPr/>
        </p:nvPicPr>
        <p:blipFill rotWithShape="1">
          <a:blip r:embed="rId3">
            <a:alphaModFix/>
          </a:blip>
          <a:srcRect b="0" l="0" r="0" t="0"/>
          <a:stretch/>
        </p:blipFill>
        <p:spPr>
          <a:xfrm>
            <a:off x="2215945" y="4785589"/>
            <a:ext cx="4064085" cy="1530409"/>
          </a:xfrm>
          <a:prstGeom prst="rect">
            <a:avLst/>
          </a:prstGeom>
          <a:noFill/>
          <a:ln>
            <a:noFill/>
          </a:ln>
        </p:spPr>
      </p:pic>
      <p:sp>
        <p:nvSpPr>
          <p:cNvPr id="233" name="Shape 233"/>
          <p:cNvSpPr txBox="1"/>
          <p:nvPr/>
        </p:nvSpPr>
        <p:spPr>
          <a:xfrm>
            <a:off x="1496076" y="6385010"/>
            <a:ext cx="6056466"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bin"/>
                <a:ea typeface="Cabin"/>
                <a:cs typeface="Cabin"/>
                <a:sym typeface="Cabin"/>
              </a:rPr>
              <a:t>REF: http://www.tutorialspoint.com/http/http_overview.htm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ĐẶC ĐIỂM CỦA GIAO THỨC HTTP</a:t>
            </a:r>
            <a:endParaRPr/>
          </a:p>
        </p:txBody>
      </p:sp>
      <p:sp>
        <p:nvSpPr>
          <p:cNvPr id="239" name="Shape 239"/>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Media Independent</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Bất kỳ loại dữ liệu nào cũng có thể gửi thông qua giao thức HTTP, miễn là cả Client và Server đều biết và xử lý được dữ liệu đó.</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Các media types: text/html, image, video, audio, application…</a:t>
            </a:r>
            <a:endParaRPr/>
          </a:p>
        </p:txBody>
      </p:sp>
      <p:pic>
        <p:nvPicPr>
          <p:cNvPr id="240" name="Shape 240"/>
          <p:cNvPicPr preferRelativeResize="0"/>
          <p:nvPr/>
        </p:nvPicPr>
        <p:blipFill rotWithShape="1">
          <a:blip r:embed="rId3">
            <a:alphaModFix/>
          </a:blip>
          <a:srcRect b="24804" l="0" r="0" t="0"/>
          <a:stretch/>
        </p:blipFill>
        <p:spPr>
          <a:xfrm>
            <a:off x="4898755" y="4303951"/>
            <a:ext cx="3672189" cy="2329763"/>
          </a:xfrm>
          <a:prstGeom prst="rect">
            <a:avLst/>
          </a:prstGeom>
          <a:noFill/>
          <a:ln>
            <a:noFill/>
          </a:ln>
          <a:effectLst>
            <a:outerShdw blurRad="292100" rotWithShape="0" algn="tl" dir="2700000" dist="139700">
              <a:srgbClr val="333333">
                <a:alpha val="64705"/>
              </a:srgbClr>
            </a:outerShdw>
          </a:effectLst>
        </p:spPr>
      </p:pic>
      <p:pic>
        <p:nvPicPr>
          <p:cNvPr id="241" name="Shape 241"/>
          <p:cNvPicPr preferRelativeResize="0"/>
          <p:nvPr/>
        </p:nvPicPr>
        <p:blipFill rotWithShape="1">
          <a:blip r:embed="rId4">
            <a:alphaModFix/>
          </a:blip>
          <a:srcRect b="0" l="0" r="0" t="0"/>
          <a:stretch/>
        </p:blipFill>
        <p:spPr>
          <a:xfrm>
            <a:off x="581192" y="4285375"/>
            <a:ext cx="3994876" cy="2348339"/>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ĐẶC ĐIỂM CỦA GIAO THỨC HTTP</a:t>
            </a:r>
            <a:endParaRPr/>
          </a:p>
        </p:txBody>
      </p:sp>
      <p:sp>
        <p:nvSpPr>
          <p:cNvPr id="247" name="Shape 247"/>
          <p:cNvSpPr txBox="1"/>
          <p:nvPr>
            <p:ph idx="1" type="body"/>
          </p:nvPr>
        </p:nvSpPr>
        <p:spPr>
          <a:xfrm>
            <a:off x="581192" y="2228003"/>
            <a:ext cx="7989752" cy="434532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Phi trạng thái (HTTP is Stateless)</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HTTP Server không lưu giữ bất kỳ thông tin hay trạng thái nào về client.</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Điều đó có nghĩa: </a:t>
            </a:r>
            <a:r>
              <a:rPr b="0" i="0" lang="en-US" sz="2000" u="none" cap="none" strike="noStrike">
                <a:solidFill>
                  <a:srgbClr val="C00000"/>
                </a:solidFill>
                <a:latin typeface="Arial"/>
                <a:ea typeface="Arial"/>
                <a:cs typeface="Arial"/>
                <a:sym typeface="Arial"/>
              </a:rPr>
              <a:t>mỗi lần request/response là độc lập</a:t>
            </a:r>
            <a:r>
              <a:rPr b="0" i="0" lang="en-US" sz="2000" u="none" cap="none" strike="noStrike">
                <a:solidFill>
                  <a:schemeClr val="dk2"/>
                </a:solidFill>
                <a:latin typeface="Arial"/>
                <a:ea typeface="Arial"/>
                <a:cs typeface="Arial"/>
                <a:sym typeface="Arial"/>
              </a:rPr>
              <a:t>.</a:t>
            </a:r>
            <a:endParaRPr/>
          </a:p>
        </p:txBody>
      </p:sp>
      <p:sp>
        <p:nvSpPr>
          <p:cNvPr id="248" name="Shape 248"/>
          <p:cNvSpPr/>
          <p:nvPr/>
        </p:nvSpPr>
        <p:spPr>
          <a:xfrm>
            <a:off x="472680" y="4019908"/>
            <a:ext cx="1207698" cy="2605181"/>
          </a:xfrm>
          <a:prstGeom prst="rect">
            <a:avLst/>
          </a:prstGeom>
          <a:gradFill>
            <a:gsLst>
              <a:gs pos="0">
                <a:srgbClr val="5371AE"/>
              </a:gs>
              <a:gs pos="84000">
                <a:srgbClr val="355083"/>
              </a:gs>
              <a:gs pos="100000">
                <a:srgbClr val="355083"/>
              </a:gs>
            </a:gsLst>
            <a:lin ang="5400000" scaled="0"/>
          </a:gradFill>
          <a:ln cap="rnd" cmpd="sng" w="12700">
            <a:solidFill>
              <a:srgbClr val="39578D"/>
            </a:solidFill>
            <a:prstDash val="solid"/>
            <a:round/>
            <a:headEnd len="med" w="med" type="none"/>
            <a:tailEnd len="med" w="med"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bin"/>
                <a:ea typeface="Cabin"/>
                <a:cs typeface="Cabin"/>
                <a:sym typeface="Cabin"/>
              </a:rPr>
              <a:t>Client</a:t>
            </a:r>
            <a:endParaRPr sz="2400">
              <a:solidFill>
                <a:schemeClr val="lt1"/>
              </a:solidFill>
              <a:latin typeface="Cabin"/>
              <a:ea typeface="Cabin"/>
              <a:cs typeface="Cabin"/>
              <a:sym typeface="Cabin"/>
            </a:endParaRPr>
          </a:p>
        </p:txBody>
      </p:sp>
      <p:sp>
        <p:nvSpPr>
          <p:cNvPr id="249" name="Shape 249"/>
          <p:cNvSpPr/>
          <p:nvPr/>
        </p:nvSpPr>
        <p:spPr>
          <a:xfrm>
            <a:off x="7384882" y="4019908"/>
            <a:ext cx="1207698" cy="2605182"/>
          </a:xfrm>
          <a:prstGeom prst="rect">
            <a:avLst/>
          </a:prstGeom>
          <a:gradFill>
            <a:gsLst>
              <a:gs pos="0">
                <a:srgbClr val="BF4C60"/>
              </a:gs>
              <a:gs pos="84000">
                <a:srgbClr val="94293E"/>
              </a:gs>
              <a:gs pos="100000">
                <a:srgbClr val="94293E"/>
              </a:gs>
            </a:gsLst>
            <a:lin ang="5400000" scaled="0"/>
          </a:gradFill>
          <a:ln cap="rnd" cmpd="sng" w="12700">
            <a:solidFill>
              <a:srgbClr val="A02C43"/>
            </a:solidFill>
            <a:prstDash val="solid"/>
            <a:round/>
            <a:headEnd len="med" w="med" type="none"/>
            <a:tailEnd len="med" w="med"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bin"/>
                <a:ea typeface="Cabin"/>
                <a:cs typeface="Cabin"/>
                <a:sym typeface="Cabin"/>
              </a:rPr>
              <a:t>Server</a:t>
            </a:r>
            <a:endParaRPr sz="2400">
              <a:solidFill>
                <a:schemeClr val="lt1"/>
              </a:solidFill>
              <a:latin typeface="Cabin"/>
              <a:ea typeface="Cabin"/>
              <a:cs typeface="Cabin"/>
              <a:sym typeface="Cabin"/>
            </a:endParaRPr>
          </a:p>
        </p:txBody>
      </p:sp>
      <p:cxnSp>
        <p:nvCxnSpPr>
          <p:cNvPr id="250" name="Shape 250"/>
          <p:cNvCxnSpPr/>
          <p:nvPr/>
        </p:nvCxnSpPr>
        <p:spPr>
          <a:xfrm>
            <a:off x="1819071" y="4552673"/>
            <a:ext cx="5531305" cy="0"/>
          </a:xfrm>
          <a:prstGeom prst="straightConnector1">
            <a:avLst/>
          </a:prstGeom>
          <a:noFill/>
          <a:ln cap="rnd" cmpd="sng" w="12700">
            <a:solidFill>
              <a:srgbClr val="45112E"/>
            </a:solidFill>
            <a:prstDash val="solid"/>
            <a:round/>
            <a:headEnd len="med" w="med" type="none"/>
            <a:tailEnd len="lg" w="lg" type="triangle"/>
          </a:ln>
        </p:spPr>
      </p:cxnSp>
      <p:cxnSp>
        <p:nvCxnSpPr>
          <p:cNvPr id="251" name="Shape 251"/>
          <p:cNvCxnSpPr/>
          <p:nvPr/>
        </p:nvCxnSpPr>
        <p:spPr>
          <a:xfrm rot="10800000">
            <a:off x="1905670" y="4914182"/>
            <a:ext cx="5392612" cy="0"/>
          </a:xfrm>
          <a:prstGeom prst="straightConnector1">
            <a:avLst/>
          </a:prstGeom>
          <a:noFill/>
          <a:ln cap="rnd" cmpd="sng" w="12700">
            <a:solidFill>
              <a:srgbClr val="45112E"/>
            </a:solidFill>
            <a:prstDash val="solid"/>
            <a:round/>
            <a:headEnd len="med" w="med" type="none"/>
            <a:tailEnd len="lg" w="lg" type="triangle"/>
          </a:ln>
        </p:spPr>
      </p:cxnSp>
      <p:sp>
        <p:nvSpPr>
          <p:cNvPr id="252" name="Shape 252"/>
          <p:cNvSpPr txBox="1"/>
          <p:nvPr/>
        </p:nvSpPr>
        <p:spPr>
          <a:xfrm>
            <a:off x="5882794" y="4912097"/>
            <a:ext cx="1447832"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rgbClr val="C00000"/>
                </a:solidFill>
                <a:latin typeface="Cabin"/>
                <a:ea typeface="Cabin"/>
                <a:cs typeface="Cabin"/>
                <a:sym typeface="Cabin"/>
              </a:rPr>
              <a:t>Response 1</a:t>
            </a:r>
            <a:endParaRPr sz="1800">
              <a:solidFill>
                <a:schemeClr val="dk1"/>
              </a:solidFill>
              <a:latin typeface="Cabin"/>
              <a:ea typeface="Cabin"/>
              <a:cs typeface="Cabin"/>
              <a:sym typeface="Cabin"/>
            </a:endParaRPr>
          </a:p>
        </p:txBody>
      </p:sp>
      <p:sp>
        <p:nvSpPr>
          <p:cNvPr id="253" name="Shape 253"/>
          <p:cNvSpPr txBox="1"/>
          <p:nvPr/>
        </p:nvSpPr>
        <p:spPr>
          <a:xfrm>
            <a:off x="1836324" y="4185427"/>
            <a:ext cx="12682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C00000"/>
                </a:solidFill>
                <a:latin typeface="Cabin"/>
                <a:ea typeface="Cabin"/>
                <a:cs typeface="Cabin"/>
                <a:sym typeface="Cabin"/>
              </a:rPr>
              <a:t>Request 1</a:t>
            </a:r>
            <a:endParaRPr sz="1800">
              <a:solidFill>
                <a:schemeClr val="dk1"/>
              </a:solidFill>
              <a:latin typeface="Cabin"/>
              <a:ea typeface="Cabin"/>
              <a:cs typeface="Cabin"/>
              <a:sym typeface="Cabin"/>
            </a:endParaRPr>
          </a:p>
        </p:txBody>
      </p:sp>
      <p:cxnSp>
        <p:nvCxnSpPr>
          <p:cNvPr id="254" name="Shape 254"/>
          <p:cNvCxnSpPr/>
          <p:nvPr/>
        </p:nvCxnSpPr>
        <p:spPr>
          <a:xfrm>
            <a:off x="1811358" y="5783427"/>
            <a:ext cx="5531305" cy="0"/>
          </a:xfrm>
          <a:prstGeom prst="straightConnector1">
            <a:avLst/>
          </a:prstGeom>
          <a:noFill/>
          <a:ln cap="rnd" cmpd="sng" w="12700">
            <a:solidFill>
              <a:srgbClr val="45112E"/>
            </a:solidFill>
            <a:prstDash val="solid"/>
            <a:round/>
            <a:headEnd len="med" w="med" type="none"/>
            <a:tailEnd len="lg" w="lg" type="triangle"/>
          </a:ln>
        </p:spPr>
      </p:cxnSp>
      <p:cxnSp>
        <p:nvCxnSpPr>
          <p:cNvPr id="255" name="Shape 255"/>
          <p:cNvCxnSpPr/>
          <p:nvPr/>
        </p:nvCxnSpPr>
        <p:spPr>
          <a:xfrm rot="10800000">
            <a:off x="1880704" y="6144936"/>
            <a:ext cx="5392612" cy="0"/>
          </a:xfrm>
          <a:prstGeom prst="straightConnector1">
            <a:avLst/>
          </a:prstGeom>
          <a:noFill/>
          <a:ln cap="rnd" cmpd="sng" w="12700">
            <a:solidFill>
              <a:srgbClr val="45112E"/>
            </a:solidFill>
            <a:prstDash val="solid"/>
            <a:round/>
            <a:headEnd len="med" w="med" type="none"/>
            <a:tailEnd len="lg" w="lg" type="triangle"/>
          </a:ln>
        </p:spPr>
      </p:cxnSp>
      <p:sp>
        <p:nvSpPr>
          <p:cNvPr id="256" name="Shape 256"/>
          <p:cNvSpPr txBox="1"/>
          <p:nvPr/>
        </p:nvSpPr>
        <p:spPr>
          <a:xfrm>
            <a:off x="5806068" y="6142851"/>
            <a:ext cx="1447833"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rgbClr val="C00000"/>
                </a:solidFill>
                <a:latin typeface="Cabin"/>
                <a:ea typeface="Cabin"/>
                <a:cs typeface="Cabin"/>
                <a:sym typeface="Cabin"/>
              </a:rPr>
              <a:t>Response 2</a:t>
            </a:r>
            <a:endParaRPr sz="1800">
              <a:solidFill>
                <a:schemeClr val="dk1"/>
              </a:solidFill>
              <a:latin typeface="Cabin"/>
              <a:ea typeface="Cabin"/>
              <a:cs typeface="Cabin"/>
              <a:sym typeface="Cabin"/>
            </a:endParaRPr>
          </a:p>
        </p:txBody>
      </p:sp>
      <p:sp>
        <p:nvSpPr>
          <p:cNvPr id="257" name="Shape 257"/>
          <p:cNvSpPr txBox="1"/>
          <p:nvPr/>
        </p:nvSpPr>
        <p:spPr>
          <a:xfrm>
            <a:off x="1776852" y="5416181"/>
            <a:ext cx="12682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C00000"/>
                </a:solidFill>
                <a:latin typeface="Cabin"/>
                <a:ea typeface="Cabin"/>
                <a:cs typeface="Cabin"/>
                <a:sym typeface="Cabin"/>
              </a:rPr>
              <a:t>Request 2</a:t>
            </a:r>
            <a:endParaRPr sz="1800">
              <a:solidFill>
                <a:schemeClr val="dk1"/>
              </a:solidFill>
              <a:latin typeface="Cabin"/>
              <a:ea typeface="Cabin"/>
              <a:cs typeface="Cabin"/>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NỘI DUNG CỦA CHƯƠNG</a:t>
            </a:r>
            <a:endParaRPr b="0" i="0" sz="2800" u="none" cap="none" strike="noStrike">
              <a:solidFill>
                <a:schemeClr val="lt1"/>
              </a:solidFill>
              <a:latin typeface="Arial"/>
              <a:ea typeface="Arial"/>
              <a:cs typeface="Arial"/>
              <a:sym typeface="Arial"/>
            </a:endParaRPr>
          </a:p>
        </p:txBody>
      </p:sp>
      <p:sp>
        <p:nvSpPr>
          <p:cNvPr id="109" name="Shape 109"/>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Mục tiêu của chương: Giới thiệu lập trình Web sử dụng công nghệ Microsoft® ASP.NET và Microsoft® IIS</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Nội dung của chương:</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Tổng quan về ASP.NET</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Các điều khiển Web forms</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Các đối tượng trong ASP.NET</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Gắn kết dữ liệu (Data binding)</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Triển khai ứng dụng web (deployment)</a:t>
            </a:r>
            <a:endParaRPr b="0" i="0" sz="2000" u="none" cap="none" strike="noStrike">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GIỚI THIỆU VỀ ASP.NET</a:t>
            </a:r>
            <a:endParaRPr/>
          </a:p>
        </p:txBody>
      </p:sp>
      <p:sp>
        <p:nvSpPr>
          <p:cNvPr id="263" name="Shape 263"/>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Ví dụ thủ tục mua hàng trên web</a:t>
            </a:r>
            <a:endParaRPr b="0" i="0" sz="2400" u="none" cap="none" strike="noStrike">
              <a:solidFill>
                <a:schemeClr val="dk2"/>
              </a:solidFill>
              <a:latin typeface="Arial"/>
              <a:ea typeface="Arial"/>
              <a:cs typeface="Arial"/>
              <a:sym typeface="Arial"/>
            </a:endParaRPr>
          </a:p>
        </p:txBody>
      </p:sp>
      <p:pic>
        <p:nvPicPr>
          <p:cNvPr id="264" name="Shape 264"/>
          <p:cNvPicPr preferRelativeResize="0"/>
          <p:nvPr/>
        </p:nvPicPr>
        <p:blipFill rotWithShape="1">
          <a:blip r:embed="rId3">
            <a:alphaModFix/>
          </a:blip>
          <a:srcRect b="0" l="0" r="0" t="0"/>
          <a:stretch/>
        </p:blipFill>
        <p:spPr>
          <a:xfrm>
            <a:off x="5095449" y="3297729"/>
            <a:ext cx="3475495" cy="2719952"/>
          </a:xfrm>
          <a:prstGeom prst="rect">
            <a:avLst/>
          </a:prstGeom>
          <a:noFill/>
          <a:ln>
            <a:noFill/>
          </a:ln>
        </p:spPr>
      </p:pic>
      <p:pic>
        <p:nvPicPr>
          <p:cNvPr id="265" name="Shape 265"/>
          <p:cNvPicPr preferRelativeResize="0"/>
          <p:nvPr/>
        </p:nvPicPr>
        <p:blipFill rotWithShape="1">
          <a:blip r:embed="rId4">
            <a:alphaModFix/>
          </a:blip>
          <a:srcRect b="0" l="0" r="0" t="0"/>
          <a:stretch/>
        </p:blipFill>
        <p:spPr>
          <a:xfrm>
            <a:off x="499482" y="2841302"/>
            <a:ext cx="3643013" cy="2784978"/>
          </a:xfrm>
          <a:prstGeom prst="rect">
            <a:avLst/>
          </a:prstGeom>
          <a:noFill/>
          <a:ln>
            <a:noFill/>
          </a:ln>
        </p:spPr>
      </p:pic>
      <p:sp>
        <p:nvSpPr>
          <p:cNvPr id="266" name="Shape 266"/>
          <p:cNvSpPr/>
          <p:nvPr/>
        </p:nvSpPr>
        <p:spPr>
          <a:xfrm rot="-4797431">
            <a:off x="3988313" y="4941067"/>
            <a:ext cx="783097" cy="2607977"/>
          </a:xfrm>
          <a:prstGeom prst="curvedRightArrow">
            <a:avLst>
              <a:gd fmla="val 25000" name="adj1"/>
              <a:gd fmla="val 50000" name="adj2"/>
              <a:gd fmla="val 25000" name="adj3"/>
            </a:avLst>
          </a:prstGeom>
          <a:solidFill>
            <a:schemeClr val="accent1"/>
          </a:solidFill>
          <a:ln cap="rnd" cmpd="sng" w="22225">
            <a:solidFill>
              <a:srgbClr val="380E25"/>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p:nvPr/>
        </p:nvSpPr>
        <p:spPr>
          <a:xfrm>
            <a:off x="472680" y="1690780"/>
            <a:ext cx="1207698" cy="4934310"/>
          </a:xfrm>
          <a:prstGeom prst="rect">
            <a:avLst/>
          </a:prstGeom>
          <a:gradFill>
            <a:gsLst>
              <a:gs pos="0">
                <a:srgbClr val="5371AE"/>
              </a:gs>
              <a:gs pos="84000">
                <a:srgbClr val="355083"/>
              </a:gs>
              <a:gs pos="100000">
                <a:srgbClr val="355083"/>
              </a:gs>
            </a:gsLst>
            <a:lin ang="5400000" scaled="0"/>
          </a:gradFill>
          <a:ln cap="rnd" cmpd="sng" w="12700">
            <a:solidFill>
              <a:srgbClr val="39578D"/>
            </a:solidFill>
            <a:prstDash val="solid"/>
            <a:round/>
            <a:headEnd len="med" w="med" type="none"/>
            <a:tailEnd len="med" w="med"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bin"/>
                <a:ea typeface="Cabin"/>
                <a:cs typeface="Cabin"/>
                <a:sym typeface="Cabin"/>
              </a:rPr>
              <a:t>Client</a:t>
            </a:r>
            <a:endParaRPr sz="1800">
              <a:solidFill>
                <a:schemeClr val="lt1"/>
              </a:solidFill>
              <a:latin typeface="Cabin"/>
              <a:ea typeface="Cabin"/>
              <a:cs typeface="Cabin"/>
              <a:sym typeface="Cabin"/>
            </a:endParaRPr>
          </a:p>
        </p:txBody>
      </p:sp>
      <p:sp>
        <p:nvSpPr>
          <p:cNvPr id="273" name="Shape 273"/>
          <p:cNvSpPr/>
          <p:nvPr/>
        </p:nvSpPr>
        <p:spPr>
          <a:xfrm>
            <a:off x="7384882" y="1690780"/>
            <a:ext cx="1207698" cy="4934310"/>
          </a:xfrm>
          <a:prstGeom prst="rect">
            <a:avLst/>
          </a:prstGeom>
          <a:gradFill>
            <a:gsLst>
              <a:gs pos="0">
                <a:srgbClr val="BF4C60"/>
              </a:gs>
              <a:gs pos="84000">
                <a:srgbClr val="94293E"/>
              </a:gs>
              <a:gs pos="100000">
                <a:srgbClr val="94293E"/>
              </a:gs>
            </a:gsLst>
            <a:lin ang="5400000" scaled="0"/>
          </a:gradFill>
          <a:ln cap="rnd" cmpd="sng" w="12700">
            <a:solidFill>
              <a:srgbClr val="A02C43"/>
            </a:solidFill>
            <a:prstDash val="solid"/>
            <a:round/>
            <a:headEnd len="med" w="med" type="none"/>
            <a:tailEnd len="med" w="med"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bin"/>
                <a:ea typeface="Cabin"/>
                <a:cs typeface="Cabin"/>
                <a:sym typeface="Cabin"/>
              </a:rPr>
              <a:t>Server</a:t>
            </a:r>
            <a:endParaRPr sz="1800">
              <a:solidFill>
                <a:schemeClr val="lt1"/>
              </a:solidFill>
              <a:latin typeface="Cabin"/>
              <a:ea typeface="Cabin"/>
              <a:cs typeface="Cabin"/>
              <a:sym typeface="Cabin"/>
            </a:endParaRPr>
          </a:p>
        </p:txBody>
      </p:sp>
      <p:cxnSp>
        <p:nvCxnSpPr>
          <p:cNvPr id="274" name="Shape 274"/>
          <p:cNvCxnSpPr/>
          <p:nvPr/>
        </p:nvCxnSpPr>
        <p:spPr>
          <a:xfrm>
            <a:off x="1853577" y="2085519"/>
            <a:ext cx="5531305" cy="0"/>
          </a:xfrm>
          <a:prstGeom prst="straightConnector1">
            <a:avLst/>
          </a:prstGeom>
          <a:noFill/>
          <a:ln cap="rnd" cmpd="sng" w="12700">
            <a:solidFill>
              <a:srgbClr val="45112E"/>
            </a:solidFill>
            <a:prstDash val="solid"/>
            <a:round/>
            <a:headEnd len="med" w="med" type="none"/>
            <a:tailEnd len="lg" w="lg" type="triangle"/>
          </a:ln>
        </p:spPr>
      </p:cxnSp>
      <p:cxnSp>
        <p:nvCxnSpPr>
          <p:cNvPr id="275" name="Shape 275"/>
          <p:cNvCxnSpPr/>
          <p:nvPr/>
        </p:nvCxnSpPr>
        <p:spPr>
          <a:xfrm rot="10800000">
            <a:off x="1888083" y="2412521"/>
            <a:ext cx="5392612" cy="0"/>
          </a:xfrm>
          <a:prstGeom prst="straightConnector1">
            <a:avLst/>
          </a:prstGeom>
          <a:noFill/>
          <a:ln cap="rnd" cmpd="sng" w="12700">
            <a:solidFill>
              <a:srgbClr val="45112E"/>
            </a:solidFill>
            <a:prstDash val="solid"/>
            <a:round/>
            <a:headEnd len="med" w="med" type="none"/>
            <a:tailEnd len="lg" w="lg" type="triangle"/>
          </a:ln>
        </p:spPr>
      </p:cxnSp>
      <p:cxnSp>
        <p:nvCxnSpPr>
          <p:cNvPr id="276" name="Shape 276"/>
          <p:cNvCxnSpPr/>
          <p:nvPr/>
        </p:nvCxnSpPr>
        <p:spPr>
          <a:xfrm>
            <a:off x="2452777" y="4327585"/>
            <a:ext cx="3974662" cy="0"/>
          </a:xfrm>
          <a:prstGeom prst="straightConnector1">
            <a:avLst/>
          </a:prstGeom>
          <a:noFill/>
          <a:ln cap="rnd" cmpd="sng" w="12700">
            <a:solidFill>
              <a:srgbClr val="45112E"/>
            </a:solidFill>
            <a:prstDash val="solid"/>
            <a:round/>
            <a:headEnd len="med" w="med" type="none"/>
            <a:tailEnd len="med" w="med" type="none"/>
          </a:ln>
        </p:spPr>
      </p:cxnSp>
      <p:cxnSp>
        <p:nvCxnSpPr>
          <p:cNvPr id="277" name="Shape 277"/>
          <p:cNvCxnSpPr/>
          <p:nvPr/>
        </p:nvCxnSpPr>
        <p:spPr>
          <a:xfrm rot="10800000">
            <a:off x="1853578" y="5808455"/>
            <a:ext cx="5531304" cy="0"/>
          </a:xfrm>
          <a:prstGeom prst="straightConnector1">
            <a:avLst/>
          </a:prstGeom>
          <a:noFill/>
          <a:ln cap="rnd" cmpd="sng" w="12700">
            <a:solidFill>
              <a:srgbClr val="45112E"/>
            </a:solidFill>
            <a:prstDash val="solid"/>
            <a:round/>
            <a:headEnd len="med" w="med" type="none"/>
            <a:tailEnd len="lg" w="lg" type="triangle"/>
          </a:ln>
        </p:spPr>
      </p:cxnSp>
      <p:sp>
        <p:nvSpPr>
          <p:cNvPr id="278" name="Shape 278"/>
          <p:cNvSpPr txBox="1"/>
          <p:nvPr/>
        </p:nvSpPr>
        <p:spPr>
          <a:xfrm>
            <a:off x="1793997" y="1489498"/>
            <a:ext cx="453521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C00000"/>
                </a:solidFill>
                <a:latin typeface="Cabin"/>
                <a:ea typeface="Cabin"/>
                <a:cs typeface="Cabin"/>
                <a:sym typeface="Cabin"/>
              </a:rPr>
              <a:t>Request 1: </a:t>
            </a:r>
            <a:endParaRPr/>
          </a:p>
          <a:p>
            <a:pPr indent="0" lvl="0" marL="0" marR="0" rtl="0" algn="l">
              <a:spcBef>
                <a:spcPts val="0"/>
              </a:spcBef>
              <a:spcAft>
                <a:spcPts val="0"/>
              </a:spcAft>
              <a:buNone/>
            </a:pPr>
            <a:r>
              <a:rPr lang="en-US" sz="1800">
                <a:solidFill>
                  <a:schemeClr val="dk1"/>
                </a:solidFill>
                <a:latin typeface="Cabin"/>
                <a:ea typeface="Cabin"/>
                <a:cs typeface="Cabin"/>
                <a:sym typeface="Cabin"/>
              </a:rPr>
              <a:t>Access Product page to view products</a:t>
            </a:r>
            <a:endParaRPr sz="1800">
              <a:solidFill>
                <a:schemeClr val="dk1"/>
              </a:solidFill>
              <a:latin typeface="Cabin"/>
              <a:ea typeface="Cabin"/>
              <a:cs typeface="Cabin"/>
              <a:sym typeface="Cabin"/>
            </a:endParaRPr>
          </a:p>
        </p:txBody>
      </p:sp>
      <p:sp>
        <p:nvSpPr>
          <p:cNvPr id="279" name="Shape 279"/>
          <p:cNvSpPr txBox="1"/>
          <p:nvPr/>
        </p:nvSpPr>
        <p:spPr>
          <a:xfrm>
            <a:off x="3134166" y="2384505"/>
            <a:ext cx="4112023" cy="646331"/>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rgbClr val="C00000"/>
                </a:solidFill>
                <a:latin typeface="Cabin"/>
                <a:ea typeface="Cabin"/>
                <a:cs typeface="Cabin"/>
                <a:sym typeface="Cabin"/>
              </a:rPr>
              <a:t>Response 1:</a:t>
            </a:r>
            <a:r>
              <a:rPr lang="en-US" sz="1800">
                <a:solidFill>
                  <a:schemeClr val="dk1"/>
                </a:solidFill>
                <a:latin typeface="Cabin"/>
                <a:ea typeface="Cabin"/>
                <a:cs typeface="Cabin"/>
                <a:sym typeface="Cabin"/>
              </a:rPr>
              <a:t> </a:t>
            </a:r>
            <a:endParaRPr/>
          </a:p>
          <a:p>
            <a:pPr indent="0" lvl="0" marL="0" marR="0" rtl="0" algn="r">
              <a:spcBef>
                <a:spcPts val="0"/>
              </a:spcBef>
              <a:spcAft>
                <a:spcPts val="0"/>
              </a:spcAft>
              <a:buNone/>
            </a:pPr>
            <a:r>
              <a:rPr lang="en-US" sz="1800">
                <a:solidFill>
                  <a:schemeClr val="dk1"/>
                </a:solidFill>
                <a:latin typeface="Cabin"/>
                <a:ea typeface="Cabin"/>
                <a:cs typeface="Cabin"/>
                <a:sym typeface="Cabin"/>
              </a:rPr>
              <a:t>Server send Product page to Client</a:t>
            </a:r>
            <a:endParaRPr sz="1800">
              <a:solidFill>
                <a:schemeClr val="dk1"/>
              </a:solidFill>
              <a:latin typeface="Cabin"/>
              <a:ea typeface="Cabin"/>
              <a:cs typeface="Cabin"/>
              <a:sym typeface="Cabin"/>
            </a:endParaRPr>
          </a:p>
        </p:txBody>
      </p:sp>
      <p:cxnSp>
        <p:nvCxnSpPr>
          <p:cNvPr id="280" name="Shape 280"/>
          <p:cNvCxnSpPr/>
          <p:nvPr/>
        </p:nvCxnSpPr>
        <p:spPr>
          <a:xfrm>
            <a:off x="1853577" y="5449020"/>
            <a:ext cx="5531305" cy="0"/>
          </a:xfrm>
          <a:prstGeom prst="straightConnector1">
            <a:avLst/>
          </a:prstGeom>
          <a:noFill/>
          <a:ln cap="rnd" cmpd="sng" w="12700">
            <a:solidFill>
              <a:srgbClr val="45112E"/>
            </a:solidFill>
            <a:prstDash val="solid"/>
            <a:round/>
            <a:headEnd len="med" w="med" type="none"/>
            <a:tailEnd len="lg" w="lg" type="triangle"/>
          </a:ln>
        </p:spPr>
      </p:cxnSp>
      <p:sp>
        <p:nvSpPr>
          <p:cNvPr id="281" name="Shape 281"/>
          <p:cNvSpPr txBox="1"/>
          <p:nvPr/>
        </p:nvSpPr>
        <p:spPr>
          <a:xfrm>
            <a:off x="2587926" y="3728763"/>
            <a:ext cx="3839513"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C00000"/>
                </a:solidFill>
                <a:latin typeface="Cabin"/>
                <a:ea typeface="Cabin"/>
                <a:cs typeface="Cabin"/>
                <a:sym typeface="Cabin"/>
              </a:rPr>
              <a:t>Request 2,3,4</a:t>
            </a:r>
            <a:r>
              <a:rPr lang="en-US" sz="1800">
                <a:solidFill>
                  <a:schemeClr val="dk1"/>
                </a:solidFill>
                <a:latin typeface="Cabin"/>
                <a:ea typeface="Cabin"/>
                <a:cs typeface="Cabin"/>
                <a:sym typeface="Cabin"/>
              </a:rPr>
              <a:t>…/ </a:t>
            </a:r>
            <a:r>
              <a:rPr b="1" lang="en-US" sz="1800">
                <a:solidFill>
                  <a:srgbClr val="C00000"/>
                </a:solidFill>
                <a:latin typeface="Cabin"/>
                <a:ea typeface="Cabin"/>
                <a:cs typeface="Cabin"/>
                <a:sym typeface="Cabin"/>
              </a:rPr>
              <a:t>Response 2,3,4</a:t>
            </a:r>
            <a:r>
              <a:rPr lang="en-US" sz="1800">
                <a:solidFill>
                  <a:schemeClr val="dk1"/>
                </a:solidFill>
                <a:latin typeface="Cabin"/>
                <a:ea typeface="Cabin"/>
                <a:cs typeface="Cabin"/>
                <a:sym typeface="Cabin"/>
              </a:rPr>
              <a:t>: </a:t>
            </a:r>
            <a:endParaRPr/>
          </a:p>
          <a:p>
            <a:pPr indent="0" lvl="0" marL="0" marR="0" rtl="0" algn="l">
              <a:spcBef>
                <a:spcPts val="0"/>
              </a:spcBef>
              <a:spcAft>
                <a:spcPts val="0"/>
              </a:spcAft>
              <a:buNone/>
            </a:pPr>
            <a:r>
              <a:rPr lang="en-US" sz="1800">
                <a:solidFill>
                  <a:schemeClr val="dk1"/>
                </a:solidFill>
                <a:latin typeface="Cabin"/>
                <a:ea typeface="Cabin"/>
                <a:cs typeface="Cabin"/>
                <a:sym typeface="Cabin"/>
              </a:rPr>
              <a:t>Add some products to cart</a:t>
            </a:r>
            <a:endParaRPr sz="1800">
              <a:solidFill>
                <a:schemeClr val="dk1"/>
              </a:solidFill>
              <a:latin typeface="Cabin"/>
              <a:ea typeface="Cabin"/>
              <a:cs typeface="Cabin"/>
              <a:sym typeface="Cabin"/>
            </a:endParaRPr>
          </a:p>
        </p:txBody>
      </p:sp>
      <p:sp>
        <p:nvSpPr>
          <p:cNvPr id="282" name="Shape 282"/>
          <p:cNvSpPr txBox="1"/>
          <p:nvPr/>
        </p:nvSpPr>
        <p:spPr>
          <a:xfrm>
            <a:off x="1853577" y="4874903"/>
            <a:ext cx="1976823"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C00000"/>
                </a:solidFill>
                <a:latin typeface="Cabin"/>
                <a:ea typeface="Cabin"/>
                <a:cs typeface="Cabin"/>
                <a:sym typeface="Cabin"/>
              </a:rPr>
              <a:t>Request 5: </a:t>
            </a:r>
            <a:endParaRPr/>
          </a:p>
          <a:p>
            <a:pPr indent="0" lvl="0" marL="0" marR="0" rtl="0" algn="l">
              <a:spcBef>
                <a:spcPts val="0"/>
              </a:spcBef>
              <a:spcAft>
                <a:spcPts val="0"/>
              </a:spcAft>
              <a:buNone/>
            </a:pPr>
            <a:r>
              <a:rPr lang="en-US" sz="1800">
                <a:solidFill>
                  <a:schemeClr val="dk1"/>
                </a:solidFill>
                <a:latin typeface="Cabin"/>
                <a:ea typeface="Cabin"/>
                <a:cs typeface="Cabin"/>
                <a:sym typeface="Cabin"/>
              </a:rPr>
              <a:t>View Cart page</a:t>
            </a:r>
            <a:endParaRPr sz="1800">
              <a:solidFill>
                <a:schemeClr val="dk1"/>
              </a:solidFill>
              <a:latin typeface="Cabin"/>
              <a:ea typeface="Cabin"/>
              <a:cs typeface="Cabin"/>
              <a:sym typeface="Cabin"/>
            </a:endParaRPr>
          </a:p>
        </p:txBody>
      </p:sp>
      <p:sp>
        <p:nvSpPr>
          <p:cNvPr id="283" name="Shape 283"/>
          <p:cNvSpPr txBox="1"/>
          <p:nvPr/>
        </p:nvSpPr>
        <p:spPr>
          <a:xfrm>
            <a:off x="3594645" y="5772539"/>
            <a:ext cx="3720890" cy="646331"/>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rgbClr val="C00000"/>
                </a:solidFill>
                <a:latin typeface="Cabin"/>
                <a:ea typeface="Cabin"/>
                <a:cs typeface="Cabin"/>
                <a:sym typeface="Cabin"/>
              </a:rPr>
              <a:t>Response 5: </a:t>
            </a:r>
            <a:endParaRPr/>
          </a:p>
          <a:p>
            <a:pPr indent="0" lvl="0" marL="0" marR="0" rtl="0" algn="r">
              <a:spcBef>
                <a:spcPts val="0"/>
              </a:spcBef>
              <a:spcAft>
                <a:spcPts val="0"/>
              </a:spcAft>
              <a:buNone/>
            </a:pPr>
            <a:r>
              <a:rPr lang="en-US" sz="1800">
                <a:solidFill>
                  <a:schemeClr val="dk1"/>
                </a:solidFill>
                <a:latin typeface="Cabin"/>
                <a:ea typeface="Cabin"/>
                <a:cs typeface="Cabin"/>
                <a:sym typeface="Cabin"/>
              </a:rPr>
              <a:t>Server send Cart page to Client</a:t>
            </a:r>
            <a:endParaRPr sz="1800">
              <a:solidFill>
                <a:schemeClr val="dk1"/>
              </a:solidFill>
              <a:latin typeface="Cabin"/>
              <a:ea typeface="Cabin"/>
              <a:cs typeface="Cabin"/>
              <a:sym typeface="Cabin"/>
            </a:endParaRPr>
          </a:p>
        </p:txBody>
      </p:sp>
      <p:sp>
        <p:nvSpPr>
          <p:cNvPr id="284" name="Shape 284"/>
          <p:cNvSpPr txBox="1"/>
          <p:nvPr/>
        </p:nvSpPr>
        <p:spPr>
          <a:xfrm>
            <a:off x="384871" y="606489"/>
            <a:ext cx="805541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bin"/>
                <a:ea typeface="Cabin"/>
                <a:cs typeface="Cabin"/>
                <a:sym typeface="Cabin"/>
              </a:rPr>
              <a:t>Do not remember previous Request/Response chain </a:t>
            </a:r>
            <a:endParaRPr/>
          </a:p>
          <a:p>
            <a:pPr indent="0" lvl="0" marL="0" marR="0" rtl="0" algn="l">
              <a:spcBef>
                <a:spcPts val="0"/>
              </a:spcBef>
              <a:spcAft>
                <a:spcPts val="0"/>
              </a:spcAft>
              <a:buNone/>
            </a:pPr>
            <a:r>
              <a:rPr lang="en-US" sz="2400">
                <a:solidFill>
                  <a:schemeClr val="dk1"/>
                </a:solidFill>
                <a:latin typeface="Cabin"/>
                <a:ea typeface="Cabin"/>
                <a:cs typeface="Cabin"/>
                <a:sym typeface="Cabin"/>
              </a:rPr>
              <a:t>→ How to maintain state?</a:t>
            </a:r>
            <a:endParaRPr sz="2400">
              <a:solidFill>
                <a:schemeClr val="dk1"/>
              </a:solidFill>
              <a:latin typeface="Cabin"/>
              <a:ea typeface="Cabin"/>
              <a:cs typeface="Cabin"/>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ĐẶC ĐIỂM CỦA GIAO THỨC HTTP</a:t>
            </a:r>
            <a:endParaRPr/>
          </a:p>
        </p:txBody>
      </p:sp>
      <p:sp>
        <p:nvSpPr>
          <p:cNvPr id="290" name="Shape 290"/>
          <p:cNvSpPr txBox="1"/>
          <p:nvPr>
            <p:ph idx="1" type="body"/>
          </p:nvPr>
        </p:nvSpPr>
        <p:spPr>
          <a:xfrm>
            <a:off x="581192" y="2228003"/>
            <a:ext cx="7989752" cy="434532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Để lưu giữ trạng thái, có một số kỹ thuật:</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Session</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Cookie</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Hidden variables</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a:t>
            </a:r>
            <a:endParaRPr b="0" i="0" sz="2000" u="none" cap="none" strike="noStrike">
              <a:solidFill>
                <a:schemeClr val="dk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PHƯƠNG THỨC POST VÀ GET CỦA HTTP</a:t>
            </a:r>
            <a:endParaRPr b="0" i="0" sz="2800" u="none" cap="none" strike="noStrike">
              <a:solidFill>
                <a:schemeClr val="lt1"/>
              </a:solidFill>
              <a:latin typeface="Arial"/>
              <a:ea typeface="Arial"/>
              <a:cs typeface="Arial"/>
              <a:sym typeface="Arial"/>
            </a:endParaRPr>
          </a:p>
        </p:txBody>
      </p:sp>
      <p:sp>
        <p:nvSpPr>
          <p:cNvPr id="297" name="Shape 297"/>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HTTP hỗ trợ </a:t>
            </a:r>
            <a:r>
              <a:rPr b="0" i="0" lang="en-US" sz="2400" u="none" cap="none" strike="noStrike">
                <a:solidFill>
                  <a:srgbClr val="C00000"/>
                </a:solidFill>
                <a:latin typeface="Arial"/>
                <a:ea typeface="Arial"/>
                <a:cs typeface="Arial"/>
                <a:sym typeface="Arial"/>
              </a:rPr>
              <a:t>2 phương thức Request</a:t>
            </a:r>
            <a:endParaRPr/>
          </a:p>
          <a:p>
            <a:pPr indent="-306000" lvl="1" marL="630000" marR="0" rtl="0" algn="l">
              <a:spcBef>
                <a:spcPts val="1000"/>
              </a:spcBef>
              <a:spcAft>
                <a:spcPts val="0"/>
              </a:spcAft>
              <a:buClr>
                <a:schemeClr val="accent2"/>
              </a:buClr>
              <a:buSzPts val="1840"/>
              <a:buFont typeface="Noto Sans Symbols"/>
              <a:buChar char="◼"/>
            </a:pPr>
            <a:r>
              <a:rPr b="1" i="0" lang="en-US" sz="2000" u="none" cap="none" strike="noStrike">
                <a:solidFill>
                  <a:srgbClr val="C00000"/>
                </a:solidFill>
                <a:latin typeface="Arial"/>
                <a:ea typeface="Arial"/>
                <a:cs typeface="Arial"/>
                <a:sym typeface="Arial"/>
              </a:rPr>
              <a:t>GET</a:t>
            </a:r>
            <a:r>
              <a:rPr b="0" i="0" lang="en-US" sz="2000" u="none" cap="none" strike="noStrike">
                <a:solidFill>
                  <a:schemeClr val="dk2"/>
                </a:solidFill>
                <a:latin typeface="Arial"/>
                <a:ea typeface="Arial"/>
                <a:cs typeface="Arial"/>
                <a:sym typeface="Arial"/>
              </a:rPr>
              <a:t>: Requests data from a specified resource</a:t>
            </a:r>
            <a:endParaRPr b="0" i="0" sz="2000" u="none" cap="none" strike="noStrike">
              <a:solidFill>
                <a:schemeClr val="dk2"/>
              </a:solidFill>
              <a:latin typeface="Arial"/>
              <a:ea typeface="Arial"/>
              <a:cs typeface="Arial"/>
              <a:sym typeface="Arial"/>
            </a:endParaRPr>
          </a:p>
          <a:p>
            <a:pPr indent="-306000" lvl="1" marL="630000" marR="0" rtl="0" algn="l">
              <a:spcBef>
                <a:spcPts val="1000"/>
              </a:spcBef>
              <a:spcAft>
                <a:spcPts val="0"/>
              </a:spcAft>
              <a:buClr>
                <a:schemeClr val="accent2"/>
              </a:buClr>
              <a:buSzPts val="1840"/>
              <a:buFont typeface="Noto Sans Symbols"/>
              <a:buChar char="◼"/>
            </a:pPr>
            <a:r>
              <a:rPr b="1" i="0" lang="en-US" sz="2000" u="none" cap="none" strike="noStrike">
                <a:solidFill>
                  <a:srgbClr val="C00000"/>
                </a:solidFill>
                <a:latin typeface="Arial"/>
                <a:ea typeface="Arial"/>
                <a:cs typeface="Arial"/>
                <a:sym typeface="Arial"/>
              </a:rPr>
              <a:t>POST</a:t>
            </a:r>
            <a:r>
              <a:rPr b="0" i="0" lang="en-US" sz="2000" u="none" cap="none" strike="noStrike">
                <a:solidFill>
                  <a:schemeClr val="dk2"/>
                </a:solidFill>
                <a:latin typeface="Arial"/>
                <a:ea typeface="Arial"/>
                <a:cs typeface="Arial"/>
                <a:sym typeface="Arial"/>
              </a:rPr>
              <a:t>: Submits data to be processed to a specified resource</a:t>
            </a:r>
            <a:endParaRPr/>
          </a:p>
        </p:txBody>
      </p:sp>
      <p:sp>
        <p:nvSpPr>
          <p:cNvPr id="298" name="Shape 298"/>
          <p:cNvSpPr txBox="1"/>
          <p:nvPr/>
        </p:nvSpPr>
        <p:spPr>
          <a:xfrm>
            <a:off x="1191968" y="6315998"/>
            <a:ext cx="6026009"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bin"/>
                <a:ea typeface="Cabin"/>
                <a:cs typeface="Cabin"/>
                <a:sym typeface="Cabin"/>
              </a:rPr>
              <a:t>REF: http://www.w3schools.com/tags/ref_httpmethods.asp</a:t>
            </a:r>
            <a:endParaRPr/>
          </a:p>
        </p:txBody>
      </p:sp>
      <p:pic>
        <p:nvPicPr>
          <p:cNvPr id="299" name="Shape 299"/>
          <p:cNvPicPr preferRelativeResize="0"/>
          <p:nvPr/>
        </p:nvPicPr>
        <p:blipFill rotWithShape="1">
          <a:blip r:embed="rId3">
            <a:alphaModFix/>
          </a:blip>
          <a:srcRect b="0" l="0" r="0" t="2121"/>
          <a:stretch/>
        </p:blipFill>
        <p:spPr>
          <a:xfrm>
            <a:off x="3381285" y="3602028"/>
            <a:ext cx="4603333" cy="2748476"/>
          </a:xfrm>
          <a:prstGeom prst="rect">
            <a:avLst/>
          </a:prstGeom>
          <a:noFill/>
          <a:ln>
            <a:noFill/>
          </a:ln>
        </p:spPr>
      </p:pic>
      <p:sp>
        <p:nvSpPr>
          <p:cNvPr id="300" name="Shape 300"/>
          <p:cNvSpPr/>
          <p:nvPr/>
        </p:nvSpPr>
        <p:spPr>
          <a:xfrm>
            <a:off x="897148" y="3819113"/>
            <a:ext cx="1897811" cy="1897811"/>
          </a:xfrm>
          <a:prstGeom prst="ellipse">
            <a:avLst/>
          </a:prstGeom>
          <a:gradFill>
            <a:gsLst>
              <a:gs pos="0">
                <a:srgbClr val="5371AE"/>
              </a:gs>
              <a:gs pos="84000">
                <a:srgbClr val="355083"/>
              </a:gs>
              <a:gs pos="100000">
                <a:srgbClr val="355083"/>
              </a:gs>
            </a:gsLst>
            <a:lin ang="5400000" scaled="0"/>
          </a:gradFill>
          <a:ln cap="rnd" cmpd="sng" w="12700">
            <a:solidFill>
              <a:srgbClr val="39578D"/>
            </a:solidFill>
            <a:prstDash val="solid"/>
            <a:round/>
            <a:headEnd len="med" w="med" type="none"/>
            <a:tailEnd len="med" w="med"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bin"/>
                <a:ea typeface="Cabin"/>
                <a:cs typeface="Cabin"/>
                <a:sym typeface="Cabin"/>
              </a:rPr>
              <a:t>Request</a:t>
            </a:r>
            <a:endParaRPr b="1" sz="2000">
              <a:solidFill>
                <a:schemeClr val="lt1"/>
              </a:solidFill>
              <a:latin typeface="Cabin"/>
              <a:ea typeface="Cabin"/>
              <a:cs typeface="Cabin"/>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PHƯƠNG THỨC POST VÀ GET CỦA HTTP</a:t>
            </a:r>
            <a:endParaRPr/>
          </a:p>
        </p:txBody>
      </p:sp>
      <p:sp>
        <p:nvSpPr>
          <p:cNvPr id="306" name="Shape 306"/>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Ở phương thức </a:t>
            </a:r>
            <a:r>
              <a:rPr b="0" i="0" lang="en-US" sz="2400" u="none" cap="none" strike="noStrike">
                <a:solidFill>
                  <a:srgbClr val="C00000"/>
                </a:solidFill>
                <a:latin typeface="Arial"/>
                <a:ea typeface="Arial"/>
                <a:cs typeface="Arial"/>
                <a:sym typeface="Arial"/>
              </a:rPr>
              <a:t>GET</a:t>
            </a:r>
            <a:r>
              <a:rPr b="0" i="0" lang="en-US" sz="2400" u="none" cap="none" strike="noStrike">
                <a:solidFill>
                  <a:schemeClr val="dk2"/>
                </a:solidFill>
                <a:latin typeface="Arial"/>
                <a:ea typeface="Arial"/>
                <a:cs typeface="Arial"/>
                <a:sym typeface="Arial"/>
              </a:rPr>
              <a:t>, </a:t>
            </a:r>
            <a:r>
              <a:rPr b="0" i="0" lang="en-US" sz="2400" u="none" cap="none" strike="noStrike">
                <a:solidFill>
                  <a:srgbClr val="C00000"/>
                </a:solidFill>
                <a:latin typeface="Arial"/>
                <a:ea typeface="Arial"/>
                <a:cs typeface="Arial"/>
                <a:sym typeface="Arial"/>
              </a:rPr>
              <a:t>query String </a:t>
            </a:r>
            <a:r>
              <a:rPr b="0" i="0" lang="en-US" sz="2400" u="none" cap="none" strike="noStrike">
                <a:solidFill>
                  <a:schemeClr val="dk2"/>
                </a:solidFill>
                <a:latin typeface="Arial"/>
                <a:ea typeface="Arial"/>
                <a:cs typeface="Arial"/>
                <a:sym typeface="Arial"/>
              </a:rPr>
              <a:t>(name/value pair) được gửi cùng với </a:t>
            </a:r>
            <a:r>
              <a:rPr b="0" i="0" lang="en-US" sz="2400" u="none" cap="none" strike="noStrike">
                <a:solidFill>
                  <a:srgbClr val="C00000"/>
                </a:solidFill>
                <a:latin typeface="Arial"/>
                <a:ea typeface="Arial"/>
                <a:cs typeface="Arial"/>
                <a:sym typeface="Arial"/>
              </a:rPr>
              <a:t>URL</a:t>
            </a:r>
            <a:r>
              <a:rPr b="0" i="0" lang="en-US" sz="2400" u="none" cap="none" strike="noStrike">
                <a:solidFill>
                  <a:schemeClr val="dk2"/>
                </a:solidFill>
                <a:latin typeface="Arial"/>
                <a:ea typeface="Arial"/>
                <a:cs typeface="Arial"/>
                <a:sym typeface="Arial"/>
              </a:rPr>
              <a:t>.</a:t>
            </a:r>
            <a:endParaRPr b="0" i="0" sz="2400" u="none" cap="none" strike="noStrike">
              <a:solidFill>
                <a:schemeClr val="dk2"/>
              </a:solidFill>
              <a:latin typeface="Arial"/>
              <a:ea typeface="Arial"/>
              <a:cs typeface="Arial"/>
              <a:sym typeface="Arial"/>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Đặc điểm:</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Có thể bookmark, lưu lại trong Browser history</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Không nên sử dụng với dữ liệu quan trọng (password, card number…)</a:t>
            </a:r>
            <a:endParaRPr b="0" i="0" sz="2000" u="none" cap="none" strike="noStrike">
              <a:solidFill>
                <a:schemeClr val="dk2"/>
              </a:solidFill>
              <a:latin typeface="Arial"/>
              <a:ea typeface="Arial"/>
              <a:cs typeface="Arial"/>
              <a:sym typeface="Arial"/>
            </a:endParaRPr>
          </a:p>
        </p:txBody>
      </p:sp>
      <p:sp>
        <p:nvSpPr>
          <p:cNvPr id="307" name="Shape 307"/>
          <p:cNvSpPr/>
          <p:nvPr/>
        </p:nvSpPr>
        <p:spPr>
          <a:xfrm>
            <a:off x="327804" y="4933887"/>
            <a:ext cx="8415669" cy="338554"/>
          </a:xfrm>
          <a:prstGeom prst="rect">
            <a:avLst/>
          </a:prstGeom>
          <a:solidFill>
            <a:schemeClr val="lt1"/>
          </a:solidFill>
          <a:ln cap="rnd" cmpd="sng" w="22225">
            <a:solidFill>
              <a:schemeClr val="accen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bin"/>
                <a:ea typeface="Cabin"/>
                <a:cs typeface="Cabin"/>
                <a:sym typeface="Cabin"/>
              </a:rPr>
              <a:t>http://www.example.com/test/demo_form.asp?</a:t>
            </a:r>
            <a:r>
              <a:rPr b="1" lang="en-US" sz="1600">
                <a:solidFill>
                  <a:srgbClr val="C00000"/>
                </a:solidFill>
                <a:latin typeface="Cabin"/>
                <a:ea typeface="Cabin"/>
                <a:cs typeface="Cabin"/>
                <a:sym typeface="Cabin"/>
              </a:rPr>
              <a:t>name1</a:t>
            </a:r>
            <a:r>
              <a:rPr lang="en-US" sz="1600">
                <a:solidFill>
                  <a:schemeClr val="dk1"/>
                </a:solidFill>
                <a:latin typeface="Cabin"/>
                <a:ea typeface="Cabin"/>
                <a:cs typeface="Cabin"/>
                <a:sym typeface="Cabin"/>
              </a:rPr>
              <a:t>=value1&amp;</a:t>
            </a:r>
            <a:r>
              <a:rPr b="1" lang="en-US" sz="1600">
                <a:solidFill>
                  <a:srgbClr val="C00000"/>
                </a:solidFill>
                <a:latin typeface="Cabin"/>
                <a:ea typeface="Cabin"/>
                <a:cs typeface="Cabin"/>
                <a:sym typeface="Cabin"/>
              </a:rPr>
              <a:t>name2</a:t>
            </a:r>
            <a:r>
              <a:rPr lang="en-US" sz="1600">
                <a:solidFill>
                  <a:schemeClr val="dk1"/>
                </a:solidFill>
                <a:latin typeface="Cabin"/>
                <a:ea typeface="Cabin"/>
                <a:cs typeface="Cabin"/>
                <a:sym typeface="Cabin"/>
              </a:rPr>
              <a:t>=value2</a:t>
            </a:r>
            <a:endParaRPr sz="1600">
              <a:solidFill>
                <a:schemeClr val="dk1"/>
              </a:solidFill>
              <a:latin typeface="Cabin"/>
              <a:ea typeface="Cabin"/>
              <a:cs typeface="Cabin"/>
              <a:sym typeface="Cabin"/>
            </a:endParaRPr>
          </a:p>
        </p:txBody>
      </p:sp>
      <p:sp>
        <p:nvSpPr>
          <p:cNvPr id="308" name="Shape 308"/>
          <p:cNvSpPr/>
          <p:nvPr/>
        </p:nvSpPr>
        <p:spPr>
          <a:xfrm>
            <a:off x="327804" y="5562457"/>
            <a:ext cx="8415669" cy="646331"/>
          </a:xfrm>
          <a:prstGeom prst="rect">
            <a:avLst/>
          </a:prstGeom>
          <a:solidFill>
            <a:schemeClr val="lt1"/>
          </a:solidFill>
          <a:ln cap="rnd" cmpd="sng" w="22225">
            <a:solidFill>
              <a:schemeClr val="accen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https://app.pluralsight.com/player?</a:t>
            </a:r>
            <a:r>
              <a:rPr b="1" lang="en-US" sz="1600">
                <a:solidFill>
                  <a:srgbClr val="C00000"/>
                </a:solidFill>
                <a:latin typeface="Cabin"/>
                <a:ea typeface="Cabin"/>
                <a:cs typeface="Cabin"/>
                <a:sym typeface="Cabin"/>
              </a:rPr>
              <a:t>author</a:t>
            </a:r>
            <a:r>
              <a:rPr lang="en-US" sz="1800">
                <a:solidFill>
                  <a:schemeClr val="dk1"/>
                </a:solidFill>
                <a:latin typeface="Cabin"/>
                <a:ea typeface="Cabin"/>
                <a:cs typeface="Cabin"/>
                <a:sym typeface="Cabin"/>
              </a:rPr>
              <a:t>=dan-wahlin&amp;</a:t>
            </a:r>
            <a:r>
              <a:rPr b="1" lang="en-US" sz="1600">
                <a:solidFill>
                  <a:srgbClr val="C00000"/>
                </a:solidFill>
                <a:latin typeface="Cabin"/>
                <a:ea typeface="Cabin"/>
                <a:cs typeface="Cabin"/>
                <a:sym typeface="Cabin"/>
              </a:rPr>
              <a:t>name</a:t>
            </a:r>
            <a:r>
              <a:rPr lang="en-US" sz="1800">
                <a:solidFill>
                  <a:schemeClr val="dk1"/>
                </a:solidFill>
                <a:latin typeface="Cabin"/>
                <a:ea typeface="Cabin"/>
                <a:cs typeface="Cabin"/>
                <a:sym typeface="Cabin"/>
              </a:rPr>
              <a:t>=webforms-02&amp;</a:t>
            </a:r>
            <a:r>
              <a:rPr b="1" lang="en-US" sz="1600">
                <a:solidFill>
                  <a:srgbClr val="C00000"/>
                </a:solidFill>
                <a:latin typeface="Cabin"/>
                <a:ea typeface="Cabin"/>
                <a:cs typeface="Cabin"/>
                <a:sym typeface="Cabin"/>
              </a:rPr>
              <a:t>mode</a:t>
            </a:r>
            <a:r>
              <a:rPr lang="en-US" sz="1800">
                <a:solidFill>
                  <a:schemeClr val="dk1"/>
                </a:solidFill>
                <a:latin typeface="Cabin"/>
                <a:ea typeface="Cabin"/>
                <a:cs typeface="Cabin"/>
                <a:sym typeface="Cabin"/>
              </a:rPr>
              <a:t>=live&amp;</a:t>
            </a:r>
            <a:r>
              <a:rPr b="1" lang="en-US" sz="1800">
                <a:solidFill>
                  <a:schemeClr val="dk1"/>
                </a:solidFill>
                <a:latin typeface="Cabin"/>
                <a:ea typeface="Cabin"/>
                <a:cs typeface="Cabin"/>
                <a:sym typeface="Cabin"/>
              </a:rPr>
              <a:t>clip</a:t>
            </a:r>
            <a:r>
              <a:rPr lang="en-US" sz="1800">
                <a:solidFill>
                  <a:schemeClr val="dk1"/>
                </a:solidFill>
                <a:latin typeface="Cabin"/>
                <a:ea typeface="Cabin"/>
                <a:cs typeface="Cabin"/>
                <a:sym typeface="Cabin"/>
              </a:rPr>
              <a:t>=2&amp;</a:t>
            </a:r>
            <a:r>
              <a:rPr b="1" lang="en-US" sz="1600">
                <a:solidFill>
                  <a:srgbClr val="C00000"/>
                </a:solidFill>
                <a:latin typeface="Cabin"/>
                <a:ea typeface="Cabin"/>
                <a:cs typeface="Cabin"/>
                <a:sym typeface="Cabin"/>
              </a:rPr>
              <a:t>course</a:t>
            </a:r>
            <a:r>
              <a:rPr lang="en-US" sz="1800">
                <a:solidFill>
                  <a:schemeClr val="dk1"/>
                </a:solidFill>
                <a:latin typeface="Cabin"/>
                <a:ea typeface="Cabin"/>
                <a:cs typeface="Cabin"/>
                <a:sym typeface="Cabin"/>
              </a:rPr>
              <a:t>=aspdotnet-webforms4-intro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PHƯƠNG THỨC POST VÀ GET CỦA HTTP</a:t>
            </a:r>
            <a:endParaRPr/>
          </a:p>
        </p:txBody>
      </p:sp>
      <p:sp>
        <p:nvSpPr>
          <p:cNvPr id="314" name="Shape 314"/>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Ở phương thức </a:t>
            </a:r>
            <a:r>
              <a:rPr b="0" i="0" lang="en-US" sz="2400" u="none" cap="none" strike="noStrike">
                <a:solidFill>
                  <a:srgbClr val="C00000"/>
                </a:solidFill>
                <a:latin typeface="Arial"/>
                <a:ea typeface="Arial"/>
                <a:cs typeface="Arial"/>
                <a:sym typeface="Arial"/>
              </a:rPr>
              <a:t>POST</a:t>
            </a:r>
            <a:r>
              <a:rPr b="0" i="0" lang="en-US" sz="2400" u="none" cap="none" strike="noStrike">
                <a:solidFill>
                  <a:schemeClr val="dk2"/>
                </a:solidFill>
                <a:latin typeface="Arial"/>
                <a:ea typeface="Arial"/>
                <a:cs typeface="Arial"/>
                <a:sym typeface="Arial"/>
              </a:rPr>
              <a:t>, dữ liệu (name/value pair) được gửi trong </a:t>
            </a:r>
            <a:r>
              <a:rPr b="0" i="0" lang="en-US" sz="2400" u="none" cap="none" strike="noStrike">
                <a:solidFill>
                  <a:srgbClr val="C00000"/>
                </a:solidFill>
                <a:latin typeface="Arial"/>
                <a:ea typeface="Arial"/>
                <a:cs typeface="Arial"/>
                <a:sym typeface="Arial"/>
              </a:rPr>
              <a:t>HTTP message body</a:t>
            </a:r>
            <a:r>
              <a:rPr b="0" i="0" lang="en-US" sz="2400" u="none" cap="none" strike="noStrike">
                <a:solidFill>
                  <a:schemeClr val="dk2"/>
                </a:solidFill>
                <a:latin typeface="Arial"/>
                <a:ea typeface="Arial"/>
                <a:cs typeface="Arial"/>
                <a:sym typeface="Arial"/>
              </a:rPr>
              <a:t>.</a:t>
            </a:r>
            <a:endParaRPr b="0" i="0" sz="2400" u="none" cap="none" strike="noStrike">
              <a:solidFill>
                <a:schemeClr val="dk2"/>
              </a:solidFill>
              <a:latin typeface="Arial"/>
              <a:ea typeface="Arial"/>
              <a:cs typeface="Arial"/>
              <a:sym typeface="Arial"/>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Đặc điểm:</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Không thể bookmark</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User không nhìn thấy dữ liệu được post (Tuy nhiên, với một số công cụ, user vẫn có khả năng xem và chỉnh sửa dữ liệu)</a:t>
            </a:r>
            <a:endParaRPr b="0" i="0" sz="2000" u="none" cap="none" strike="noStrike">
              <a:solidFill>
                <a:schemeClr val="dk2"/>
              </a:solidFill>
              <a:latin typeface="Arial"/>
              <a:ea typeface="Arial"/>
              <a:cs typeface="Arial"/>
              <a:sym typeface="Arial"/>
            </a:endParaRPr>
          </a:p>
          <a:p>
            <a:pPr indent="-189160" lvl="1" marL="630000" marR="0" rtl="0" algn="l">
              <a:spcBef>
                <a:spcPts val="1000"/>
              </a:spcBef>
              <a:spcAft>
                <a:spcPts val="0"/>
              </a:spcAft>
              <a:buClr>
                <a:schemeClr val="accent2"/>
              </a:buClr>
              <a:buSzPts val="1840"/>
              <a:buFont typeface="Noto Sans Symbols"/>
              <a:buNone/>
            </a:pPr>
            <a:r>
              <a:t/>
            </a:r>
            <a:endParaRPr b="0" i="0" sz="2000" u="none" cap="none" strike="noStrike">
              <a:solidFill>
                <a:schemeClr val="dk2"/>
              </a:solidFill>
              <a:latin typeface="Arial"/>
              <a:ea typeface="Arial"/>
              <a:cs typeface="Arial"/>
              <a:sym typeface="Arial"/>
            </a:endParaRPr>
          </a:p>
        </p:txBody>
      </p:sp>
      <p:sp>
        <p:nvSpPr>
          <p:cNvPr id="315" name="Shape 315"/>
          <p:cNvSpPr txBox="1"/>
          <p:nvPr/>
        </p:nvSpPr>
        <p:spPr>
          <a:xfrm>
            <a:off x="1470558" y="5300335"/>
            <a:ext cx="6211019" cy="1015663"/>
          </a:xfrm>
          <a:prstGeom prst="rect">
            <a:avLst/>
          </a:prstGeom>
          <a:solidFill>
            <a:schemeClr val="lt1"/>
          </a:solidFill>
          <a:ln cap="rnd" cmpd="sng" w="22225">
            <a:solidFill>
              <a:schemeClr val="accen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bin"/>
                <a:ea typeface="Cabin"/>
                <a:cs typeface="Cabin"/>
                <a:sym typeface="Cabin"/>
              </a:rPr>
              <a:t>POST /test/demo_form.asp HTTP/1.1</a:t>
            </a:r>
            <a:br>
              <a:rPr lang="en-US" sz="2000">
                <a:solidFill>
                  <a:schemeClr val="dk1"/>
                </a:solidFill>
                <a:latin typeface="Cabin"/>
                <a:ea typeface="Cabin"/>
                <a:cs typeface="Cabin"/>
                <a:sym typeface="Cabin"/>
              </a:rPr>
            </a:br>
            <a:r>
              <a:rPr lang="en-US" sz="2000">
                <a:solidFill>
                  <a:schemeClr val="dk1"/>
                </a:solidFill>
                <a:latin typeface="Cabin"/>
                <a:ea typeface="Cabin"/>
                <a:cs typeface="Cabin"/>
                <a:sym typeface="Cabin"/>
              </a:rPr>
              <a:t>Host: w3schools.com</a:t>
            </a:r>
            <a:br>
              <a:rPr lang="en-US" sz="2000">
                <a:solidFill>
                  <a:schemeClr val="dk1"/>
                </a:solidFill>
                <a:latin typeface="Cabin"/>
                <a:ea typeface="Cabin"/>
                <a:cs typeface="Cabin"/>
                <a:sym typeface="Cabin"/>
              </a:rPr>
            </a:br>
            <a:r>
              <a:rPr b="1" lang="en-US" sz="2000">
                <a:solidFill>
                  <a:schemeClr val="dk1"/>
                </a:solidFill>
                <a:latin typeface="Cabin"/>
                <a:ea typeface="Cabin"/>
                <a:cs typeface="Cabin"/>
                <a:sym typeface="Cabin"/>
              </a:rPr>
              <a:t>name1=value1&amp;name2=value2</a:t>
            </a:r>
            <a:endParaRPr sz="2000">
              <a:solidFill>
                <a:schemeClr val="dk1"/>
              </a:solidFill>
              <a:latin typeface="Cabin"/>
              <a:ea typeface="Cabin"/>
              <a:cs typeface="Cabin"/>
              <a:sym typeface="Cabi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KIẾN TRÚC ỨNG DỤNG ĐA TẦNG</a:t>
            </a:r>
            <a:endParaRPr b="0" i="0" sz="2800" u="none" cap="none" strike="noStrike">
              <a:solidFill>
                <a:schemeClr val="lt1"/>
              </a:solidFill>
              <a:latin typeface="Arial"/>
              <a:ea typeface="Arial"/>
              <a:cs typeface="Arial"/>
              <a:sym typeface="Arial"/>
            </a:endParaRPr>
          </a:p>
        </p:txBody>
      </p:sp>
      <p:pic>
        <p:nvPicPr>
          <p:cNvPr id="321" name="Shape 321"/>
          <p:cNvPicPr preferRelativeResize="0"/>
          <p:nvPr/>
        </p:nvPicPr>
        <p:blipFill rotWithShape="1">
          <a:blip r:embed="rId3">
            <a:alphaModFix/>
          </a:blip>
          <a:srcRect b="0" l="0" r="0" t="0"/>
          <a:stretch/>
        </p:blipFill>
        <p:spPr>
          <a:xfrm>
            <a:off x="662176" y="2084235"/>
            <a:ext cx="3913892" cy="4652996"/>
          </a:xfrm>
          <a:prstGeom prst="rect">
            <a:avLst/>
          </a:prstGeom>
          <a:noFill/>
          <a:ln>
            <a:noFill/>
          </a:ln>
        </p:spPr>
      </p:pic>
      <p:sp>
        <p:nvSpPr>
          <p:cNvPr id="322" name="Shape 322"/>
          <p:cNvSpPr txBox="1"/>
          <p:nvPr/>
        </p:nvSpPr>
        <p:spPr>
          <a:xfrm>
            <a:off x="5262132" y="2239511"/>
            <a:ext cx="2719014"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bin"/>
                <a:ea typeface="Cabin"/>
                <a:cs typeface="Cabin"/>
                <a:sym typeface="Cabin"/>
              </a:rPr>
              <a:t>Multitier application </a:t>
            </a:r>
            <a:endParaRPr/>
          </a:p>
          <a:p>
            <a:pPr indent="0" lvl="0" marL="0" marR="0" rtl="0" algn="l">
              <a:spcBef>
                <a:spcPts val="0"/>
              </a:spcBef>
              <a:spcAft>
                <a:spcPts val="0"/>
              </a:spcAft>
              <a:buNone/>
            </a:pPr>
            <a:r>
              <a:rPr lang="en-US" sz="2000">
                <a:solidFill>
                  <a:schemeClr val="dk1"/>
                </a:solidFill>
                <a:latin typeface="Cabin"/>
                <a:ea typeface="Cabin"/>
                <a:cs typeface="Cabin"/>
                <a:sym typeface="Cabin"/>
              </a:rPr>
              <a:t>architecture</a:t>
            </a:r>
            <a:endParaRPr sz="2000">
              <a:solidFill>
                <a:schemeClr val="dk1"/>
              </a:solidFill>
              <a:latin typeface="Cabin"/>
              <a:ea typeface="Cabin"/>
              <a:cs typeface="Cabin"/>
              <a:sym typeface="Cabi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KIẾN TRÚC ỨNG DỤNG ĐA TẦNG</a:t>
            </a:r>
            <a:endParaRPr b="0" i="0" sz="2800" u="none" cap="none" strike="noStrike">
              <a:solidFill>
                <a:schemeClr val="lt1"/>
              </a:solidFill>
              <a:latin typeface="Arial"/>
              <a:ea typeface="Arial"/>
              <a:cs typeface="Arial"/>
              <a:sym typeface="Arial"/>
            </a:endParaRPr>
          </a:p>
        </p:txBody>
      </p:sp>
      <p:pic>
        <p:nvPicPr>
          <p:cNvPr id="328" name="Shape 328"/>
          <p:cNvPicPr preferRelativeResize="0"/>
          <p:nvPr/>
        </p:nvPicPr>
        <p:blipFill rotWithShape="1">
          <a:blip r:embed="rId3">
            <a:alphaModFix/>
          </a:blip>
          <a:srcRect b="0" l="0" r="0" t="0"/>
          <a:stretch/>
        </p:blipFill>
        <p:spPr>
          <a:xfrm>
            <a:off x="662176" y="2084235"/>
            <a:ext cx="3913892" cy="4652996"/>
          </a:xfrm>
          <a:prstGeom prst="rect">
            <a:avLst/>
          </a:prstGeom>
          <a:noFill/>
          <a:ln>
            <a:noFill/>
          </a:ln>
        </p:spPr>
      </p:pic>
      <p:sp>
        <p:nvSpPr>
          <p:cNvPr id="329" name="Shape 329"/>
          <p:cNvSpPr txBox="1"/>
          <p:nvPr/>
        </p:nvSpPr>
        <p:spPr>
          <a:xfrm>
            <a:off x="5336638" y="2226450"/>
            <a:ext cx="2953053" cy="16312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bin"/>
                <a:ea typeface="Cabin"/>
                <a:cs typeface="Cabin"/>
                <a:sym typeface="Cabin"/>
              </a:rPr>
              <a:t>Client –side:</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bin"/>
                <a:ea typeface="Cabin"/>
                <a:cs typeface="Cabin"/>
                <a:sym typeface="Cabin"/>
              </a:rPr>
              <a:t>HTML/XHTML</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bin"/>
                <a:ea typeface="Cabin"/>
                <a:cs typeface="Cabin"/>
                <a:sym typeface="Cabin"/>
              </a:rPr>
              <a:t>Javascript, Vbscript</a:t>
            </a:r>
            <a:endParaRPr sz="2000">
              <a:solidFill>
                <a:schemeClr val="dk1"/>
              </a:solidFill>
              <a:latin typeface="Cabin"/>
              <a:ea typeface="Cabin"/>
              <a:cs typeface="Cabin"/>
              <a:sym typeface="Cabin"/>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bin"/>
                <a:ea typeface="Cabin"/>
                <a:cs typeface="Cabin"/>
                <a:sym typeface="Cabin"/>
              </a:rPr>
              <a:t>Applets</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bin"/>
                <a:ea typeface="Cabin"/>
                <a:cs typeface="Cabin"/>
                <a:sym typeface="Cabin"/>
              </a:rPr>
              <a:t>Active X control</a:t>
            </a:r>
            <a:endParaRPr/>
          </a:p>
        </p:txBody>
      </p:sp>
      <p:sp>
        <p:nvSpPr>
          <p:cNvPr id="330" name="Shape 330"/>
          <p:cNvSpPr txBox="1"/>
          <p:nvPr/>
        </p:nvSpPr>
        <p:spPr>
          <a:xfrm>
            <a:off x="5336638" y="4291840"/>
            <a:ext cx="2117887"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bin"/>
                <a:ea typeface="Cabin"/>
                <a:cs typeface="Cabin"/>
                <a:sym typeface="Cabin"/>
              </a:rPr>
              <a:t>Server –side:</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bin"/>
                <a:ea typeface="Cabin"/>
                <a:cs typeface="Cabin"/>
                <a:sym typeface="Cabin"/>
              </a:rPr>
              <a:t>PHP</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bin"/>
                <a:ea typeface="Cabin"/>
                <a:cs typeface="Cabin"/>
                <a:sym typeface="Cabin"/>
              </a:rPr>
              <a:t>Python</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bin"/>
                <a:ea typeface="Cabin"/>
                <a:cs typeface="Cabin"/>
                <a:sym typeface="Cabin"/>
              </a:rPr>
              <a:t>JSP,</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bin"/>
                <a:ea typeface="Cabin"/>
                <a:cs typeface="Cabin"/>
                <a:sym typeface="Cabin"/>
              </a:rPr>
              <a:t>ASP, ASP.NET</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bin"/>
                <a:ea typeface="Cabin"/>
                <a:cs typeface="Cabin"/>
                <a:sym typeface="Cabin"/>
              </a:rPr>
              <a:t>…</a:t>
            </a:r>
            <a:endParaRPr/>
          </a:p>
        </p:txBody>
      </p:sp>
      <p:sp>
        <p:nvSpPr>
          <p:cNvPr id="331" name="Shape 331"/>
          <p:cNvSpPr/>
          <p:nvPr/>
        </p:nvSpPr>
        <p:spPr>
          <a:xfrm>
            <a:off x="581192" y="2084235"/>
            <a:ext cx="7989752" cy="1773431"/>
          </a:xfrm>
          <a:prstGeom prst="roundRect">
            <a:avLst>
              <a:gd fmla="val 8884" name="adj"/>
            </a:avLst>
          </a:prstGeom>
          <a:noFill/>
          <a:ln cap="rnd" cmpd="sng" w="22225">
            <a:solidFill>
              <a:srgbClr val="380E25"/>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332" name="Shape 332"/>
          <p:cNvSpPr/>
          <p:nvPr/>
        </p:nvSpPr>
        <p:spPr>
          <a:xfrm>
            <a:off x="581192" y="3992478"/>
            <a:ext cx="7989752" cy="2744753"/>
          </a:xfrm>
          <a:prstGeom prst="roundRect">
            <a:avLst>
              <a:gd fmla="val 7238" name="adj"/>
            </a:avLst>
          </a:prstGeom>
          <a:noFill/>
          <a:ln cap="rnd" cmpd="sng" w="22225">
            <a:solidFill>
              <a:srgbClr val="380E25"/>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NỘI DUNG: TỔNG QUAN VỀ ASP.NET</a:t>
            </a:r>
            <a:endParaRPr b="0" i="0" sz="2800" u="none" cap="none" strike="noStrike">
              <a:solidFill>
                <a:schemeClr val="lt1"/>
              </a:solidFill>
              <a:latin typeface="Arial"/>
              <a:ea typeface="Arial"/>
              <a:cs typeface="Arial"/>
              <a:sym typeface="Arial"/>
            </a:endParaRPr>
          </a:p>
        </p:txBody>
      </p:sp>
      <p:sp>
        <p:nvSpPr>
          <p:cNvPr id="338" name="Shape 338"/>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Kiến thức cơ bản về Web</a:t>
            </a:r>
            <a:endParaRPr/>
          </a:p>
          <a:p>
            <a:pPr indent="-306000" lvl="0" marL="306000" marR="0" rtl="0" algn="l">
              <a:spcBef>
                <a:spcPts val="1080"/>
              </a:spcBef>
              <a:spcAft>
                <a:spcPts val="0"/>
              </a:spcAft>
              <a:buClr>
                <a:schemeClr val="accent2"/>
              </a:buClr>
              <a:buSzPts val="2208"/>
              <a:buFont typeface="Noto Sans Symbols"/>
              <a:buChar char="◼"/>
            </a:pPr>
            <a:r>
              <a:rPr b="1" i="0" lang="en-US" sz="2400" u="none" cap="none" strike="noStrike">
                <a:solidFill>
                  <a:schemeClr val="dk2"/>
                </a:solidFill>
                <a:latin typeface="Arial"/>
                <a:ea typeface="Arial"/>
                <a:cs typeface="Arial"/>
                <a:sym typeface="Arial"/>
              </a:rPr>
              <a:t>Giới thiệu về ASP.NET</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Tạo ASP.NET Projects</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Page directive</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GIỚI THIỆU VỀ ASP.NET</a:t>
            </a:r>
            <a:endParaRPr b="0" i="0" sz="2800" u="none" cap="none" strike="noStrike">
              <a:solidFill>
                <a:schemeClr val="lt1"/>
              </a:solidFill>
              <a:latin typeface="Arial"/>
              <a:ea typeface="Arial"/>
              <a:cs typeface="Arial"/>
              <a:sym typeface="Arial"/>
            </a:endParaRPr>
          </a:p>
        </p:txBody>
      </p:sp>
      <p:sp>
        <p:nvSpPr>
          <p:cNvPr id="344" name="Shape 344"/>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ASP.NET là một nền tảng phát triển web (Web development framework) cho phép xây dựng các trang web với HTML, CSS, Javascript và Server scripting (VB, C#)</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ASP.NET là phiên bản kế tiếp của ASP</a:t>
            </a:r>
            <a:endParaRPr b="0" i="0" sz="2400" u="none" cap="none" strike="noStrike">
              <a:solidFill>
                <a:schemeClr val="dk2"/>
              </a:solidFill>
              <a:latin typeface="Arial"/>
              <a:ea typeface="Arial"/>
              <a:cs typeface="Arial"/>
              <a:sym typeface="Arial"/>
            </a:endParaRPr>
          </a:p>
        </p:txBody>
      </p:sp>
      <p:pic>
        <p:nvPicPr>
          <p:cNvPr descr="classic-asp" id="345" name="Shape 345"/>
          <p:cNvPicPr preferRelativeResize="0"/>
          <p:nvPr/>
        </p:nvPicPr>
        <p:blipFill rotWithShape="1">
          <a:blip r:embed="rId3">
            <a:alphaModFix/>
          </a:blip>
          <a:srcRect b="0" l="0" r="0" t="0"/>
          <a:stretch/>
        </p:blipFill>
        <p:spPr>
          <a:xfrm>
            <a:off x="2268445" y="4325445"/>
            <a:ext cx="4615245" cy="2463543"/>
          </a:xfrm>
          <a:prstGeom prst="rect">
            <a:avLst/>
          </a:prstGeom>
          <a:noFill/>
          <a:ln>
            <a:noFill/>
          </a:ln>
        </p:spPr>
      </p:pic>
      <p:sp>
        <p:nvSpPr>
          <p:cNvPr id="346" name="Shape 346"/>
          <p:cNvSpPr txBox="1"/>
          <p:nvPr/>
        </p:nvSpPr>
        <p:spPr>
          <a:xfrm>
            <a:off x="32210" y="6415928"/>
            <a:ext cx="911179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bin"/>
                <a:ea typeface="Cabin"/>
                <a:cs typeface="Cabin"/>
                <a:sym typeface="Cabin"/>
              </a:rPr>
              <a:t>Img src: http://www.cmarix.com/transform-your-website-from-classic-asp-to-asp-net-mvc/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BÀI TẬP VÍ DỤ CẦN ĐẠT ĐƯỢC</a:t>
            </a:r>
            <a:endParaRPr b="0" i="0" sz="2800" u="none" cap="none" strike="noStrike">
              <a:solidFill>
                <a:schemeClr val="lt1"/>
              </a:solidFill>
              <a:latin typeface="Arial"/>
              <a:ea typeface="Arial"/>
              <a:cs typeface="Arial"/>
              <a:sym typeface="Arial"/>
            </a:endParaRPr>
          </a:p>
        </p:txBody>
      </p:sp>
      <p:pic>
        <p:nvPicPr>
          <p:cNvPr id="115" name="Shape 115"/>
          <p:cNvPicPr preferRelativeResize="0"/>
          <p:nvPr/>
        </p:nvPicPr>
        <p:blipFill rotWithShape="1">
          <a:blip r:embed="rId3">
            <a:alphaModFix/>
          </a:blip>
          <a:srcRect b="0" l="0" r="0" t="0"/>
          <a:stretch/>
        </p:blipFill>
        <p:spPr>
          <a:xfrm>
            <a:off x="1204996" y="1926792"/>
            <a:ext cx="6742144" cy="468652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GIỚI THIỆU VỀ ASP.NET</a:t>
            </a:r>
            <a:endParaRPr/>
          </a:p>
        </p:txBody>
      </p:sp>
      <p:sp>
        <p:nvSpPr>
          <p:cNvPr id="352" name="Shape 352"/>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rgbClr val="C00000"/>
                </a:solidFill>
                <a:latin typeface="Arial"/>
                <a:ea typeface="Arial"/>
                <a:cs typeface="Arial"/>
                <a:sym typeface="Arial"/>
              </a:rPr>
              <a:t>Active Server Pages (ASP), </a:t>
            </a:r>
            <a:r>
              <a:rPr b="0" i="0" lang="en-US" sz="2400" u="none" cap="none" strike="noStrike">
                <a:solidFill>
                  <a:schemeClr val="dk2"/>
                </a:solidFill>
                <a:latin typeface="Arial"/>
                <a:ea typeface="Arial"/>
                <a:cs typeface="Arial"/>
                <a:sym typeface="Arial"/>
              </a:rPr>
              <a:t>còn gọi là </a:t>
            </a:r>
            <a:r>
              <a:rPr b="0" i="0" lang="en-US" sz="2400" u="none" cap="none" strike="noStrike">
                <a:solidFill>
                  <a:srgbClr val="C00000"/>
                </a:solidFill>
                <a:latin typeface="Arial"/>
                <a:ea typeface="Arial"/>
                <a:cs typeface="Arial"/>
                <a:sym typeface="Arial"/>
              </a:rPr>
              <a:t>Classic ASP</a:t>
            </a:r>
            <a:r>
              <a:rPr b="0" i="0" lang="en-US" sz="2400" u="none" cap="none" strike="noStrike">
                <a:solidFill>
                  <a:schemeClr val="dk2"/>
                </a:solidFill>
                <a:latin typeface="Arial"/>
                <a:ea typeface="Arial"/>
                <a:cs typeface="Arial"/>
                <a:sym typeface="Arial"/>
              </a:rPr>
              <a:t>, được giới thiệu năm 1998 bởi Microsoft.</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ASP cho phép script được thực thi tại phía Server.</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Các trang ASP có phần mở rộng là </a:t>
            </a:r>
            <a:r>
              <a:rPr b="0" i="0" lang="en-US" sz="2400" u="none" cap="none" strike="noStrike">
                <a:solidFill>
                  <a:srgbClr val="C00000"/>
                </a:solidFill>
                <a:latin typeface="Arial"/>
                <a:ea typeface="Arial"/>
                <a:cs typeface="Arial"/>
                <a:sym typeface="Arial"/>
              </a:rPr>
              <a:t>.asp </a:t>
            </a:r>
            <a:r>
              <a:rPr b="0" i="0" lang="en-US" sz="2400" u="none" cap="none" strike="noStrike">
                <a:solidFill>
                  <a:schemeClr val="dk2"/>
                </a:solidFill>
                <a:latin typeface="Arial"/>
                <a:ea typeface="Arial"/>
                <a:cs typeface="Arial"/>
                <a:sym typeface="Arial"/>
              </a:rPr>
              <a:t>và thường được viết bằng VBScript.</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ASP được thông dịch (</a:t>
            </a:r>
            <a:r>
              <a:rPr b="0" i="0" lang="en-US" sz="2400" u="none" cap="none" strike="noStrike">
                <a:solidFill>
                  <a:srgbClr val="C00000"/>
                </a:solidFill>
                <a:latin typeface="Arial"/>
                <a:ea typeface="Arial"/>
                <a:cs typeface="Arial"/>
                <a:sym typeface="Arial"/>
              </a:rPr>
              <a:t>interpreted</a:t>
            </a:r>
            <a:r>
              <a:rPr b="0" i="0" lang="en-US" sz="2400" u="none" cap="none" strike="noStrike">
                <a:solidFill>
                  <a:schemeClr val="dk2"/>
                </a:solidFill>
                <a:latin typeface="Arial"/>
                <a:ea typeface="Arial"/>
                <a:cs typeface="Arial"/>
                <a:sym typeface="Arial"/>
              </a:rPr>
              <a:t>)</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ASP trộn lẫn HTML code và logic code.</a:t>
            </a:r>
            <a:endParaRPr b="0" i="0" sz="2400" u="none" cap="none" strike="noStrike">
              <a:solidFill>
                <a:schemeClr val="dk2"/>
              </a:solidFill>
              <a:latin typeface="Arial"/>
              <a:ea typeface="Arial"/>
              <a:cs typeface="Arial"/>
              <a:sym typeface="Arial"/>
            </a:endParaRPr>
          </a:p>
        </p:txBody>
      </p:sp>
      <p:pic>
        <p:nvPicPr>
          <p:cNvPr descr="http://www.differencebetween.info/sites/default/files/images/1/asp-classic.jpg" id="353" name="Shape 353"/>
          <p:cNvPicPr preferRelativeResize="0"/>
          <p:nvPr/>
        </p:nvPicPr>
        <p:blipFill rotWithShape="1">
          <a:blip r:embed="rId3">
            <a:alphaModFix/>
          </a:blip>
          <a:srcRect b="0" l="0" r="0" t="0"/>
          <a:stretch/>
        </p:blipFill>
        <p:spPr>
          <a:xfrm>
            <a:off x="6349341" y="4697825"/>
            <a:ext cx="2381250" cy="17907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VÍ DỤ TRANG CLASSIC ASP</a:t>
            </a:r>
            <a:endParaRPr b="0" i="0" sz="2800" u="none" cap="none" strike="noStrike">
              <a:solidFill>
                <a:schemeClr val="lt1"/>
              </a:solidFill>
              <a:latin typeface="Arial"/>
              <a:ea typeface="Arial"/>
              <a:cs typeface="Arial"/>
              <a:sym typeface="Arial"/>
            </a:endParaRPr>
          </a:p>
        </p:txBody>
      </p:sp>
      <p:sp>
        <p:nvSpPr>
          <p:cNvPr id="359" name="Shape 359"/>
          <p:cNvSpPr/>
          <p:nvPr/>
        </p:nvSpPr>
        <p:spPr>
          <a:xfrm>
            <a:off x="581192" y="2056686"/>
            <a:ext cx="4629164" cy="4401205"/>
          </a:xfrm>
          <a:prstGeom prst="rect">
            <a:avLst/>
          </a:prstGeom>
          <a:solidFill>
            <a:schemeClr val="lt1"/>
          </a:solidFill>
          <a:ln cap="rnd" cmpd="sng" w="22225">
            <a:solidFill>
              <a:schemeClr val="accen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Consolas"/>
                <a:ea typeface="Consolas"/>
                <a:cs typeface="Consolas"/>
                <a:sym typeface="Consolas"/>
              </a:rPr>
              <a:t>&lt;%@ language="javascript" %&gt;</a:t>
            </a:r>
            <a:br>
              <a:rPr lang="en-US" sz="2000">
                <a:solidFill>
                  <a:schemeClr val="dk1"/>
                </a:solidFill>
                <a:latin typeface="Cabin"/>
                <a:ea typeface="Cabin"/>
                <a:cs typeface="Cabin"/>
                <a:sym typeface="Cabin"/>
              </a:rPr>
            </a:br>
            <a:r>
              <a:rPr lang="en-US" sz="2000">
                <a:solidFill>
                  <a:srgbClr val="000000"/>
                </a:solidFill>
                <a:latin typeface="Consolas"/>
                <a:ea typeface="Consolas"/>
                <a:cs typeface="Consolas"/>
                <a:sym typeface="Consolas"/>
              </a:rPr>
              <a:t>&lt;!DOCTYPE html&gt;</a:t>
            </a:r>
            <a:br>
              <a:rPr lang="en-US" sz="2000">
                <a:solidFill>
                  <a:schemeClr val="dk1"/>
                </a:solidFill>
                <a:latin typeface="Cabin"/>
                <a:ea typeface="Cabin"/>
                <a:cs typeface="Cabin"/>
                <a:sym typeface="Cabin"/>
              </a:rPr>
            </a:br>
            <a:r>
              <a:rPr lang="en-US" sz="2000">
                <a:solidFill>
                  <a:srgbClr val="000000"/>
                </a:solidFill>
                <a:latin typeface="Consolas"/>
                <a:ea typeface="Consolas"/>
                <a:cs typeface="Consolas"/>
                <a:sym typeface="Consolas"/>
              </a:rPr>
              <a:t>&lt;html&gt;</a:t>
            </a:r>
            <a:br>
              <a:rPr lang="en-US" sz="2000">
                <a:solidFill>
                  <a:schemeClr val="dk1"/>
                </a:solidFill>
                <a:latin typeface="Cabin"/>
                <a:ea typeface="Cabin"/>
                <a:cs typeface="Cabin"/>
                <a:sym typeface="Cabin"/>
              </a:rPr>
            </a:br>
            <a:r>
              <a:rPr lang="en-US" sz="2000">
                <a:solidFill>
                  <a:srgbClr val="000000"/>
                </a:solidFill>
                <a:latin typeface="Consolas"/>
                <a:ea typeface="Consolas"/>
                <a:cs typeface="Consolas"/>
                <a:sym typeface="Consolas"/>
              </a:rPr>
              <a:t>&lt;head&gt;</a:t>
            </a:r>
            <a:br>
              <a:rPr lang="en-US" sz="2000">
                <a:solidFill>
                  <a:schemeClr val="dk1"/>
                </a:solidFill>
                <a:latin typeface="Cabin"/>
                <a:ea typeface="Cabin"/>
                <a:cs typeface="Cabin"/>
                <a:sym typeface="Cabin"/>
              </a:rPr>
            </a:br>
            <a:r>
              <a:rPr lang="en-US" sz="2000">
                <a:solidFill>
                  <a:srgbClr val="FF0000"/>
                </a:solidFill>
                <a:latin typeface="Consolas"/>
                <a:ea typeface="Consolas"/>
                <a:cs typeface="Consolas"/>
                <a:sym typeface="Consolas"/>
              </a:rPr>
              <a:t>&lt;%</a:t>
            </a:r>
            <a:br>
              <a:rPr lang="en-US" sz="2000">
                <a:solidFill>
                  <a:schemeClr val="dk1"/>
                </a:solidFill>
                <a:latin typeface="Cabin"/>
                <a:ea typeface="Cabin"/>
                <a:cs typeface="Cabin"/>
                <a:sym typeface="Cabin"/>
              </a:rPr>
            </a:br>
            <a:r>
              <a:rPr lang="en-US" sz="2000">
                <a:solidFill>
                  <a:srgbClr val="000000"/>
                </a:solidFill>
                <a:latin typeface="Consolas"/>
                <a:ea typeface="Consolas"/>
                <a:cs typeface="Consolas"/>
                <a:sym typeface="Consolas"/>
              </a:rPr>
              <a:t>function jsproc(num1,num2){</a:t>
            </a:r>
            <a:br>
              <a:rPr lang="en-US" sz="2000">
                <a:solidFill>
                  <a:schemeClr val="dk1"/>
                </a:solidFill>
                <a:latin typeface="Cabin"/>
                <a:ea typeface="Cabin"/>
                <a:cs typeface="Cabin"/>
                <a:sym typeface="Cabin"/>
              </a:rPr>
            </a:br>
            <a:r>
              <a:rPr lang="en-US" sz="2000">
                <a:solidFill>
                  <a:schemeClr val="dk1"/>
                </a:solidFill>
                <a:latin typeface="Cabin"/>
                <a:ea typeface="Cabin"/>
                <a:cs typeface="Cabin"/>
                <a:sym typeface="Cabin"/>
              </a:rPr>
              <a:t>    </a:t>
            </a:r>
            <a:r>
              <a:rPr lang="en-US" sz="2000">
                <a:solidFill>
                  <a:srgbClr val="000000"/>
                </a:solidFill>
                <a:latin typeface="Consolas"/>
                <a:ea typeface="Consolas"/>
                <a:cs typeface="Consolas"/>
                <a:sym typeface="Consolas"/>
              </a:rPr>
              <a:t>Response.Write(num1*num2)</a:t>
            </a:r>
            <a:br>
              <a:rPr lang="en-US" sz="2000">
                <a:solidFill>
                  <a:schemeClr val="dk1"/>
                </a:solidFill>
                <a:latin typeface="Cabin"/>
                <a:ea typeface="Cabin"/>
                <a:cs typeface="Cabin"/>
                <a:sym typeface="Cabin"/>
              </a:rPr>
            </a:br>
            <a:r>
              <a:rPr lang="en-US" sz="2000">
                <a:solidFill>
                  <a:srgbClr val="000000"/>
                </a:solidFill>
                <a:latin typeface="Consolas"/>
                <a:ea typeface="Consolas"/>
                <a:cs typeface="Consolas"/>
                <a:sym typeface="Consolas"/>
              </a:rPr>
              <a:t>}</a:t>
            </a:r>
            <a:br>
              <a:rPr lang="en-US" sz="2000">
                <a:solidFill>
                  <a:schemeClr val="dk1"/>
                </a:solidFill>
                <a:latin typeface="Cabin"/>
                <a:ea typeface="Cabin"/>
                <a:cs typeface="Cabin"/>
                <a:sym typeface="Cabin"/>
              </a:rPr>
            </a:br>
            <a:r>
              <a:rPr lang="en-US" sz="2000">
                <a:solidFill>
                  <a:srgbClr val="FF0000"/>
                </a:solidFill>
                <a:latin typeface="Consolas"/>
                <a:ea typeface="Consolas"/>
                <a:cs typeface="Consolas"/>
                <a:sym typeface="Consolas"/>
              </a:rPr>
              <a:t>%&gt;</a:t>
            </a:r>
            <a:br>
              <a:rPr lang="en-US" sz="2000">
                <a:solidFill>
                  <a:schemeClr val="dk1"/>
                </a:solidFill>
                <a:latin typeface="Cabin"/>
                <a:ea typeface="Cabin"/>
                <a:cs typeface="Cabin"/>
                <a:sym typeface="Cabin"/>
              </a:rPr>
            </a:br>
            <a:r>
              <a:rPr lang="en-US" sz="2000">
                <a:solidFill>
                  <a:srgbClr val="000000"/>
                </a:solidFill>
                <a:latin typeface="Consolas"/>
                <a:ea typeface="Consolas"/>
                <a:cs typeface="Consolas"/>
                <a:sym typeface="Consolas"/>
              </a:rPr>
              <a:t>&lt;/head&gt;</a:t>
            </a:r>
            <a:br>
              <a:rPr lang="en-US" sz="2000">
                <a:solidFill>
                  <a:schemeClr val="dk1"/>
                </a:solidFill>
                <a:latin typeface="Cabin"/>
                <a:ea typeface="Cabin"/>
                <a:cs typeface="Cabin"/>
                <a:sym typeface="Cabin"/>
              </a:rPr>
            </a:br>
            <a:r>
              <a:rPr lang="en-US" sz="2000">
                <a:solidFill>
                  <a:srgbClr val="000000"/>
                </a:solidFill>
                <a:latin typeface="Consolas"/>
                <a:ea typeface="Consolas"/>
                <a:cs typeface="Consolas"/>
                <a:sym typeface="Consolas"/>
              </a:rPr>
              <a:t>&lt;body&gt;</a:t>
            </a:r>
            <a:br>
              <a:rPr lang="en-US" sz="2000">
                <a:solidFill>
                  <a:schemeClr val="dk1"/>
                </a:solidFill>
                <a:latin typeface="Cabin"/>
                <a:ea typeface="Cabin"/>
                <a:cs typeface="Cabin"/>
                <a:sym typeface="Cabin"/>
              </a:rPr>
            </a:br>
            <a:r>
              <a:rPr lang="en-US" sz="2000">
                <a:solidFill>
                  <a:srgbClr val="000000"/>
                </a:solidFill>
                <a:latin typeface="Consolas"/>
                <a:ea typeface="Consolas"/>
                <a:cs typeface="Consolas"/>
                <a:sym typeface="Consolas"/>
              </a:rPr>
              <a:t>&lt;p&gt;Result:</a:t>
            </a:r>
            <a:r>
              <a:rPr lang="en-US" sz="2000">
                <a:solidFill>
                  <a:srgbClr val="FF0000"/>
                </a:solidFill>
                <a:latin typeface="Consolas"/>
                <a:ea typeface="Consolas"/>
                <a:cs typeface="Consolas"/>
                <a:sym typeface="Consolas"/>
              </a:rPr>
              <a:t>&lt;% </a:t>
            </a:r>
            <a:r>
              <a:rPr lang="en-US" sz="2000">
                <a:solidFill>
                  <a:srgbClr val="000000"/>
                </a:solidFill>
                <a:latin typeface="Consolas"/>
                <a:ea typeface="Consolas"/>
                <a:cs typeface="Consolas"/>
                <a:sym typeface="Consolas"/>
              </a:rPr>
              <a:t>jsproc(3,4) </a:t>
            </a:r>
            <a:r>
              <a:rPr lang="en-US" sz="2000">
                <a:solidFill>
                  <a:srgbClr val="FF0000"/>
                </a:solidFill>
                <a:latin typeface="Consolas"/>
                <a:ea typeface="Consolas"/>
                <a:cs typeface="Consolas"/>
                <a:sym typeface="Consolas"/>
              </a:rPr>
              <a:t>%&gt;</a:t>
            </a:r>
            <a:r>
              <a:rPr lang="en-US" sz="2000">
                <a:solidFill>
                  <a:srgbClr val="000000"/>
                </a:solidFill>
                <a:latin typeface="Consolas"/>
                <a:ea typeface="Consolas"/>
                <a:cs typeface="Consolas"/>
                <a:sym typeface="Consolas"/>
              </a:rPr>
              <a:t>&lt;/p&gt;</a:t>
            </a:r>
            <a:br>
              <a:rPr lang="en-US" sz="2000">
                <a:solidFill>
                  <a:schemeClr val="dk1"/>
                </a:solidFill>
                <a:latin typeface="Cabin"/>
                <a:ea typeface="Cabin"/>
                <a:cs typeface="Cabin"/>
                <a:sym typeface="Cabin"/>
              </a:rPr>
            </a:br>
            <a:r>
              <a:rPr lang="en-US" sz="2000">
                <a:solidFill>
                  <a:srgbClr val="000000"/>
                </a:solidFill>
                <a:latin typeface="Consolas"/>
                <a:ea typeface="Consolas"/>
                <a:cs typeface="Consolas"/>
                <a:sym typeface="Consolas"/>
              </a:rPr>
              <a:t>&lt;/body&gt;</a:t>
            </a:r>
            <a:br>
              <a:rPr lang="en-US" sz="2000">
                <a:solidFill>
                  <a:schemeClr val="dk1"/>
                </a:solidFill>
                <a:latin typeface="Cabin"/>
                <a:ea typeface="Cabin"/>
                <a:cs typeface="Cabin"/>
                <a:sym typeface="Cabin"/>
              </a:rPr>
            </a:br>
            <a:r>
              <a:rPr lang="en-US" sz="2000">
                <a:solidFill>
                  <a:srgbClr val="000000"/>
                </a:solidFill>
                <a:latin typeface="Consolas"/>
                <a:ea typeface="Consolas"/>
                <a:cs typeface="Consolas"/>
                <a:sym typeface="Consolas"/>
              </a:rPr>
              <a:t>&lt;/html&gt;</a:t>
            </a:r>
            <a:endParaRPr sz="2000">
              <a:solidFill>
                <a:schemeClr val="dk1"/>
              </a:solidFill>
              <a:latin typeface="Cabin"/>
              <a:ea typeface="Cabin"/>
              <a:cs typeface="Cabin"/>
              <a:sym typeface="Cabin"/>
            </a:endParaRPr>
          </a:p>
        </p:txBody>
      </p:sp>
      <p:sp>
        <p:nvSpPr>
          <p:cNvPr id="360" name="Shape 360"/>
          <p:cNvSpPr txBox="1"/>
          <p:nvPr/>
        </p:nvSpPr>
        <p:spPr>
          <a:xfrm>
            <a:off x="5348379" y="2056686"/>
            <a:ext cx="3360589"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bin"/>
                <a:ea typeface="Cabin"/>
                <a:cs typeface="Cabin"/>
                <a:sym typeface="Cabin"/>
              </a:rPr>
              <a:t>An ASP file normally contains </a:t>
            </a:r>
            <a:r>
              <a:rPr lang="en-US" sz="2400">
                <a:solidFill>
                  <a:srgbClr val="C00000"/>
                </a:solidFill>
                <a:latin typeface="Cabin"/>
                <a:ea typeface="Cabin"/>
                <a:cs typeface="Cabin"/>
                <a:sym typeface="Cabin"/>
              </a:rPr>
              <a:t>HTML tags </a:t>
            </a:r>
            <a:r>
              <a:rPr lang="en-US" sz="2400">
                <a:solidFill>
                  <a:schemeClr val="dk1"/>
                </a:solidFill>
                <a:latin typeface="Cabin"/>
                <a:ea typeface="Cabin"/>
                <a:cs typeface="Cabin"/>
                <a:sym typeface="Cabin"/>
              </a:rPr>
              <a:t>and</a:t>
            </a:r>
            <a:endParaRPr sz="2400">
              <a:solidFill>
                <a:schemeClr val="dk1"/>
              </a:solidFill>
              <a:latin typeface="Cabin"/>
              <a:ea typeface="Cabin"/>
              <a:cs typeface="Cabin"/>
              <a:sym typeface="Cabin"/>
            </a:endParaRPr>
          </a:p>
          <a:p>
            <a:pPr indent="0" lvl="0" marL="0" marR="0" rtl="0" algn="l">
              <a:spcBef>
                <a:spcPts val="0"/>
              </a:spcBef>
              <a:spcAft>
                <a:spcPts val="0"/>
              </a:spcAft>
              <a:buNone/>
            </a:pPr>
            <a:r>
              <a:rPr lang="en-US" sz="2400">
                <a:solidFill>
                  <a:srgbClr val="C00000"/>
                </a:solidFill>
                <a:latin typeface="Cabin"/>
                <a:ea typeface="Cabin"/>
                <a:cs typeface="Cabin"/>
                <a:sym typeface="Cabin"/>
              </a:rPr>
              <a:t>Server scripts </a:t>
            </a:r>
            <a:r>
              <a:rPr lang="en-US" sz="2400">
                <a:solidFill>
                  <a:schemeClr val="dk1"/>
                </a:solidFill>
                <a:latin typeface="Cabin"/>
                <a:ea typeface="Cabin"/>
                <a:cs typeface="Cabin"/>
                <a:sym typeface="Cabin"/>
              </a:rPr>
              <a:t>surrounded by the delimiters </a:t>
            </a:r>
            <a:r>
              <a:rPr b="1" lang="en-US" sz="2400">
                <a:solidFill>
                  <a:srgbClr val="FF0000"/>
                </a:solidFill>
                <a:latin typeface="Cabin"/>
                <a:ea typeface="Cabin"/>
                <a:cs typeface="Cabin"/>
                <a:sym typeface="Cabin"/>
              </a:rPr>
              <a:t>&lt;%</a:t>
            </a:r>
            <a:r>
              <a:rPr lang="en-US" sz="2400">
                <a:solidFill>
                  <a:schemeClr val="dk1"/>
                </a:solidFill>
                <a:latin typeface="Cabin"/>
                <a:ea typeface="Cabin"/>
                <a:cs typeface="Cabin"/>
                <a:sym typeface="Cabin"/>
              </a:rPr>
              <a:t> … </a:t>
            </a:r>
            <a:r>
              <a:rPr b="1" lang="en-US" sz="2400">
                <a:solidFill>
                  <a:srgbClr val="FF0000"/>
                </a:solidFill>
                <a:latin typeface="Cabin"/>
                <a:ea typeface="Cabin"/>
                <a:cs typeface="Cabin"/>
                <a:sym typeface="Cabin"/>
              </a:rPr>
              <a:t>%&gt;</a:t>
            </a:r>
            <a:endParaRPr b="1" sz="2400">
              <a:solidFill>
                <a:srgbClr val="FF0000"/>
              </a:solidFill>
              <a:latin typeface="Cabin"/>
              <a:ea typeface="Cabin"/>
              <a:cs typeface="Cabin"/>
              <a:sym typeface="Cabi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GIỚI THIỆU VỀ ASP.NET</a:t>
            </a:r>
            <a:endParaRPr/>
          </a:p>
        </p:txBody>
      </p:sp>
      <p:sp>
        <p:nvSpPr>
          <p:cNvPr id="366" name="Shape 366"/>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lnSpc>
                <a:spcPct val="90000"/>
              </a:lnSpc>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ASP.NET là phiên bản kế tiếp của ASP.</a:t>
            </a:r>
            <a:endParaRPr/>
          </a:p>
          <a:p>
            <a:pPr indent="-306000" lvl="0" marL="306000" marR="0" rtl="0" algn="l">
              <a:lnSpc>
                <a:spcPct val="90000"/>
              </a:lnSpc>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ASP.NET cần biên dịch (</a:t>
            </a:r>
            <a:r>
              <a:rPr b="0" i="0" lang="en-US" sz="2400" u="none" cap="none" strike="noStrike">
                <a:solidFill>
                  <a:srgbClr val="C00000"/>
                </a:solidFill>
                <a:latin typeface="Arial"/>
                <a:ea typeface="Arial"/>
                <a:cs typeface="Arial"/>
                <a:sym typeface="Arial"/>
              </a:rPr>
              <a:t>compile</a:t>
            </a:r>
            <a:r>
              <a:rPr b="0" i="0" lang="en-US" sz="2400" u="none" cap="none" strike="noStrike">
                <a:solidFill>
                  <a:schemeClr val="dk2"/>
                </a:solidFill>
                <a:latin typeface="Arial"/>
                <a:ea typeface="Arial"/>
                <a:cs typeface="Arial"/>
                <a:sym typeface="Arial"/>
              </a:rPr>
              <a:t>) → Chạy nhanh hơn Classic ASP.</a:t>
            </a:r>
            <a:endParaRPr/>
          </a:p>
          <a:p>
            <a:pPr indent="-306000" lvl="0" marL="306000" marR="0" rtl="0" algn="l">
              <a:lnSpc>
                <a:spcPct val="90000"/>
              </a:lnSpc>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ASP.NET có phần mở rộng </a:t>
            </a:r>
            <a:r>
              <a:rPr b="0" i="0" lang="en-US" sz="2400" u="none" cap="none" strike="noStrike">
                <a:solidFill>
                  <a:srgbClr val="C00000"/>
                </a:solidFill>
                <a:latin typeface="Arial"/>
                <a:ea typeface="Arial"/>
                <a:cs typeface="Arial"/>
                <a:sym typeface="Arial"/>
              </a:rPr>
              <a:t>.aspx</a:t>
            </a:r>
            <a:r>
              <a:rPr b="0" i="0" lang="en-US" sz="2400" u="none" cap="none" strike="noStrike">
                <a:solidFill>
                  <a:schemeClr val="dk2"/>
                </a:solidFill>
                <a:latin typeface="Arial"/>
                <a:ea typeface="Arial"/>
                <a:cs typeface="Arial"/>
                <a:sym typeface="Arial"/>
              </a:rPr>
              <a:t>, viết bằng </a:t>
            </a:r>
            <a:r>
              <a:rPr b="0" i="0" lang="en-US" sz="2400" u="none" cap="none" strike="noStrike">
                <a:solidFill>
                  <a:srgbClr val="C00000"/>
                </a:solidFill>
                <a:latin typeface="Arial"/>
                <a:ea typeface="Arial"/>
                <a:cs typeface="Arial"/>
                <a:sym typeface="Arial"/>
              </a:rPr>
              <a:t>C#, VB.NET, Jscript, J#.</a:t>
            </a:r>
            <a:endParaRPr/>
          </a:p>
          <a:p>
            <a:pPr indent="-306000" lvl="0" marL="306000" marR="0" rtl="0" algn="l">
              <a:lnSpc>
                <a:spcPct val="90000"/>
              </a:lnSpc>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User control trong ASP.NET có thể sử dụng các ngôn ngữ khác như C++, Java.</a:t>
            </a:r>
            <a:endParaRPr/>
          </a:p>
          <a:p>
            <a:pPr indent="-306000" lvl="0" marL="306000" marR="0" rtl="0" algn="l">
              <a:lnSpc>
                <a:spcPct val="90000"/>
              </a:lnSpc>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Phân tách giữa UI (html) và code (code-behind)</a:t>
            </a:r>
            <a:endParaRPr/>
          </a:p>
          <a:p>
            <a:pPr indent="-165792" lvl="0" marL="306000" marR="0" rtl="0" algn="l">
              <a:lnSpc>
                <a:spcPct val="90000"/>
              </a:lnSpc>
              <a:spcBef>
                <a:spcPts val="1080"/>
              </a:spcBef>
              <a:spcAft>
                <a:spcPts val="0"/>
              </a:spcAft>
              <a:buClr>
                <a:schemeClr val="accent2"/>
              </a:buClr>
              <a:buSzPts val="2208"/>
              <a:buFont typeface="Noto Sans Symbols"/>
              <a:buNone/>
            </a:pPr>
            <a:r>
              <a:t/>
            </a:r>
            <a:endParaRPr b="0" i="0" sz="2400" u="none" cap="none" strike="noStrike">
              <a:solidFill>
                <a:schemeClr val="dk2"/>
              </a:solidFill>
              <a:latin typeface="Arial"/>
              <a:ea typeface="Arial"/>
              <a:cs typeface="Arial"/>
              <a:sym typeface="Arial"/>
            </a:endParaRPr>
          </a:p>
        </p:txBody>
      </p:sp>
      <p:pic>
        <p:nvPicPr>
          <p:cNvPr descr="http://academy.scards.com/wp-content/uploads/2013/12/ASP-NET-LOGO-300x300.png" id="367" name="Shape 367"/>
          <p:cNvPicPr preferRelativeResize="0"/>
          <p:nvPr/>
        </p:nvPicPr>
        <p:blipFill rotWithShape="1">
          <a:blip r:embed="rId3">
            <a:alphaModFix/>
          </a:blip>
          <a:srcRect b="0" l="0" r="0" t="0"/>
          <a:stretch/>
        </p:blipFill>
        <p:spPr>
          <a:xfrm>
            <a:off x="7497788" y="687474"/>
            <a:ext cx="1073156" cy="107315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GIỚI THIỆU VỀ ASP.NET</a:t>
            </a:r>
            <a:endParaRPr/>
          </a:p>
        </p:txBody>
      </p:sp>
      <p:sp>
        <p:nvSpPr>
          <p:cNvPr id="373" name="Shape 373"/>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ASP.NET được xây dựng dựa trên .NET framework. Sử dụng nhiều ngôn ngữ khác nhau: C#, VB.NET</a:t>
            </a:r>
            <a:endParaRPr b="0" i="0" sz="2400" u="none" cap="none" strike="noStrike">
              <a:solidFill>
                <a:schemeClr val="dk2"/>
              </a:solidFill>
              <a:latin typeface="Arial"/>
              <a:ea typeface="Arial"/>
              <a:cs typeface="Arial"/>
              <a:sym typeface="Arial"/>
            </a:endParaRPr>
          </a:p>
        </p:txBody>
      </p:sp>
      <p:pic>
        <p:nvPicPr>
          <p:cNvPr descr="https://hungle001.files.wordpress.com/2014/10/aspnettypes.png" id="374" name="Shape 374"/>
          <p:cNvPicPr preferRelativeResize="0"/>
          <p:nvPr/>
        </p:nvPicPr>
        <p:blipFill rotWithShape="1">
          <a:blip r:embed="rId3">
            <a:alphaModFix/>
          </a:blip>
          <a:srcRect b="0" l="0" r="0" t="0"/>
          <a:stretch/>
        </p:blipFill>
        <p:spPr>
          <a:xfrm>
            <a:off x="1709043" y="3574248"/>
            <a:ext cx="5734050" cy="2905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GIỚI THIỆU VỀ ASP.NET</a:t>
            </a:r>
            <a:endParaRPr/>
          </a:p>
        </p:txBody>
      </p:sp>
      <p:sp>
        <p:nvSpPr>
          <p:cNvPr id="380" name="Shape 380"/>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ASP.NET hỗ trợ quản lý trạng thái (State Management)</a:t>
            </a:r>
            <a:endParaRPr b="0" i="0" sz="2400" u="none" cap="none" strike="noStrike">
              <a:solidFill>
                <a:schemeClr val="dk2"/>
              </a:solidFill>
              <a:latin typeface="Arial"/>
              <a:ea typeface="Arial"/>
              <a:cs typeface="Arial"/>
              <a:sym typeface="Arial"/>
            </a:endParaRPr>
          </a:p>
        </p:txBody>
      </p:sp>
      <p:pic>
        <p:nvPicPr>
          <p:cNvPr id="381" name="Shape 381"/>
          <p:cNvPicPr preferRelativeResize="0"/>
          <p:nvPr/>
        </p:nvPicPr>
        <p:blipFill rotWithShape="1">
          <a:blip r:embed="rId3">
            <a:alphaModFix/>
          </a:blip>
          <a:srcRect b="0" l="0" r="0" t="0"/>
          <a:stretch/>
        </p:blipFill>
        <p:spPr>
          <a:xfrm>
            <a:off x="5095449" y="3297729"/>
            <a:ext cx="3475495" cy="2719952"/>
          </a:xfrm>
          <a:prstGeom prst="rect">
            <a:avLst/>
          </a:prstGeom>
          <a:noFill/>
          <a:ln>
            <a:noFill/>
          </a:ln>
        </p:spPr>
      </p:pic>
      <p:pic>
        <p:nvPicPr>
          <p:cNvPr id="382" name="Shape 382"/>
          <p:cNvPicPr preferRelativeResize="0"/>
          <p:nvPr/>
        </p:nvPicPr>
        <p:blipFill rotWithShape="1">
          <a:blip r:embed="rId4">
            <a:alphaModFix/>
          </a:blip>
          <a:srcRect b="0" l="0" r="0" t="0"/>
          <a:stretch/>
        </p:blipFill>
        <p:spPr>
          <a:xfrm>
            <a:off x="499482" y="2841302"/>
            <a:ext cx="3643013" cy="2784978"/>
          </a:xfrm>
          <a:prstGeom prst="rect">
            <a:avLst/>
          </a:prstGeom>
          <a:noFill/>
          <a:ln>
            <a:noFill/>
          </a:ln>
        </p:spPr>
      </p:pic>
      <p:sp>
        <p:nvSpPr>
          <p:cNvPr id="383" name="Shape 383"/>
          <p:cNvSpPr/>
          <p:nvPr/>
        </p:nvSpPr>
        <p:spPr>
          <a:xfrm rot="-4797431">
            <a:off x="3988313" y="4941067"/>
            <a:ext cx="783097" cy="2607977"/>
          </a:xfrm>
          <a:prstGeom prst="curvedRightArrow">
            <a:avLst>
              <a:gd fmla="val 25000" name="adj1"/>
              <a:gd fmla="val 50000" name="adj2"/>
              <a:gd fmla="val 25000" name="adj3"/>
            </a:avLst>
          </a:prstGeom>
          <a:solidFill>
            <a:schemeClr val="accent1"/>
          </a:solidFill>
          <a:ln cap="rnd" cmpd="sng" w="22225">
            <a:solidFill>
              <a:srgbClr val="380E25"/>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GIỚI THIỆU VỀ ASP.NET</a:t>
            </a:r>
            <a:endParaRPr/>
          </a:p>
        </p:txBody>
      </p:sp>
      <p:sp>
        <p:nvSpPr>
          <p:cNvPr id="389" name="Shape 389"/>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Các ứng dụng web dựa trên giao thức HTTP → Phi trạng thái (</a:t>
            </a:r>
            <a:r>
              <a:rPr b="1" i="0" lang="en-US" sz="2400" u="none" cap="none" strike="noStrike">
                <a:solidFill>
                  <a:srgbClr val="C00000"/>
                </a:solidFill>
                <a:latin typeface="Arial"/>
                <a:ea typeface="Arial"/>
                <a:cs typeface="Arial"/>
                <a:sym typeface="Arial"/>
              </a:rPr>
              <a:t>Stateless</a:t>
            </a:r>
            <a:r>
              <a:rPr b="0" i="0" lang="en-US" sz="2400" u="none" cap="none" strike="noStrike">
                <a:solidFill>
                  <a:schemeClr val="dk2"/>
                </a:solidFill>
                <a:latin typeface="Arial"/>
                <a:ea typeface="Arial"/>
                <a:cs typeface="Arial"/>
                <a:sym typeface="Arial"/>
              </a:rPr>
              <a:t>)</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Các lần request là độc lập và không lưu giữ thông tin.</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ASP.NET cung cấp một số kỹ thuật có khả năng quản lý trạng thái của trang, giúp chia sẻ thông tin giữa các trang với nhau → </a:t>
            </a:r>
            <a:r>
              <a:rPr b="1" i="0" lang="en-US" sz="2400" u="none" cap="none" strike="noStrike">
                <a:solidFill>
                  <a:srgbClr val="C00000"/>
                </a:solidFill>
                <a:latin typeface="Arial"/>
                <a:ea typeface="Arial"/>
                <a:cs typeface="Arial"/>
                <a:sym typeface="Arial"/>
              </a:rPr>
              <a:t>Stateful</a:t>
            </a:r>
            <a:endParaRPr b="1" i="0" sz="2400" u="none" cap="none" strike="noStrike">
              <a:solidFill>
                <a:srgbClr val="C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pic>
        <p:nvPicPr>
          <p:cNvPr descr="http://csharpcorner.mindcrackerinc.netdna-cdn.com/UploadFile/225740/what-is-view-state-and-how-it-works-in-Asp-Net53/Images/statemgmt1.gif" id="395" name="Shape 395"/>
          <p:cNvPicPr preferRelativeResize="0"/>
          <p:nvPr/>
        </p:nvPicPr>
        <p:blipFill rotWithShape="1">
          <a:blip r:embed="rId3">
            <a:alphaModFix/>
          </a:blip>
          <a:srcRect b="0" l="0" r="0" t="0"/>
          <a:stretch/>
        </p:blipFill>
        <p:spPr>
          <a:xfrm>
            <a:off x="1732431" y="948906"/>
            <a:ext cx="6082396" cy="5148959"/>
          </a:xfrm>
          <a:prstGeom prst="rect">
            <a:avLst/>
          </a:prstGeom>
          <a:noFill/>
          <a:ln>
            <a:noFill/>
          </a:ln>
        </p:spPr>
      </p:pic>
      <p:sp>
        <p:nvSpPr>
          <p:cNvPr id="396" name="Shape 396"/>
          <p:cNvSpPr txBox="1"/>
          <p:nvPr/>
        </p:nvSpPr>
        <p:spPr>
          <a:xfrm>
            <a:off x="581192" y="6373910"/>
            <a:ext cx="3899139"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bin"/>
                <a:ea typeface="Cabin"/>
                <a:cs typeface="Cabin"/>
                <a:sym typeface="Cabin"/>
              </a:rPr>
              <a:t>REF: http://www.c-sharpcorner.com</a:t>
            </a:r>
            <a:endParaRPr sz="1600">
              <a:solidFill>
                <a:schemeClr val="dk1"/>
              </a:solidFill>
              <a:latin typeface="Cabin"/>
              <a:ea typeface="Cabin"/>
              <a:cs typeface="Cabin"/>
              <a:sym typeface="Cabin"/>
            </a:endParaRPr>
          </a:p>
        </p:txBody>
      </p:sp>
      <p:sp>
        <p:nvSpPr>
          <p:cNvPr id="397" name="Shape 397"/>
          <p:cNvSpPr txBox="1"/>
          <p:nvPr/>
        </p:nvSpPr>
        <p:spPr>
          <a:xfrm>
            <a:off x="4635606" y="5388710"/>
            <a:ext cx="4176143"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bin"/>
                <a:ea typeface="Cabin"/>
                <a:cs typeface="Cabin"/>
                <a:sym typeface="Cabin"/>
              </a:rPr>
              <a:t>State Management Techniques </a:t>
            </a:r>
            <a:endParaRPr/>
          </a:p>
          <a:p>
            <a:pPr indent="0" lvl="0" marL="0" marR="0" rtl="0" algn="l">
              <a:spcBef>
                <a:spcPts val="0"/>
              </a:spcBef>
              <a:spcAft>
                <a:spcPts val="0"/>
              </a:spcAft>
              <a:buNone/>
            </a:pPr>
            <a:r>
              <a:rPr lang="en-US" sz="2000">
                <a:solidFill>
                  <a:schemeClr val="dk1"/>
                </a:solidFill>
                <a:latin typeface="Cabin"/>
                <a:ea typeface="Cabin"/>
                <a:cs typeface="Cabin"/>
                <a:sym typeface="Cabin"/>
              </a:rPr>
              <a:t>in ASP.NET</a:t>
            </a:r>
            <a:endParaRPr sz="2000">
              <a:solidFill>
                <a:schemeClr val="dk1"/>
              </a:solidFill>
              <a:latin typeface="Cabin"/>
              <a:ea typeface="Cabin"/>
              <a:cs typeface="Cabin"/>
              <a:sym typeface="Cabi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NỘI DUNG: TỔNG QUAN VỀ ASP.NET</a:t>
            </a:r>
            <a:endParaRPr b="0" i="0" sz="2800" u="none" cap="none" strike="noStrike">
              <a:solidFill>
                <a:schemeClr val="lt1"/>
              </a:solidFill>
              <a:latin typeface="Arial"/>
              <a:ea typeface="Arial"/>
              <a:cs typeface="Arial"/>
              <a:sym typeface="Arial"/>
            </a:endParaRPr>
          </a:p>
        </p:txBody>
      </p:sp>
      <p:sp>
        <p:nvSpPr>
          <p:cNvPr id="403" name="Shape 403"/>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Kiến thức cơ bản về Web</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Giới thiệu về ASP.NET</a:t>
            </a:r>
            <a:endParaRPr/>
          </a:p>
          <a:p>
            <a:pPr indent="-306000" lvl="0" marL="306000" marR="0" rtl="0" algn="l">
              <a:spcBef>
                <a:spcPts val="1080"/>
              </a:spcBef>
              <a:spcAft>
                <a:spcPts val="0"/>
              </a:spcAft>
              <a:buClr>
                <a:schemeClr val="accent2"/>
              </a:buClr>
              <a:buSzPts val="2208"/>
              <a:buFont typeface="Noto Sans Symbols"/>
              <a:buChar char="◼"/>
            </a:pPr>
            <a:r>
              <a:rPr b="1" i="0" lang="en-US" sz="2400" u="none" cap="none" strike="noStrike">
                <a:solidFill>
                  <a:schemeClr val="dk2"/>
                </a:solidFill>
                <a:latin typeface="Arial"/>
                <a:ea typeface="Arial"/>
                <a:cs typeface="Arial"/>
                <a:sym typeface="Arial"/>
              </a:rPr>
              <a:t>Tạo ASP.NET Projects</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Page directive</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TẠO ASP.NET PROJECTS</a:t>
            </a:r>
            <a:endParaRPr b="0" i="0" sz="2800" u="none" cap="none" strike="noStrike">
              <a:solidFill>
                <a:schemeClr val="lt1"/>
              </a:solidFill>
              <a:latin typeface="Arial"/>
              <a:ea typeface="Arial"/>
              <a:cs typeface="Arial"/>
              <a:sym typeface="Arial"/>
            </a:endParaRPr>
          </a:p>
        </p:txBody>
      </p:sp>
      <p:pic>
        <p:nvPicPr>
          <p:cNvPr id="409" name="Shape 409"/>
          <p:cNvPicPr preferRelativeResize="0"/>
          <p:nvPr/>
        </p:nvPicPr>
        <p:blipFill rotWithShape="1">
          <a:blip r:embed="rId3">
            <a:alphaModFix/>
          </a:blip>
          <a:srcRect b="0" l="0" r="0" t="0"/>
          <a:stretch/>
        </p:blipFill>
        <p:spPr>
          <a:xfrm>
            <a:off x="803869" y="2208362"/>
            <a:ext cx="7544397" cy="41045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Shape 415"/>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SO SÁNH GIỮA CÁC LOẠI </a:t>
            </a:r>
            <a:br>
              <a:rPr b="0" i="0" lang="en-US" sz="2800" u="none" cap="none" strike="noStrike">
                <a:solidFill>
                  <a:schemeClr val="lt1"/>
                </a:solidFill>
                <a:latin typeface="Arial"/>
                <a:ea typeface="Arial"/>
                <a:cs typeface="Arial"/>
                <a:sym typeface="Arial"/>
              </a:rPr>
            </a:br>
            <a:r>
              <a:rPr b="0" i="0" lang="en-US" sz="2800" u="none" cap="none" strike="noStrike">
                <a:solidFill>
                  <a:schemeClr val="lt1"/>
                </a:solidFill>
                <a:latin typeface="Arial"/>
                <a:ea typeface="Arial"/>
                <a:cs typeface="Arial"/>
                <a:sym typeface="Arial"/>
              </a:rPr>
              <a:t>ASP.NET PROJECTS</a:t>
            </a:r>
            <a:endParaRPr/>
          </a:p>
        </p:txBody>
      </p:sp>
      <p:sp>
        <p:nvSpPr>
          <p:cNvPr id="416" name="Shape 416"/>
          <p:cNvSpPr txBox="1"/>
          <p:nvPr>
            <p:ph idx="1" type="body"/>
          </p:nvPr>
        </p:nvSpPr>
        <p:spPr>
          <a:xfrm>
            <a:off x="887219" y="2228003"/>
            <a:ext cx="3593500" cy="57626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accent2"/>
              </a:buClr>
              <a:buSzPts val="2024"/>
              <a:buFont typeface="Noto Sans Symbols"/>
              <a:buNone/>
            </a:pPr>
            <a:r>
              <a:rPr b="0" i="0" lang="en-US" sz="2200" u="none" cap="none" strike="noStrike">
                <a:solidFill>
                  <a:schemeClr val="accent2"/>
                </a:solidFill>
                <a:latin typeface="Arial"/>
                <a:ea typeface="Arial"/>
                <a:cs typeface="Arial"/>
                <a:sym typeface="Arial"/>
              </a:rPr>
              <a:t>ASP.NET Website</a:t>
            </a:r>
            <a:endParaRPr b="0" i="0" sz="2200" u="none" cap="none" strike="noStrike">
              <a:solidFill>
                <a:schemeClr val="accent2"/>
              </a:solidFill>
              <a:latin typeface="Arial"/>
              <a:ea typeface="Arial"/>
              <a:cs typeface="Arial"/>
              <a:sym typeface="Arial"/>
            </a:endParaRPr>
          </a:p>
        </p:txBody>
      </p:sp>
      <p:sp>
        <p:nvSpPr>
          <p:cNvPr id="417" name="Shape 417"/>
          <p:cNvSpPr txBox="1"/>
          <p:nvPr>
            <p:ph idx="2" type="body"/>
          </p:nvPr>
        </p:nvSpPr>
        <p:spPr>
          <a:xfrm>
            <a:off x="581192" y="2926051"/>
            <a:ext cx="3899527" cy="2934999"/>
          </a:xfrm>
          <a:prstGeom prst="rect">
            <a:avLst/>
          </a:prstGeom>
          <a:noFill/>
          <a:ln>
            <a:noFill/>
          </a:ln>
        </p:spPr>
        <p:txBody>
          <a:bodyPr anchorCtr="0" anchor="t" bIns="45700" lIns="91425" spcFirstLastPara="1" rIns="91425" wrap="square" tIns="45700">
            <a:noAutofit/>
          </a:bodyPr>
          <a:lstStyle/>
          <a:p>
            <a:pPr indent="-306000" lvl="0" marL="306000" marR="0" rtl="0" algn="l">
              <a:lnSpc>
                <a:spcPct val="90000"/>
              </a:lnSpc>
              <a:spcBef>
                <a:spcPts val="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Folder based</a:t>
            </a:r>
            <a:endParaRPr/>
          </a:p>
          <a:p>
            <a:pPr indent="-306000" lvl="0" marL="306000" marR="0" rtl="0" algn="l">
              <a:lnSpc>
                <a:spcPct val="90000"/>
              </a:lnSpc>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No solution, no project</a:t>
            </a:r>
            <a:endParaRPr/>
          </a:p>
          <a:p>
            <a:pPr indent="-306000" lvl="0" marL="306000" marR="0" rtl="0" algn="l">
              <a:lnSpc>
                <a:spcPct val="90000"/>
              </a:lnSpc>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Automatically compile in the background</a:t>
            </a:r>
            <a:endParaRPr/>
          </a:p>
          <a:p>
            <a:pPr indent="-306000" lvl="0" marL="306000" marR="0" rtl="0" algn="l">
              <a:lnSpc>
                <a:spcPct val="90000"/>
              </a:lnSpc>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Deploy easily by copying entire Website folder to product server (including all source code files .cs, .vb)</a:t>
            </a:r>
            <a:endParaRPr b="0" i="0" sz="2000" u="none" cap="none" strike="noStrike">
              <a:solidFill>
                <a:schemeClr val="dk2"/>
              </a:solidFill>
              <a:latin typeface="Arial"/>
              <a:ea typeface="Arial"/>
              <a:cs typeface="Arial"/>
              <a:sym typeface="Arial"/>
            </a:endParaRPr>
          </a:p>
        </p:txBody>
      </p:sp>
      <p:sp>
        <p:nvSpPr>
          <p:cNvPr id="418" name="Shape 418"/>
          <p:cNvSpPr txBox="1"/>
          <p:nvPr>
            <p:ph idx="3" type="body"/>
          </p:nvPr>
        </p:nvSpPr>
        <p:spPr>
          <a:xfrm>
            <a:off x="4969308" y="2228003"/>
            <a:ext cx="3601635" cy="57626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accent2"/>
              </a:buClr>
              <a:buSzPts val="2024"/>
              <a:buFont typeface="Noto Sans Symbols"/>
              <a:buNone/>
            </a:pPr>
            <a:r>
              <a:rPr b="0" i="0" lang="en-US" sz="2200" u="none" cap="none" strike="noStrike">
                <a:solidFill>
                  <a:schemeClr val="accent2"/>
                </a:solidFill>
                <a:latin typeface="Arial"/>
                <a:ea typeface="Arial"/>
                <a:cs typeface="Arial"/>
                <a:sym typeface="Arial"/>
              </a:rPr>
              <a:t>ASP.NET Web Application</a:t>
            </a:r>
            <a:endParaRPr b="0" i="0" sz="2200" u="none" cap="none" strike="noStrike">
              <a:solidFill>
                <a:schemeClr val="accent2"/>
              </a:solidFill>
              <a:latin typeface="Arial"/>
              <a:ea typeface="Arial"/>
              <a:cs typeface="Arial"/>
              <a:sym typeface="Arial"/>
            </a:endParaRPr>
          </a:p>
        </p:txBody>
      </p:sp>
      <p:sp>
        <p:nvSpPr>
          <p:cNvPr id="419" name="Shape 419"/>
          <p:cNvSpPr txBox="1"/>
          <p:nvPr>
            <p:ph idx="4" type="body"/>
          </p:nvPr>
        </p:nvSpPr>
        <p:spPr>
          <a:xfrm>
            <a:off x="4663282" y="2926051"/>
            <a:ext cx="3907662" cy="2934999"/>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Solution based</a:t>
            </a:r>
            <a:endParaRPr/>
          </a:p>
          <a:p>
            <a:pPr indent="-306000" lvl="0" marL="306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Solution with some projects</a:t>
            </a:r>
            <a:endParaRPr/>
          </a:p>
          <a:p>
            <a:pPr indent="-306000" lvl="0" marL="306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Need build to generate DLLs before running the website</a:t>
            </a:r>
            <a:endParaRPr/>
          </a:p>
          <a:p>
            <a:pPr indent="-306000" lvl="0" marL="306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Deploy by copying DLL files and layout (ASPX) files</a:t>
            </a:r>
            <a:endParaRPr b="0" i="0" sz="2000" u="none" cap="none" strike="noStrike">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TÀI LIỆU THAM KHẢO</a:t>
            </a:r>
            <a:endParaRPr b="0" i="0" sz="2800" u="none" cap="none" strike="noStrike">
              <a:solidFill>
                <a:schemeClr val="lt1"/>
              </a:solidFill>
              <a:latin typeface="Arial"/>
              <a:ea typeface="Arial"/>
              <a:cs typeface="Arial"/>
              <a:sym typeface="Arial"/>
            </a:endParaRPr>
          </a:p>
        </p:txBody>
      </p:sp>
      <p:sp>
        <p:nvSpPr>
          <p:cNvPr id="121" name="Shape 121"/>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[1] Deitel, C# 2010 for Programmers, 4</a:t>
            </a:r>
            <a:r>
              <a:rPr b="0" baseline="30000" i="0" lang="en-US" sz="2400" u="none" cap="none" strike="noStrike">
                <a:solidFill>
                  <a:schemeClr val="dk2"/>
                </a:solidFill>
                <a:latin typeface="Arial"/>
                <a:ea typeface="Arial"/>
                <a:cs typeface="Arial"/>
                <a:sym typeface="Arial"/>
              </a:rPr>
              <a:t>th</a:t>
            </a:r>
            <a:r>
              <a:rPr b="0" i="0" lang="en-US" sz="2400" u="none" cap="none" strike="noStrike">
                <a:solidFill>
                  <a:schemeClr val="dk2"/>
                </a:solidFill>
                <a:latin typeface="Arial"/>
                <a:ea typeface="Arial"/>
                <a:cs typeface="Arial"/>
                <a:sym typeface="Arial"/>
              </a:rPr>
              <a:t> edition, 2010.</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[2] Dan Wahlin, Introduction to ASP.NET 4 WebForms, </a:t>
            </a:r>
            <a:r>
              <a:rPr b="0" i="0" lang="en-US" sz="2400" u="sng" cap="none" strike="noStrike">
                <a:solidFill>
                  <a:schemeClr val="hlink"/>
                </a:solidFill>
                <a:latin typeface="Arial"/>
                <a:ea typeface="Arial"/>
                <a:cs typeface="Arial"/>
                <a:sym typeface="Arial"/>
                <a:hlinkClick r:id="rId3"/>
              </a:rPr>
              <a:t>www.pluralsight.com</a:t>
            </a:r>
            <a:r>
              <a:rPr b="0" i="0" lang="en-US" sz="2400" u="none" cap="none" strike="noStrike">
                <a:solidFill>
                  <a:schemeClr val="dk2"/>
                </a:solidFill>
                <a:latin typeface="Arial"/>
                <a:ea typeface="Arial"/>
                <a:cs typeface="Arial"/>
                <a:sym typeface="Arial"/>
              </a:rPr>
              <a:t> </a:t>
            </a:r>
            <a:endParaRPr/>
          </a:p>
          <a:p>
            <a:pPr indent="-165792" lvl="0" marL="306000" marR="0" rtl="0" algn="l">
              <a:spcBef>
                <a:spcPts val="1080"/>
              </a:spcBef>
              <a:spcAft>
                <a:spcPts val="0"/>
              </a:spcAft>
              <a:buClr>
                <a:schemeClr val="accent2"/>
              </a:buClr>
              <a:buSzPts val="2208"/>
              <a:buFont typeface="Noto Sans Symbols"/>
              <a:buNone/>
            </a:pPr>
            <a:r>
              <a:t/>
            </a:r>
            <a:endParaRPr b="0" i="0" sz="2400" u="none" cap="none" strike="noStrike">
              <a:solidFill>
                <a:schemeClr val="dk2"/>
              </a:solidFill>
              <a:latin typeface="Arial"/>
              <a:ea typeface="Arial"/>
              <a:cs typeface="Arial"/>
              <a:sym typeface="Arial"/>
            </a:endParaRPr>
          </a:p>
        </p:txBody>
      </p:sp>
      <p:pic>
        <p:nvPicPr>
          <p:cNvPr id="122" name="Shape 122"/>
          <p:cNvPicPr preferRelativeResize="0"/>
          <p:nvPr/>
        </p:nvPicPr>
        <p:blipFill rotWithShape="1">
          <a:blip r:embed="rId4">
            <a:alphaModFix/>
          </a:blip>
          <a:srcRect b="0" l="0" r="0" t="0"/>
          <a:stretch/>
        </p:blipFill>
        <p:spPr>
          <a:xfrm>
            <a:off x="1017917" y="3727229"/>
            <a:ext cx="2207033" cy="2890162"/>
          </a:xfrm>
          <a:prstGeom prst="rect">
            <a:avLst/>
          </a:prstGeom>
          <a:noFill/>
          <a:ln>
            <a:noFill/>
          </a:ln>
          <a:effectLst>
            <a:outerShdw blurRad="292100" rotWithShape="0" algn="tl" dir="2700000" dist="139700">
              <a:srgbClr val="333333">
                <a:alpha val="64705"/>
              </a:srgbClr>
            </a:outerShdw>
          </a:effectLst>
        </p:spPr>
      </p:pic>
      <p:pic>
        <p:nvPicPr>
          <p:cNvPr id="123" name="Shape 123"/>
          <p:cNvPicPr preferRelativeResize="0"/>
          <p:nvPr/>
        </p:nvPicPr>
        <p:blipFill rotWithShape="1">
          <a:blip r:embed="rId5">
            <a:alphaModFix/>
          </a:blip>
          <a:srcRect b="0" l="0" r="0" t="0"/>
          <a:stretch/>
        </p:blipFill>
        <p:spPr>
          <a:xfrm>
            <a:off x="3661675" y="4198300"/>
            <a:ext cx="4909269" cy="1948019"/>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ĐIỂM MẠNH VÀ HẠN CHẾ CỦA ASP.NET WEBSITE MODEL</a:t>
            </a:r>
            <a:endParaRPr b="0" i="0" sz="2800" u="none" cap="none" strike="noStrike">
              <a:solidFill>
                <a:schemeClr val="lt1"/>
              </a:solidFill>
              <a:latin typeface="Arial"/>
              <a:ea typeface="Arial"/>
              <a:cs typeface="Arial"/>
              <a:sym typeface="Arial"/>
            </a:endParaRPr>
          </a:p>
        </p:txBody>
      </p:sp>
      <p:sp>
        <p:nvSpPr>
          <p:cNvPr id="425" name="Shape 425"/>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Lợi ích của Website model:</a:t>
            </a:r>
            <a:endParaRPr/>
          </a:p>
          <a:p>
            <a:pPr indent="-306000" lvl="1" marL="630000" marR="0" rtl="0" algn="l">
              <a:spcBef>
                <a:spcPts val="108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Dễ triển khai, chỉ cần copy toàn bộ thư mục web lên server (</a:t>
            </a:r>
            <a:r>
              <a:rPr b="0" i="0" lang="en-US" sz="2400" u="none" cap="none" strike="noStrike">
                <a:solidFill>
                  <a:srgbClr val="C00000"/>
                </a:solidFill>
                <a:latin typeface="Arial"/>
                <a:ea typeface="Arial"/>
                <a:cs typeface="Arial"/>
                <a:sym typeface="Arial"/>
              </a:rPr>
              <a:t>bao gồm cả các file mã nguồn code-behind .cs, .vb</a:t>
            </a:r>
            <a:r>
              <a:rPr b="0" i="0" lang="en-US" sz="2000" u="none" cap="none" strike="noStrike">
                <a:solidFill>
                  <a:schemeClr val="dk2"/>
                </a:solidFill>
                <a:latin typeface="Arial"/>
                <a:ea typeface="Arial"/>
                <a:cs typeface="Arial"/>
                <a:sym typeface="Arial"/>
              </a:rPr>
              <a:t>)</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Không cần build solution ra các file DLLs</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Hạn chế</a:t>
            </a:r>
            <a:endParaRPr b="0" i="0" sz="2400" u="none" cap="none" strike="noStrike">
              <a:solidFill>
                <a:schemeClr val="dk2"/>
              </a:solidFill>
              <a:latin typeface="Arial"/>
              <a:ea typeface="Arial"/>
              <a:cs typeface="Arial"/>
              <a:sym typeface="Arial"/>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Việc copy mã nguồn lên server sẽ gặp vấn đề bảo mật.</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Một số tổ chức có chính sách không cho phép copy file mã nguồn lên server của họ.</a:t>
            </a:r>
            <a:endParaRPr b="0" i="0" sz="2000" u="none" cap="none" strike="noStrike">
              <a:solidFill>
                <a:schemeClr val="dk2"/>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QUÁ TRÌNH BIÊN DỊCH VÀ THỰC THI TRONG .NET FRAMEWORK</a:t>
            </a:r>
            <a:endParaRPr b="0" i="0" sz="2800" u="none" cap="none" strike="noStrike">
              <a:solidFill>
                <a:schemeClr val="lt1"/>
              </a:solidFill>
              <a:latin typeface="Arial"/>
              <a:ea typeface="Arial"/>
              <a:cs typeface="Arial"/>
              <a:sym typeface="Arial"/>
            </a:endParaRPr>
          </a:p>
        </p:txBody>
      </p:sp>
      <p:pic>
        <p:nvPicPr>
          <p:cNvPr id="431" name="Shape 431"/>
          <p:cNvPicPr preferRelativeResize="0"/>
          <p:nvPr/>
        </p:nvPicPr>
        <p:blipFill rotWithShape="1">
          <a:blip r:embed="rId3">
            <a:alphaModFix/>
          </a:blip>
          <a:srcRect b="0" l="0" r="0" t="0"/>
          <a:stretch/>
        </p:blipFill>
        <p:spPr>
          <a:xfrm>
            <a:off x="757020" y="2064101"/>
            <a:ext cx="7638095" cy="464761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Shape 436"/>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BIÊN DỊCH ASP.NET PROJECTS</a:t>
            </a:r>
            <a:endParaRPr b="0" i="0" sz="2800" u="none" cap="none" strike="noStrike">
              <a:solidFill>
                <a:schemeClr val="lt1"/>
              </a:solidFill>
              <a:latin typeface="Arial"/>
              <a:ea typeface="Arial"/>
              <a:cs typeface="Arial"/>
              <a:sym typeface="Arial"/>
            </a:endParaRPr>
          </a:p>
        </p:txBody>
      </p:sp>
      <p:pic>
        <p:nvPicPr>
          <p:cNvPr id="437" name="Shape 437"/>
          <p:cNvPicPr preferRelativeResize="0"/>
          <p:nvPr/>
        </p:nvPicPr>
        <p:blipFill rotWithShape="1">
          <a:blip r:embed="rId3">
            <a:alphaModFix/>
          </a:blip>
          <a:srcRect b="0" l="0" r="0" t="0"/>
          <a:stretch/>
        </p:blipFill>
        <p:spPr>
          <a:xfrm>
            <a:off x="513801" y="2221990"/>
            <a:ext cx="8057143" cy="406666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Shape 442"/>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NỘI DUNG: TỔNG QUAN VỀ ASP.NET</a:t>
            </a:r>
            <a:endParaRPr b="0" i="0" sz="2800" u="none" cap="none" strike="noStrike">
              <a:solidFill>
                <a:schemeClr val="lt1"/>
              </a:solidFill>
              <a:latin typeface="Arial"/>
              <a:ea typeface="Arial"/>
              <a:cs typeface="Arial"/>
              <a:sym typeface="Arial"/>
            </a:endParaRPr>
          </a:p>
        </p:txBody>
      </p:sp>
      <p:sp>
        <p:nvSpPr>
          <p:cNvPr id="443" name="Shape 443"/>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Kiến thức cơ bản về Web</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Giới thiệu về ASP.NET</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Tạo ASP.NET Projects</a:t>
            </a:r>
            <a:endParaRPr/>
          </a:p>
          <a:p>
            <a:pPr indent="-306000" lvl="0" marL="306000" marR="0" rtl="0" algn="l">
              <a:spcBef>
                <a:spcPts val="1080"/>
              </a:spcBef>
              <a:spcAft>
                <a:spcPts val="0"/>
              </a:spcAft>
              <a:buClr>
                <a:schemeClr val="accent2"/>
              </a:buClr>
              <a:buSzPts val="2208"/>
              <a:buFont typeface="Noto Sans Symbols"/>
              <a:buChar char="◼"/>
            </a:pPr>
            <a:r>
              <a:rPr b="1" i="0" lang="en-US" sz="2400" u="none" cap="none" strike="noStrike">
                <a:solidFill>
                  <a:schemeClr val="dk2"/>
                </a:solidFill>
                <a:latin typeface="Arial"/>
                <a:ea typeface="Arial"/>
                <a:cs typeface="Arial"/>
                <a:sym typeface="Arial"/>
              </a:rPr>
              <a:t>Page directive</a:t>
            </a:r>
            <a:endParaRPr b="1" i="0" sz="2400" u="none" cap="none" strike="noStrike">
              <a:solidFill>
                <a:schemeClr val="dk2"/>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Shape 448"/>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PAGE DIRECTIVE</a:t>
            </a:r>
            <a:endParaRPr/>
          </a:p>
        </p:txBody>
      </p:sp>
      <p:sp>
        <p:nvSpPr>
          <p:cNvPr id="449" name="Shape 449"/>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Page directive được khai báo ở đầu mỗi trang ASP.NET</a:t>
            </a:r>
            <a:endParaRPr/>
          </a:p>
          <a:p>
            <a:pPr indent="-165792" lvl="0" marL="306000" marR="0" rtl="0" algn="l">
              <a:spcBef>
                <a:spcPts val="1080"/>
              </a:spcBef>
              <a:spcAft>
                <a:spcPts val="0"/>
              </a:spcAft>
              <a:buClr>
                <a:schemeClr val="accent2"/>
              </a:buClr>
              <a:buSzPts val="2208"/>
              <a:buFont typeface="Noto Sans Symbols"/>
              <a:buNone/>
            </a:pPr>
            <a:r>
              <a:t/>
            </a:r>
            <a:endParaRPr b="0" i="0" sz="2400" u="none" cap="none" strike="noStrike">
              <a:solidFill>
                <a:schemeClr val="dk2"/>
              </a:solidFill>
              <a:latin typeface="Arial"/>
              <a:ea typeface="Arial"/>
              <a:cs typeface="Arial"/>
              <a:sym typeface="Arial"/>
            </a:endParaRPr>
          </a:p>
        </p:txBody>
      </p:sp>
      <p:sp>
        <p:nvSpPr>
          <p:cNvPr id="450" name="Shape 450"/>
          <p:cNvSpPr/>
          <p:nvPr/>
        </p:nvSpPr>
        <p:spPr>
          <a:xfrm>
            <a:off x="581192" y="3550474"/>
            <a:ext cx="7989752"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highlight>
                  <a:srgbClr val="FFFF00"/>
                </a:highlight>
                <a:latin typeface="Consolas"/>
                <a:ea typeface="Consolas"/>
                <a:cs typeface="Consolas"/>
                <a:sym typeface="Consolas"/>
              </a:rPr>
              <a:t>&lt;%</a:t>
            </a:r>
            <a:r>
              <a:rPr lang="en-US" sz="2400">
                <a:solidFill>
                  <a:srgbClr val="0000FF"/>
                </a:solidFill>
                <a:highlight>
                  <a:srgbClr val="FFFFFF"/>
                </a:highlight>
                <a:latin typeface="Consolas"/>
                <a:ea typeface="Consolas"/>
                <a:cs typeface="Consolas"/>
                <a:sym typeface="Consolas"/>
              </a:rPr>
              <a:t>@</a:t>
            </a:r>
            <a:r>
              <a:rPr lang="en-US" sz="2400">
                <a:solidFill>
                  <a:srgbClr val="000000"/>
                </a:solidFill>
                <a:highlight>
                  <a:srgbClr val="FFFFFF"/>
                </a:highlight>
                <a:latin typeface="Consolas"/>
                <a:ea typeface="Consolas"/>
                <a:cs typeface="Consolas"/>
                <a:sym typeface="Consolas"/>
              </a:rPr>
              <a:t> </a:t>
            </a:r>
            <a:r>
              <a:rPr lang="en-US" sz="2400">
                <a:solidFill>
                  <a:srgbClr val="800000"/>
                </a:solidFill>
                <a:highlight>
                  <a:srgbClr val="FFFFFF"/>
                </a:highlight>
                <a:latin typeface="Consolas"/>
                <a:ea typeface="Consolas"/>
                <a:cs typeface="Consolas"/>
                <a:sym typeface="Consolas"/>
              </a:rPr>
              <a:t>Page</a:t>
            </a:r>
            <a:r>
              <a:rPr lang="en-US" sz="2400">
                <a:solidFill>
                  <a:srgbClr val="000000"/>
                </a:solidFill>
                <a:highlight>
                  <a:srgbClr val="FFFFFF"/>
                </a:highlight>
                <a:latin typeface="Consolas"/>
                <a:ea typeface="Consolas"/>
                <a:cs typeface="Consolas"/>
                <a:sym typeface="Consolas"/>
              </a:rPr>
              <a:t> </a:t>
            </a:r>
            <a:r>
              <a:rPr lang="en-US" sz="2400">
                <a:solidFill>
                  <a:srgbClr val="FF0000"/>
                </a:solidFill>
                <a:highlight>
                  <a:srgbClr val="FFFFFF"/>
                </a:highlight>
                <a:latin typeface="Consolas"/>
                <a:ea typeface="Consolas"/>
                <a:cs typeface="Consolas"/>
                <a:sym typeface="Consolas"/>
              </a:rPr>
              <a:t>Language</a:t>
            </a:r>
            <a:r>
              <a:rPr lang="en-US" sz="2400">
                <a:solidFill>
                  <a:srgbClr val="0000FF"/>
                </a:solidFill>
                <a:highlight>
                  <a:srgbClr val="FFFFFF"/>
                </a:highlight>
                <a:latin typeface="Consolas"/>
                <a:ea typeface="Consolas"/>
                <a:cs typeface="Consolas"/>
                <a:sym typeface="Consolas"/>
              </a:rPr>
              <a:t>="C#"</a:t>
            </a:r>
            <a:r>
              <a:rPr lang="en-US" sz="2400">
                <a:solidFill>
                  <a:srgbClr val="000000"/>
                </a:solidFill>
                <a:highlight>
                  <a:srgbClr val="FFFFFF"/>
                </a:highlight>
                <a:latin typeface="Consolas"/>
                <a:ea typeface="Consolas"/>
                <a:cs typeface="Consolas"/>
                <a:sym typeface="Consolas"/>
              </a:rPr>
              <a:t> </a:t>
            </a:r>
            <a:endParaRPr sz="24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2400">
                <a:solidFill>
                  <a:srgbClr val="FF0000"/>
                </a:solidFill>
                <a:highlight>
                  <a:srgbClr val="FFFFFF"/>
                </a:highlight>
                <a:latin typeface="Consolas"/>
                <a:ea typeface="Consolas"/>
                <a:cs typeface="Consolas"/>
                <a:sym typeface="Consolas"/>
              </a:rPr>
              <a:t>    Title</a:t>
            </a:r>
            <a:r>
              <a:rPr lang="en-US" sz="2400">
                <a:solidFill>
                  <a:srgbClr val="0000FF"/>
                </a:solidFill>
                <a:highlight>
                  <a:srgbClr val="FFFFFF"/>
                </a:highlight>
                <a:latin typeface="Consolas"/>
                <a:ea typeface="Consolas"/>
                <a:cs typeface="Consolas"/>
                <a:sym typeface="Consolas"/>
              </a:rPr>
              <a:t>="Home Page"</a:t>
            </a:r>
            <a:endParaRPr sz="24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2400">
                <a:solidFill>
                  <a:srgbClr val="000000"/>
                </a:solidFill>
                <a:highlight>
                  <a:srgbClr val="FFFFFF"/>
                </a:highlight>
                <a:latin typeface="Consolas"/>
                <a:ea typeface="Consolas"/>
                <a:cs typeface="Consolas"/>
                <a:sym typeface="Consolas"/>
              </a:rPr>
              <a:t>    </a:t>
            </a:r>
            <a:r>
              <a:rPr lang="en-US" sz="2400">
                <a:solidFill>
                  <a:srgbClr val="FF0000"/>
                </a:solidFill>
                <a:highlight>
                  <a:srgbClr val="FFFFFF"/>
                </a:highlight>
                <a:latin typeface="Consolas"/>
                <a:ea typeface="Consolas"/>
                <a:cs typeface="Consolas"/>
                <a:sym typeface="Consolas"/>
              </a:rPr>
              <a:t>MaintainScrollPositionOnPostback</a:t>
            </a:r>
            <a:r>
              <a:rPr lang="en-US" sz="2400">
                <a:solidFill>
                  <a:srgbClr val="0000FF"/>
                </a:solidFill>
                <a:highlight>
                  <a:srgbClr val="FFFFFF"/>
                </a:highlight>
                <a:latin typeface="Consolas"/>
                <a:ea typeface="Consolas"/>
                <a:cs typeface="Consolas"/>
                <a:sym typeface="Consolas"/>
              </a:rPr>
              <a:t>="true"</a:t>
            </a:r>
            <a:endParaRPr sz="24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2400">
                <a:solidFill>
                  <a:srgbClr val="000000"/>
                </a:solidFill>
                <a:highlight>
                  <a:srgbClr val="FFFFFF"/>
                </a:highlight>
                <a:latin typeface="Consolas"/>
                <a:ea typeface="Consolas"/>
                <a:cs typeface="Consolas"/>
                <a:sym typeface="Consolas"/>
              </a:rPr>
              <a:t>    </a:t>
            </a:r>
            <a:r>
              <a:rPr lang="en-US" sz="2400">
                <a:solidFill>
                  <a:srgbClr val="FF0000"/>
                </a:solidFill>
                <a:highlight>
                  <a:srgbClr val="FFFFFF"/>
                </a:highlight>
                <a:latin typeface="Consolas"/>
                <a:ea typeface="Consolas"/>
                <a:cs typeface="Consolas"/>
                <a:sym typeface="Consolas"/>
              </a:rPr>
              <a:t>MasterPageFile</a:t>
            </a:r>
            <a:r>
              <a:rPr lang="en-US" sz="2400">
                <a:solidFill>
                  <a:srgbClr val="0000FF"/>
                </a:solidFill>
                <a:highlight>
                  <a:srgbClr val="FFFFFF"/>
                </a:highlight>
                <a:latin typeface="Consolas"/>
                <a:ea typeface="Consolas"/>
                <a:cs typeface="Consolas"/>
                <a:sym typeface="Consolas"/>
              </a:rPr>
              <a:t>="~/Site.master"</a:t>
            </a:r>
            <a:endParaRPr sz="24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2400">
                <a:solidFill>
                  <a:srgbClr val="000000"/>
                </a:solidFill>
                <a:highlight>
                  <a:srgbClr val="FFFFFF"/>
                </a:highlight>
                <a:latin typeface="Consolas"/>
                <a:ea typeface="Consolas"/>
                <a:cs typeface="Consolas"/>
                <a:sym typeface="Consolas"/>
              </a:rPr>
              <a:t>    </a:t>
            </a:r>
            <a:r>
              <a:rPr lang="en-US" sz="2400">
                <a:solidFill>
                  <a:srgbClr val="FF0000"/>
                </a:solidFill>
                <a:highlight>
                  <a:srgbClr val="FFFFFF"/>
                </a:highlight>
                <a:latin typeface="Consolas"/>
                <a:ea typeface="Consolas"/>
                <a:cs typeface="Consolas"/>
                <a:sym typeface="Consolas"/>
              </a:rPr>
              <a:t>CodeBehind</a:t>
            </a:r>
            <a:r>
              <a:rPr lang="en-US" sz="2400">
                <a:solidFill>
                  <a:srgbClr val="0000FF"/>
                </a:solidFill>
                <a:highlight>
                  <a:srgbClr val="FFFFFF"/>
                </a:highlight>
                <a:latin typeface="Consolas"/>
                <a:ea typeface="Consolas"/>
                <a:cs typeface="Consolas"/>
                <a:sym typeface="Consolas"/>
              </a:rPr>
              <a:t>="Default.aspx.cs"</a:t>
            </a:r>
            <a:r>
              <a:rPr lang="en-US" sz="2400">
                <a:solidFill>
                  <a:srgbClr val="000000"/>
                </a:solidFill>
                <a:highlight>
                  <a:srgbClr val="FFFFFF"/>
                </a:highlight>
                <a:latin typeface="Consolas"/>
                <a:ea typeface="Consolas"/>
                <a:cs typeface="Consolas"/>
                <a:sym typeface="Consolas"/>
              </a:rPr>
              <a:t>  </a:t>
            </a:r>
            <a:endParaRPr/>
          </a:p>
          <a:p>
            <a:pPr indent="0" lvl="0" marL="0" marR="0" rtl="0" algn="l">
              <a:spcBef>
                <a:spcPts val="0"/>
              </a:spcBef>
              <a:spcAft>
                <a:spcPts val="0"/>
              </a:spcAft>
              <a:buNone/>
            </a:pPr>
            <a:r>
              <a:rPr lang="en-US" sz="2400">
                <a:solidFill>
                  <a:srgbClr val="000000"/>
                </a:solidFill>
                <a:highlight>
                  <a:srgbClr val="FFFFFF"/>
                </a:highlight>
                <a:latin typeface="Consolas"/>
                <a:ea typeface="Consolas"/>
                <a:cs typeface="Consolas"/>
                <a:sym typeface="Consolas"/>
              </a:rPr>
              <a:t>    </a:t>
            </a:r>
            <a:r>
              <a:rPr lang="en-US" sz="2400">
                <a:solidFill>
                  <a:srgbClr val="FF0000"/>
                </a:solidFill>
                <a:highlight>
                  <a:srgbClr val="FFFFFF"/>
                </a:highlight>
                <a:latin typeface="Consolas"/>
                <a:ea typeface="Consolas"/>
                <a:cs typeface="Consolas"/>
                <a:sym typeface="Consolas"/>
              </a:rPr>
              <a:t>Inherits</a:t>
            </a:r>
            <a:r>
              <a:rPr lang="en-US" sz="2400">
                <a:solidFill>
                  <a:srgbClr val="0000FF"/>
                </a:solidFill>
                <a:highlight>
                  <a:srgbClr val="FFFFFF"/>
                </a:highlight>
                <a:latin typeface="Consolas"/>
                <a:ea typeface="Consolas"/>
                <a:cs typeface="Consolas"/>
                <a:sym typeface="Consolas"/>
              </a:rPr>
              <a:t>="PageDirectives._Default"</a:t>
            </a:r>
            <a:r>
              <a:rPr lang="en-US" sz="2400">
                <a:solidFill>
                  <a:srgbClr val="000000"/>
                </a:solidFill>
                <a:highlight>
                  <a:srgbClr val="FFFFFF"/>
                </a:highlight>
                <a:latin typeface="Consolas"/>
                <a:ea typeface="Consolas"/>
                <a:cs typeface="Consolas"/>
                <a:sym typeface="Consolas"/>
              </a:rPr>
              <a:t> </a:t>
            </a:r>
            <a:r>
              <a:rPr lang="en-US" sz="2400">
                <a:solidFill>
                  <a:srgbClr val="000000"/>
                </a:solidFill>
                <a:highlight>
                  <a:srgbClr val="FFFF00"/>
                </a:highlight>
                <a:latin typeface="Consolas"/>
                <a:ea typeface="Consolas"/>
                <a:cs typeface="Consolas"/>
                <a:sym typeface="Consolas"/>
              </a:rPr>
              <a:t>%&gt;</a:t>
            </a:r>
            <a:endParaRPr sz="2400">
              <a:solidFill>
                <a:schemeClr val="dk1"/>
              </a:solidFill>
              <a:latin typeface="Cabin"/>
              <a:ea typeface="Cabin"/>
              <a:cs typeface="Cabin"/>
              <a:sym typeface="Cabi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Shape 455"/>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PAGE DIRECTIVE</a:t>
            </a:r>
            <a:endParaRPr b="0" i="0" sz="2800" u="none" cap="none" strike="noStrike">
              <a:solidFill>
                <a:schemeClr val="lt1"/>
              </a:solidFill>
              <a:latin typeface="Arial"/>
              <a:ea typeface="Arial"/>
              <a:cs typeface="Arial"/>
              <a:sym typeface="Arial"/>
            </a:endParaRPr>
          </a:p>
        </p:txBody>
      </p:sp>
      <p:sp>
        <p:nvSpPr>
          <p:cNvPr id="456" name="Shape 456"/>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Page directive cho biết:</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Ngôn ngữ của trang</a:t>
            </a:r>
            <a:endParaRPr b="0" i="0" sz="2000" u="none" cap="none" strike="noStrike">
              <a:solidFill>
                <a:schemeClr val="dk2"/>
              </a:solidFill>
              <a:latin typeface="Arial"/>
              <a:ea typeface="Arial"/>
              <a:cs typeface="Arial"/>
              <a:sym typeface="Arial"/>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Chỉ định master page</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Khai báo code-behind class</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Duy trì vị trí scroolbar</a:t>
            </a:r>
            <a:endParaRPr b="0" i="0" sz="2000" u="none" cap="none" strike="noStrike">
              <a:solidFill>
                <a:schemeClr val="dk2"/>
              </a:solidFill>
              <a:latin typeface="Arial"/>
              <a:ea typeface="Arial"/>
              <a:cs typeface="Arial"/>
              <a:sym typeface="Arial"/>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Bật/Tắt chức năng logging (tracing)</a:t>
            </a:r>
            <a:endParaRPr/>
          </a:p>
          <a:p>
            <a:pPr indent="-189160" lvl="1" marL="630000" marR="0" rtl="0" algn="l">
              <a:spcBef>
                <a:spcPts val="1000"/>
              </a:spcBef>
              <a:spcAft>
                <a:spcPts val="0"/>
              </a:spcAft>
              <a:buClr>
                <a:schemeClr val="accent2"/>
              </a:buClr>
              <a:buSzPts val="1840"/>
              <a:buFont typeface="Noto Sans Symbols"/>
              <a:buNone/>
            </a:pPr>
            <a:r>
              <a:t/>
            </a:r>
            <a:endParaRPr b="0" i="0" sz="2000" u="none" cap="none" strike="noStrike">
              <a:solidFill>
                <a:schemeClr val="dk2"/>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Shape 461"/>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PAGE DIRECTIVE</a:t>
            </a:r>
            <a:endParaRPr b="0" i="0" sz="2800" u="none" cap="none" strike="noStrike">
              <a:solidFill>
                <a:schemeClr val="lt1"/>
              </a:solidFill>
              <a:latin typeface="Arial"/>
              <a:ea typeface="Arial"/>
              <a:cs typeface="Arial"/>
              <a:sym typeface="Arial"/>
            </a:endParaRPr>
          </a:p>
        </p:txBody>
      </p:sp>
      <p:pic>
        <p:nvPicPr>
          <p:cNvPr id="462" name="Shape 462"/>
          <p:cNvPicPr preferRelativeResize="0"/>
          <p:nvPr/>
        </p:nvPicPr>
        <p:blipFill rotWithShape="1">
          <a:blip r:embed="rId3">
            <a:alphaModFix/>
          </a:blip>
          <a:srcRect b="0" l="0" r="0" t="0"/>
          <a:stretch/>
        </p:blipFill>
        <p:spPr>
          <a:xfrm>
            <a:off x="460273" y="2864043"/>
            <a:ext cx="8231590" cy="235871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Shape 467"/>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PAGE DIRECTIVE</a:t>
            </a:r>
            <a:endParaRPr/>
          </a:p>
        </p:txBody>
      </p:sp>
      <p:pic>
        <p:nvPicPr>
          <p:cNvPr id="468" name="Shape 468"/>
          <p:cNvPicPr preferRelativeResize="0"/>
          <p:nvPr/>
        </p:nvPicPr>
        <p:blipFill rotWithShape="1">
          <a:blip r:embed="rId3">
            <a:alphaModFix/>
          </a:blip>
          <a:srcRect b="0" l="0" r="0" t="0"/>
          <a:stretch/>
        </p:blipFill>
        <p:spPr>
          <a:xfrm>
            <a:off x="1086928" y="3589036"/>
            <a:ext cx="7182292" cy="2910158"/>
          </a:xfrm>
          <a:prstGeom prst="rect">
            <a:avLst/>
          </a:prstGeom>
          <a:noFill/>
          <a:ln>
            <a:noFill/>
          </a:ln>
        </p:spPr>
      </p:pic>
      <p:sp>
        <p:nvSpPr>
          <p:cNvPr id="469" name="Shape 469"/>
          <p:cNvSpPr/>
          <p:nvPr/>
        </p:nvSpPr>
        <p:spPr>
          <a:xfrm>
            <a:off x="834060" y="2018200"/>
            <a:ext cx="7688028"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highlight>
                  <a:srgbClr val="FFFF00"/>
                </a:highlight>
                <a:latin typeface="Consolas"/>
                <a:ea typeface="Consolas"/>
                <a:cs typeface="Consolas"/>
                <a:sym typeface="Consolas"/>
              </a:rPr>
              <a:t>&lt;%</a:t>
            </a:r>
            <a:r>
              <a:rPr lang="en-US" sz="2000">
                <a:solidFill>
                  <a:srgbClr val="0000FF"/>
                </a:solidFill>
                <a:highlight>
                  <a:srgbClr val="FFFFFF"/>
                </a:highlight>
                <a:latin typeface="Consolas"/>
                <a:ea typeface="Consolas"/>
                <a:cs typeface="Consolas"/>
                <a:sym typeface="Consolas"/>
              </a:rPr>
              <a:t>@</a:t>
            </a:r>
            <a:r>
              <a:rPr lang="en-US" sz="2000">
                <a:solidFill>
                  <a:srgbClr val="000000"/>
                </a:solidFill>
                <a:highlight>
                  <a:srgbClr val="FFFFFF"/>
                </a:highlight>
                <a:latin typeface="Consolas"/>
                <a:ea typeface="Consolas"/>
                <a:cs typeface="Consolas"/>
                <a:sym typeface="Consolas"/>
              </a:rPr>
              <a:t> </a:t>
            </a:r>
            <a:r>
              <a:rPr lang="en-US" sz="2000">
                <a:solidFill>
                  <a:srgbClr val="800000"/>
                </a:solidFill>
                <a:highlight>
                  <a:srgbClr val="FFFFFF"/>
                </a:highlight>
                <a:latin typeface="Consolas"/>
                <a:ea typeface="Consolas"/>
                <a:cs typeface="Consolas"/>
                <a:sym typeface="Consolas"/>
              </a:rPr>
              <a:t>Page</a:t>
            </a:r>
            <a:r>
              <a:rPr lang="en-US" sz="2000">
                <a:solidFill>
                  <a:srgbClr val="000000"/>
                </a:solidFill>
                <a:highlight>
                  <a:srgbClr val="FFFFFF"/>
                </a:highlight>
                <a:latin typeface="Consolas"/>
                <a:ea typeface="Consolas"/>
                <a:cs typeface="Consolas"/>
                <a:sym typeface="Consolas"/>
              </a:rPr>
              <a:t> </a:t>
            </a:r>
            <a:r>
              <a:rPr lang="en-US" sz="2000">
                <a:solidFill>
                  <a:srgbClr val="FF0000"/>
                </a:solidFill>
                <a:highlight>
                  <a:srgbClr val="FFFFFF"/>
                </a:highlight>
                <a:latin typeface="Consolas"/>
                <a:ea typeface="Consolas"/>
                <a:cs typeface="Consolas"/>
                <a:sym typeface="Consolas"/>
              </a:rPr>
              <a:t>Title</a:t>
            </a:r>
            <a:r>
              <a:rPr lang="en-US" sz="2000">
                <a:solidFill>
                  <a:srgbClr val="0000FF"/>
                </a:solidFill>
                <a:highlight>
                  <a:srgbClr val="FFFFFF"/>
                </a:highlight>
                <a:latin typeface="Consolas"/>
                <a:ea typeface="Consolas"/>
                <a:cs typeface="Consolas"/>
                <a:sym typeface="Consolas"/>
              </a:rPr>
              <a:t>="About Us"</a:t>
            </a:r>
            <a:r>
              <a:rPr lang="en-US" sz="2000">
                <a:solidFill>
                  <a:srgbClr val="000000"/>
                </a:solidFill>
                <a:highlight>
                  <a:srgbClr val="FFFFFF"/>
                </a:highlight>
                <a:latin typeface="Consolas"/>
                <a:ea typeface="Consolas"/>
                <a:cs typeface="Consolas"/>
                <a:sym typeface="Consolas"/>
              </a:rPr>
              <a:t> </a:t>
            </a:r>
            <a:r>
              <a:rPr lang="en-US" sz="2000">
                <a:solidFill>
                  <a:srgbClr val="FF0000"/>
                </a:solidFill>
                <a:highlight>
                  <a:srgbClr val="FFFFFF"/>
                </a:highlight>
                <a:latin typeface="Consolas"/>
                <a:ea typeface="Consolas"/>
                <a:cs typeface="Consolas"/>
                <a:sym typeface="Consolas"/>
              </a:rPr>
              <a:t>Language</a:t>
            </a:r>
            <a:r>
              <a:rPr lang="en-US" sz="2000">
                <a:solidFill>
                  <a:srgbClr val="0000FF"/>
                </a:solidFill>
                <a:highlight>
                  <a:srgbClr val="FFFFFF"/>
                </a:highlight>
                <a:latin typeface="Consolas"/>
                <a:ea typeface="Consolas"/>
                <a:cs typeface="Consolas"/>
                <a:sym typeface="Consolas"/>
              </a:rPr>
              <a:t>="C#"</a:t>
            </a:r>
            <a:endParaRPr sz="20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highlight>
                  <a:srgbClr val="FFFFFF"/>
                </a:highlight>
                <a:latin typeface="Consolas"/>
                <a:ea typeface="Consolas"/>
                <a:cs typeface="Consolas"/>
                <a:sym typeface="Consolas"/>
              </a:rPr>
              <a:t>    </a:t>
            </a:r>
            <a:r>
              <a:rPr lang="en-US" sz="2000">
                <a:solidFill>
                  <a:srgbClr val="FF0000"/>
                </a:solidFill>
                <a:highlight>
                  <a:srgbClr val="FFFFFF"/>
                </a:highlight>
                <a:latin typeface="Consolas"/>
                <a:ea typeface="Consolas"/>
                <a:cs typeface="Consolas"/>
                <a:sym typeface="Consolas"/>
              </a:rPr>
              <a:t>CodeBehind</a:t>
            </a:r>
            <a:r>
              <a:rPr lang="en-US" sz="2000">
                <a:solidFill>
                  <a:srgbClr val="0000FF"/>
                </a:solidFill>
                <a:highlight>
                  <a:srgbClr val="FFFFFF"/>
                </a:highlight>
                <a:latin typeface="Consolas"/>
                <a:ea typeface="Consolas"/>
                <a:cs typeface="Consolas"/>
                <a:sym typeface="Consolas"/>
              </a:rPr>
              <a:t>="About.aspx.cs"</a:t>
            </a:r>
            <a:r>
              <a:rPr lang="en-US" sz="2000">
                <a:solidFill>
                  <a:srgbClr val="000000"/>
                </a:solidFill>
                <a:highlight>
                  <a:srgbClr val="FFFFFF"/>
                </a:highlight>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highlight>
                  <a:srgbClr val="FFFFFF"/>
                </a:highlight>
                <a:latin typeface="Consolas"/>
                <a:ea typeface="Consolas"/>
                <a:cs typeface="Consolas"/>
                <a:sym typeface="Consolas"/>
              </a:rPr>
              <a:t>    </a:t>
            </a:r>
            <a:r>
              <a:rPr lang="en-US" sz="2000">
                <a:solidFill>
                  <a:srgbClr val="FF0000"/>
                </a:solidFill>
                <a:highlight>
                  <a:srgbClr val="FFFFFF"/>
                </a:highlight>
                <a:latin typeface="Consolas"/>
                <a:ea typeface="Consolas"/>
                <a:cs typeface="Consolas"/>
                <a:sym typeface="Consolas"/>
              </a:rPr>
              <a:t>Inherits</a:t>
            </a:r>
            <a:r>
              <a:rPr lang="en-US" sz="2000">
                <a:solidFill>
                  <a:srgbClr val="0000FF"/>
                </a:solidFill>
                <a:highlight>
                  <a:srgbClr val="FFFFFF"/>
                </a:highlight>
                <a:latin typeface="Consolas"/>
                <a:ea typeface="Consolas"/>
                <a:cs typeface="Consolas"/>
                <a:sym typeface="Consolas"/>
              </a:rPr>
              <a:t>="PageDirectives.About"</a:t>
            </a:r>
            <a:endParaRPr sz="20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highlight>
                  <a:srgbClr val="FFFFFF"/>
                </a:highlight>
                <a:latin typeface="Consolas"/>
                <a:ea typeface="Consolas"/>
                <a:cs typeface="Consolas"/>
                <a:sym typeface="Consolas"/>
              </a:rPr>
              <a:t>    </a:t>
            </a:r>
            <a:r>
              <a:rPr lang="en-US" sz="2000">
                <a:solidFill>
                  <a:srgbClr val="FF0000"/>
                </a:solidFill>
                <a:highlight>
                  <a:srgbClr val="FFFFFF"/>
                </a:highlight>
                <a:latin typeface="Consolas"/>
                <a:ea typeface="Consolas"/>
                <a:cs typeface="Consolas"/>
                <a:sym typeface="Consolas"/>
              </a:rPr>
              <a:t>Trace</a:t>
            </a:r>
            <a:r>
              <a:rPr lang="en-US" sz="2000">
                <a:solidFill>
                  <a:srgbClr val="0000FF"/>
                </a:solidFill>
                <a:highlight>
                  <a:srgbClr val="FFFFFF"/>
                </a:highlight>
                <a:latin typeface="Consolas"/>
                <a:ea typeface="Consolas"/>
                <a:cs typeface="Consolas"/>
                <a:sym typeface="Consolas"/>
              </a:rPr>
              <a:t>="true"</a:t>
            </a:r>
            <a:r>
              <a:rPr lang="en-US" sz="2000">
                <a:solidFill>
                  <a:srgbClr val="000000"/>
                </a:solidFill>
                <a:highlight>
                  <a:srgbClr val="FFFFFF"/>
                </a:highlight>
                <a:latin typeface="Consolas"/>
                <a:ea typeface="Consolas"/>
                <a:cs typeface="Consolas"/>
                <a:sym typeface="Consolas"/>
              </a:rPr>
              <a:t> </a:t>
            </a:r>
            <a:r>
              <a:rPr lang="en-US" sz="2000">
                <a:solidFill>
                  <a:srgbClr val="000000"/>
                </a:solidFill>
                <a:highlight>
                  <a:srgbClr val="FFFF00"/>
                </a:highlight>
                <a:latin typeface="Consolas"/>
                <a:ea typeface="Consolas"/>
                <a:cs typeface="Consolas"/>
                <a:sym typeface="Consolas"/>
              </a:rPr>
              <a:t>%&gt;</a:t>
            </a:r>
            <a:endParaRPr sz="2000">
              <a:solidFill>
                <a:schemeClr val="dk1"/>
              </a:solidFill>
              <a:latin typeface="Cabin"/>
              <a:ea typeface="Cabin"/>
              <a:cs typeface="Cabin"/>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NỘI DUNG: TỔNG QUAN VỀ ASP.NET</a:t>
            </a:r>
            <a:endParaRPr b="0" i="0" sz="2800" u="none" cap="none" strike="noStrike">
              <a:solidFill>
                <a:schemeClr val="lt1"/>
              </a:solidFill>
              <a:latin typeface="Arial"/>
              <a:ea typeface="Arial"/>
              <a:cs typeface="Arial"/>
              <a:sym typeface="Arial"/>
            </a:endParaRPr>
          </a:p>
        </p:txBody>
      </p:sp>
      <p:sp>
        <p:nvSpPr>
          <p:cNvPr id="129" name="Shape 129"/>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1" i="0" lang="en-US" sz="2400" u="none" cap="none" strike="noStrike">
                <a:solidFill>
                  <a:schemeClr val="dk2"/>
                </a:solidFill>
                <a:latin typeface="Arial"/>
                <a:ea typeface="Arial"/>
                <a:cs typeface="Arial"/>
                <a:sym typeface="Arial"/>
              </a:rPr>
              <a:t>Kiến thức cơ bản về Web</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Giới thiệu về ASP.NET</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Tạo ASP.NET Projects</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Page directive</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NỘI DUNG</a:t>
            </a:r>
            <a:endParaRPr b="0" i="0" sz="2800" u="none" cap="none" strike="noStrike">
              <a:solidFill>
                <a:schemeClr val="lt1"/>
              </a:solidFill>
              <a:latin typeface="Arial"/>
              <a:ea typeface="Arial"/>
              <a:cs typeface="Arial"/>
              <a:sym typeface="Arial"/>
            </a:endParaRPr>
          </a:p>
        </p:txBody>
      </p:sp>
      <p:sp>
        <p:nvSpPr>
          <p:cNvPr id="136" name="Shape 136"/>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1" i="0" lang="en-US" sz="2400" u="none" cap="none" strike="noStrike">
                <a:solidFill>
                  <a:schemeClr val="dk2"/>
                </a:solidFill>
                <a:latin typeface="Arial"/>
                <a:ea typeface="Arial"/>
                <a:cs typeface="Arial"/>
                <a:sym typeface="Arial"/>
              </a:rPr>
              <a:t>Kiến thức cơ bản về Web</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URI – URL – URN</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Giao thức HTTP</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Kiến trúc đa tầng</a:t>
            </a:r>
            <a:endParaRPr b="0" i="0" sz="2000" u="none" cap="none" strike="noStrike">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URI – URL - URN</a:t>
            </a:r>
            <a:endParaRPr b="0" i="0" sz="2800" u="none" cap="none" strike="noStrike">
              <a:solidFill>
                <a:schemeClr val="lt1"/>
              </a:solidFill>
              <a:latin typeface="Arial"/>
              <a:ea typeface="Arial"/>
              <a:cs typeface="Arial"/>
              <a:sym typeface="Arial"/>
            </a:endParaRPr>
          </a:p>
        </p:txBody>
      </p:sp>
      <p:sp>
        <p:nvSpPr>
          <p:cNvPr id="143" name="Shape 143"/>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rgbClr val="C00000"/>
                </a:solidFill>
                <a:latin typeface="Arial"/>
                <a:ea typeface="Arial"/>
                <a:cs typeface="Arial"/>
                <a:sym typeface="Arial"/>
              </a:rPr>
              <a:t>URI</a:t>
            </a:r>
            <a:r>
              <a:rPr b="0" i="0" lang="en-US" sz="2400" u="none" cap="none" strike="noStrike">
                <a:solidFill>
                  <a:schemeClr val="dk2"/>
                </a:solidFill>
                <a:latin typeface="Arial"/>
                <a:ea typeface="Arial"/>
                <a:cs typeface="Arial"/>
                <a:sym typeface="Arial"/>
              </a:rPr>
              <a:t> (</a:t>
            </a:r>
            <a:r>
              <a:rPr b="0" i="0" lang="en-US" sz="2400" u="none" cap="none" strike="noStrike">
                <a:solidFill>
                  <a:srgbClr val="C00000"/>
                </a:solidFill>
                <a:latin typeface="Arial"/>
                <a:ea typeface="Arial"/>
                <a:cs typeface="Arial"/>
                <a:sym typeface="Arial"/>
              </a:rPr>
              <a:t>Uniform Resource Identifier</a:t>
            </a:r>
            <a:r>
              <a:rPr b="0" i="0" lang="en-US" sz="2400" u="none" cap="none" strike="noStrike">
                <a:solidFill>
                  <a:schemeClr val="dk2"/>
                </a:solidFill>
                <a:latin typeface="Arial"/>
                <a:ea typeface="Arial"/>
                <a:cs typeface="Arial"/>
                <a:sym typeface="Arial"/>
              </a:rPr>
              <a:t>) là một chuỗi các ký tự cho phép định danh một tài nguyên.</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Tài nguyên (Resource) có thể là:</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Trừu tượng (abstract)</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Hoặc vật lý (physical).</a:t>
            </a:r>
            <a:endParaRPr/>
          </a:p>
        </p:txBody>
      </p:sp>
      <p:pic>
        <p:nvPicPr>
          <p:cNvPr id="144" name="Shape 144"/>
          <p:cNvPicPr preferRelativeResize="0"/>
          <p:nvPr/>
        </p:nvPicPr>
        <p:blipFill rotWithShape="1">
          <a:blip r:embed="rId3">
            <a:alphaModFix/>
          </a:blip>
          <a:srcRect b="21511" l="0" r="0" t="0"/>
          <a:stretch/>
        </p:blipFill>
        <p:spPr>
          <a:xfrm>
            <a:off x="581192" y="4626536"/>
            <a:ext cx="6753778" cy="1743998"/>
          </a:xfrm>
          <a:prstGeom prst="rect">
            <a:avLst/>
          </a:prstGeom>
          <a:noFill/>
          <a:ln>
            <a:noFill/>
          </a:ln>
        </p:spPr>
      </p:pic>
      <p:sp>
        <p:nvSpPr>
          <p:cNvPr id="145" name="Shape 145"/>
          <p:cNvSpPr txBox="1"/>
          <p:nvPr/>
        </p:nvSpPr>
        <p:spPr>
          <a:xfrm>
            <a:off x="2272496" y="6265517"/>
            <a:ext cx="250100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Cabin"/>
                <a:ea typeface="Cabin"/>
                <a:cs typeface="Cabin"/>
                <a:sym typeface="Cabin"/>
              </a:rPr>
              <a:t>URL is a type of URI</a:t>
            </a:r>
            <a:endParaRPr sz="2000">
              <a:solidFill>
                <a:schemeClr val="dk1"/>
              </a:solidFill>
              <a:latin typeface="Cabin"/>
              <a:ea typeface="Cabin"/>
              <a:cs typeface="Cabin"/>
              <a:sym typeface="Cabin"/>
            </a:endParaRPr>
          </a:p>
        </p:txBody>
      </p:sp>
      <p:pic>
        <p:nvPicPr>
          <p:cNvPr descr="https://upload.wikimedia.org/wikipedia/commons/thumb/c/c3/URI_Euler_Diagram_no_lone_URIs.svg/180px-URI_Euler_Diagram_no_lone_URIs.svg.png" id="146" name="Shape 146"/>
          <p:cNvPicPr preferRelativeResize="0"/>
          <p:nvPr/>
        </p:nvPicPr>
        <p:blipFill rotWithShape="1">
          <a:blip r:embed="rId4">
            <a:alphaModFix/>
          </a:blip>
          <a:srcRect b="0" l="0" r="0" t="0"/>
          <a:stretch/>
        </p:blipFill>
        <p:spPr>
          <a:xfrm>
            <a:off x="6010063" y="2941609"/>
            <a:ext cx="2649813" cy="15898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URL - UNIFORM RESOURCE </a:t>
            </a:r>
            <a:r>
              <a:rPr b="0" i="0" lang="en-US" sz="3600" u="none" cap="none" strike="noStrike">
                <a:solidFill>
                  <a:schemeClr val="lt1"/>
                </a:solidFill>
                <a:latin typeface="Arial"/>
                <a:ea typeface="Arial"/>
                <a:cs typeface="Arial"/>
                <a:sym typeface="Arial"/>
              </a:rPr>
              <a:t>LOCATOR</a:t>
            </a:r>
            <a:endParaRPr b="0" i="0" sz="2800" u="none" cap="none" strike="noStrike">
              <a:solidFill>
                <a:schemeClr val="lt1"/>
              </a:solidFill>
              <a:latin typeface="Arial"/>
              <a:ea typeface="Arial"/>
              <a:cs typeface="Arial"/>
              <a:sym typeface="Arial"/>
            </a:endParaRPr>
          </a:p>
        </p:txBody>
      </p:sp>
      <p:sp>
        <p:nvSpPr>
          <p:cNvPr id="152" name="Shape 152"/>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rgbClr val="C00000"/>
                </a:solidFill>
                <a:latin typeface="Arial"/>
                <a:ea typeface="Arial"/>
                <a:cs typeface="Arial"/>
                <a:sym typeface="Arial"/>
              </a:rPr>
              <a:t>URL</a:t>
            </a:r>
            <a:r>
              <a:rPr b="0" i="0" lang="en-US" sz="2400" u="none" cap="none" strike="noStrike">
                <a:solidFill>
                  <a:schemeClr val="dk2"/>
                </a:solidFill>
                <a:latin typeface="Arial"/>
                <a:ea typeface="Arial"/>
                <a:cs typeface="Arial"/>
                <a:sym typeface="Arial"/>
              </a:rPr>
              <a:t> (Uniform Resource Locator) </a:t>
            </a:r>
            <a:r>
              <a:rPr b="0" i="0" lang="en-US" sz="2400" u="none" cap="none" strike="noStrike">
                <a:solidFill>
                  <a:srgbClr val="C00000"/>
                </a:solidFill>
                <a:latin typeface="Arial"/>
                <a:ea typeface="Arial"/>
                <a:cs typeface="Arial"/>
                <a:sym typeface="Arial"/>
              </a:rPr>
              <a:t>là một URI</a:t>
            </a:r>
            <a:r>
              <a:rPr b="0" i="0" lang="en-US" sz="2400" u="none" cap="none" strike="noStrike">
                <a:solidFill>
                  <a:schemeClr val="dk2"/>
                </a:solidFill>
                <a:latin typeface="Arial"/>
                <a:ea typeface="Arial"/>
                <a:cs typeface="Arial"/>
                <a:sym typeface="Arial"/>
              </a:rPr>
              <a:t>, cho phép </a:t>
            </a:r>
            <a:r>
              <a:rPr b="0" i="0" lang="en-US" sz="2400" u="none" cap="none" strike="noStrike">
                <a:solidFill>
                  <a:srgbClr val="C00000"/>
                </a:solidFill>
                <a:latin typeface="Arial"/>
                <a:ea typeface="Arial"/>
                <a:cs typeface="Arial"/>
                <a:sym typeface="Arial"/>
              </a:rPr>
              <a:t>định danh vị trí một tài nguyên</a:t>
            </a:r>
            <a:r>
              <a:rPr b="0" i="0" lang="en-US" sz="2400" u="none" cap="none" strike="noStrike">
                <a:solidFill>
                  <a:schemeClr val="dk2"/>
                </a:solidFill>
                <a:latin typeface="Arial"/>
                <a:ea typeface="Arial"/>
                <a:cs typeface="Arial"/>
                <a:sym typeface="Arial"/>
              </a:rPr>
              <a:t>. Nó cho biết:</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Vị trí của tài nguyên (</a:t>
            </a:r>
            <a:r>
              <a:rPr b="0" i="0" lang="en-US" sz="2000" u="none" cap="none" strike="noStrike">
                <a:solidFill>
                  <a:srgbClr val="C00000"/>
                </a:solidFill>
                <a:latin typeface="Arial"/>
                <a:ea typeface="Arial"/>
                <a:cs typeface="Arial"/>
                <a:sym typeface="Arial"/>
              </a:rPr>
              <a:t>Network location</a:t>
            </a:r>
            <a:r>
              <a:rPr b="0" i="0" lang="en-US" sz="2000" u="none" cap="none" strike="noStrike">
                <a:solidFill>
                  <a:schemeClr val="dk2"/>
                </a:solidFill>
                <a:latin typeface="Arial"/>
                <a:ea typeface="Arial"/>
                <a:cs typeface="Arial"/>
                <a:sym typeface="Arial"/>
              </a:rPr>
              <a:t>)</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Phương thức truy cập (</a:t>
            </a:r>
            <a:r>
              <a:rPr b="0" i="0" lang="en-US" sz="2000" u="none" cap="none" strike="noStrike">
                <a:solidFill>
                  <a:srgbClr val="C00000"/>
                </a:solidFill>
                <a:latin typeface="Arial"/>
                <a:ea typeface="Arial"/>
                <a:cs typeface="Arial"/>
                <a:sym typeface="Arial"/>
              </a:rPr>
              <a:t>Access mechanism</a:t>
            </a:r>
            <a:r>
              <a:rPr b="0" i="0" lang="en-US" sz="2000" u="none" cap="none" strike="noStrike">
                <a:solidFill>
                  <a:schemeClr val="dk2"/>
                </a:solidFill>
                <a:latin typeface="Arial"/>
                <a:ea typeface="Arial"/>
                <a:cs typeface="Arial"/>
                <a:sym typeface="Arial"/>
              </a:rPr>
              <a:t>)</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Một số ví dụ:</a:t>
            </a:r>
            <a:endParaRPr/>
          </a:p>
          <a:p>
            <a:pPr indent="-306000" lvl="1" marL="630000" marR="0" rtl="0" algn="l">
              <a:spcBef>
                <a:spcPts val="1000"/>
              </a:spcBef>
              <a:spcAft>
                <a:spcPts val="0"/>
              </a:spcAft>
              <a:buClr>
                <a:schemeClr val="accent2"/>
              </a:buClr>
              <a:buSzPts val="1840"/>
              <a:buFont typeface="Noto Sans Symbols"/>
              <a:buChar char="◼"/>
            </a:pPr>
            <a:r>
              <a:rPr b="0" i="0" lang="en-US" sz="2000" u="sng" cap="none" strike="noStrike">
                <a:solidFill>
                  <a:schemeClr val="hlink"/>
                </a:solidFill>
                <a:latin typeface="Arial"/>
                <a:ea typeface="Arial"/>
                <a:cs typeface="Arial"/>
                <a:sym typeface="Arial"/>
                <a:hlinkClick r:id="rId3"/>
              </a:rPr>
              <a:t>http://www.google.com</a:t>
            </a:r>
            <a:endParaRPr b="0" i="0" sz="2000" u="none" cap="none" strike="noStrike">
              <a:solidFill>
                <a:srgbClr val="C00000"/>
              </a:solidFill>
              <a:latin typeface="Arial"/>
              <a:ea typeface="Arial"/>
              <a:cs typeface="Arial"/>
              <a:sym typeface="Arial"/>
            </a:endParaRPr>
          </a:p>
          <a:p>
            <a:pPr indent="-306000" lvl="1" marL="630000" marR="0" rtl="0" algn="l">
              <a:spcBef>
                <a:spcPts val="1000"/>
              </a:spcBef>
              <a:spcAft>
                <a:spcPts val="0"/>
              </a:spcAft>
              <a:buClr>
                <a:schemeClr val="accent2"/>
              </a:buClr>
              <a:buSzPts val="1840"/>
              <a:buFont typeface="Noto Sans Symbols"/>
              <a:buChar char="◼"/>
            </a:pPr>
            <a:r>
              <a:rPr b="0" i="0" lang="en-US" sz="2000" u="sng" cap="none" strike="noStrike">
                <a:solidFill>
                  <a:schemeClr val="hlink"/>
                </a:solidFill>
                <a:latin typeface="Arial"/>
                <a:ea typeface="Arial"/>
                <a:cs typeface="Arial"/>
                <a:sym typeface="Arial"/>
                <a:hlinkClick r:id="rId4"/>
              </a:rPr>
              <a:t>ftp://happygift360.com/logo.png</a:t>
            </a:r>
            <a:endParaRPr b="0" i="0" sz="2000" u="none" cap="none" strike="noStrike">
              <a:solidFill>
                <a:srgbClr val="C00000"/>
              </a:solidFill>
              <a:latin typeface="Arial"/>
              <a:ea typeface="Arial"/>
              <a:cs typeface="Arial"/>
              <a:sym typeface="Arial"/>
            </a:endParaRPr>
          </a:p>
          <a:p>
            <a:pPr indent="-306000" lvl="1" marL="630000" marR="0" rtl="0" algn="l">
              <a:spcBef>
                <a:spcPts val="1000"/>
              </a:spcBef>
              <a:spcAft>
                <a:spcPts val="0"/>
              </a:spcAft>
              <a:buClr>
                <a:schemeClr val="accent2"/>
              </a:buClr>
              <a:buSzPts val="1840"/>
              <a:buFont typeface="Noto Sans Symbols"/>
              <a:buChar char="◼"/>
            </a:pPr>
            <a:r>
              <a:rPr b="0" i="0" lang="en-US" sz="2000" u="sng" cap="none" strike="noStrike">
                <a:solidFill>
                  <a:schemeClr val="hlink"/>
                </a:solidFill>
                <a:latin typeface="Arial"/>
                <a:ea typeface="Arial"/>
                <a:cs typeface="Arial"/>
                <a:sym typeface="Arial"/>
                <a:hlinkClick r:id="rId5"/>
              </a:rPr>
              <a:t>mailto:John.Doe@example.com</a:t>
            </a:r>
            <a:endParaRPr b="0" i="0" sz="2000" u="none" cap="none" strike="noStrike">
              <a:solidFill>
                <a:srgbClr val="C00000"/>
              </a:solidFill>
              <a:latin typeface="Arial"/>
              <a:ea typeface="Arial"/>
              <a:cs typeface="Arial"/>
              <a:sym typeface="Arial"/>
            </a:endParaRPr>
          </a:p>
          <a:p>
            <a:pPr indent="-189160" lvl="1" marL="630000" marR="0" rtl="0" algn="l">
              <a:spcBef>
                <a:spcPts val="1000"/>
              </a:spcBef>
              <a:spcAft>
                <a:spcPts val="0"/>
              </a:spcAft>
              <a:buClr>
                <a:schemeClr val="accent2"/>
              </a:buClr>
              <a:buSzPts val="1840"/>
              <a:buFont typeface="Noto Sans Symbols"/>
              <a:buNone/>
            </a:pPr>
            <a:r>
              <a:t/>
            </a:r>
            <a:endParaRPr b="0" i="0" sz="2000" u="none" cap="none" strike="noStrike">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URN - UNIFORM RESOURCE </a:t>
            </a:r>
            <a:r>
              <a:rPr b="0" i="0" lang="en-US" sz="3600" u="none" cap="none" strike="noStrike">
                <a:solidFill>
                  <a:schemeClr val="lt1"/>
                </a:solidFill>
                <a:latin typeface="Arial"/>
                <a:ea typeface="Arial"/>
                <a:cs typeface="Arial"/>
                <a:sym typeface="Arial"/>
              </a:rPr>
              <a:t>NAME</a:t>
            </a:r>
            <a:endParaRPr b="0" i="0" sz="2800" u="none" cap="none" strike="noStrike">
              <a:solidFill>
                <a:schemeClr val="lt1"/>
              </a:solidFill>
              <a:latin typeface="Arial"/>
              <a:ea typeface="Arial"/>
              <a:cs typeface="Arial"/>
              <a:sym typeface="Arial"/>
            </a:endParaRPr>
          </a:p>
        </p:txBody>
      </p:sp>
      <p:sp>
        <p:nvSpPr>
          <p:cNvPr id="158" name="Shape 158"/>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rgbClr val="C00000"/>
                </a:solidFill>
                <a:latin typeface="Arial"/>
                <a:ea typeface="Arial"/>
                <a:cs typeface="Arial"/>
                <a:sym typeface="Arial"/>
              </a:rPr>
              <a:t>URN</a:t>
            </a:r>
            <a:r>
              <a:rPr b="0" i="0" lang="en-US" sz="2400" u="none" cap="none" strike="noStrike">
                <a:solidFill>
                  <a:schemeClr val="dk2"/>
                </a:solidFill>
                <a:latin typeface="Arial"/>
                <a:ea typeface="Arial"/>
                <a:cs typeface="Arial"/>
                <a:sym typeface="Arial"/>
              </a:rPr>
              <a:t> là một dạng của URI, cho phép </a:t>
            </a:r>
            <a:r>
              <a:rPr b="0" i="0" lang="en-US" sz="2400" u="none" cap="none" strike="noStrike">
                <a:solidFill>
                  <a:srgbClr val="C00000"/>
                </a:solidFill>
                <a:latin typeface="Arial"/>
                <a:ea typeface="Arial"/>
                <a:cs typeface="Arial"/>
                <a:sym typeface="Arial"/>
              </a:rPr>
              <a:t>định danh tên tài liệu</a:t>
            </a:r>
            <a:r>
              <a:rPr b="0" i="0" lang="en-US" sz="2400" u="none" cap="none" strike="noStrike">
                <a:solidFill>
                  <a:schemeClr val="dk2"/>
                </a:solidFill>
                <a:latin typeface="Arial"/>
                <a:ea typeface="Arial"/>
                <a:cs typeface="Arial"/>
                <a:sym typeface="Arial"/>
              </a:rPr>
              <a:t>.</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Nó không cho biết vị trí thực sự cũng như phương thức để truy cập tài nguyên đó.</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Ví dụ:</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International Standard Book Number (ISBN) định danh cho sách. </a:t>
            </a:r>
            <a:r>
              <a:rPr b="0" i="0" lang="en-US" sz="2000" u="none" cap="none" strike="noStrike">
                <a:solidFill>
                  <a:srgbClr val="C00000"/>
                </a:solidFill>
                <a:latin typeface="Arial"/>
                <a:ea typeface="Arial"/>
                <a:cs typeface="Arial"/>
                <a:sym typeface="Arial"/>
              </a:rPr>
              <a:t>ISBN 0-486-27557-4</a:t>
            </a:r>
            <a:r>
              <a:rPr b="0" i="0" lang="en-US" sz="2000" u="none" cap="none" strike="noStrike">
                <a:solidFill>
                  <a:schemeClr val="dk2"/>
                </a:solidFill>
                <a:latin typeface="Arial"/>
                <a:ea typeface="Arial"/>
                <a:cs typeface="Arial"/>
                <a:sym typeface="Arial"/>
              </a:rPr>
              <a:t> là định danh cho cuốn “</a:t>
            </a:r>
            <a:r>
              <a:rPr b="0" i="0" lang="en-US" sz="2000" u="none" cap="none" strike="noStrike">
                <a:solidFill>
                  <a:srgbClr val="C00000"/>
                </a:solidFill>
                <a:latin typeface="Arial"/>
                <a:ea typeface="Arial"/>
                <a:cs typeface="Arial"/>
                <a:sym typeface="Arial"/>
              </a:rPr>
              <a:t>Romeo and Juliet</a:t>
            </a:r>
            <a:r>
              <a:rPr b="0" i="0" lang="en-US" sz="2000" u="none" cap="none" strike="noStrike">
                <a:solidFill>
                  <a:schemeClr val="dk2"/>
                </a:solidFill>
                <a:latin typeface="Arial"/>
                <a:ea typeface="Arial"/>
                <a:cs typeface="Arial"/>
                <a:sym typeface="Arial"/>
              </a:rPr>
              <a:t>” của </a:t>
            </a:r>
            <a:r>
              <a:rPr b="0" i="0" lang="en-US" sz="2000" u="none" cap="none" strike="noStrike">
                <a:solidFill>
                  <a:srgbClr val="C00000"/>
                </a:solidFill>
                <a:latin typeface="Arial"/>
                <a:ea typeface="Arial"/>
                <a:cs typeface="Arial"/>
                <a:sym typeface="Arial"/>
              </a:rPr>
              <a:t>Shakespeare</a:t>
            </a:r>
            <a:endParaRPr b="0" i="0" sz="2000" u="none" cap="none" strike="noStrike">
              <a:solidFill>
                <a:srgbClr val="C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