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icrosoft.com/web/downloads/platform.aspx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sdn.microsoft.com/en-us/library/dd394698(v=vs.110).asp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sdn.microsoft.com/en-us/library/dd465323(v=vs.110).aspx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technet.microsoft.com/en-us/library/dd569059(WS.10).aspx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2" y="3476625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DEPLOYMENT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2" y="5910428"/>
            <a:ext cx="7989752" cy="43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THS. VŨ SƠN LÂM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95634" y="646123"/>
            <a:ext cx="6760868" cy="8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Trường Đại học Quy Nhơn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Khoa Công nghệ thông tin – Bộ môn Công nghệ phần mềm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81192" y="1850906"/>
            <a:ext cx="7989752" cy="940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4:</a:t>
            </a:r>
            <a:b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 TRIỂN ỨNG DỤNG WEB VỚI ASP.NET</a:t>
            </a:r>
            <a:endParaRPr b="0" i="0" sz="23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CÀI ĐẶT IIS DÙNG WPI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581191" y="2228003"/>
            <a:ext cx="8691146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WPI bao gồm: IIS, SQL Server Express, .NET Fx, Visual Web Developer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https://www.microsoft.com/web/downloads/platform.aspx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144" y="3709157"/>
            <a:ext cx="5477539" cy="283602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138990" y="2534652"/>
            <a:ext cx="6807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Cài đặt IIS dùng “Turn Window features”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CÀI ĐẶT IIS DÙNG “TURN WINDOW FEATURE”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Vào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Control Panel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Chọn “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Turn Window features on or off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036" y="3425214"/>
            <a:ext cx="5934063" cy="24588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406306" y="663561"/>
            <a:ext cx="68884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vào mục : “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Internet Information Services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→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885" y="1494558"/>
            <a:ext cx="5267319" cy="46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637" y="2436532"/>
            <a:ext cx="3510811" cy="239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34" y="2581124"/>
            <a:ext cx="4364656" cy="2251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537544" y="818148"/>
            <a:ext cx="53367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Cách mở IIS Manager: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1: Vào Run → inetmgr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2: Mở từ hộp công cụ Search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577516" y="818147"/>
            <a:ext cx="3265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 diện IIS Manager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4" y="1754203"/>
            <a:ext cx="8522510" cy="436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về triển khai ứng dụng Web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IIS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ứng dụng Web lên IIS server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WEB LÊN IIS SERVER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581191" y="2228003"/>
            <a:ext cx="8691145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cách để deploy web lên IIS web server: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thủ công (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by hand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sử dụng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sử dụng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One-click Publish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liệu tham khảo: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https://msdn.microsoft.com/en-us/library/dd394698(v=vs.110).aspx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WEB LÊN IIS SERVER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THỦ CÔNG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 triển khai cần phải tạo ứng dụng trên IIS và cấu hình thủ công, sau đó copy web lên server.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231887" y="4043400"/>
            <a:ext cx="4680227" cy="7379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Create Application on IIS</a:t>
            </a:r>
            <a:endParaRPr b="1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231886" y="4951099"/>
            <a:ext cx="4680228" cy="737937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Copy Web to IIS server</a:t>
            </a:r>
            <a:endParaRPr b="1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WEB LÊN IIS SERVER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ONE-CLICK PUBLISH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One-click publish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 phép deploy web trực tiếp từ Visual Studio IDE đến server.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One-click publish thích hợp cho việc triển khai ứng dụng web có quy mô nhỏ.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ypical third-party hosting deployment scenarios"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100" y="4043400"/>
            <a:ext cx="6751436" cy="227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về triển khai ứng dụng Web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IIS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ứng dụng Web lên IIS server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WEB LÊN IIS SERVER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DEPLOYMENT PACKAGE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 phép tạo một file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.zip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chứa toàn bộ thông tin cần thiết cho việc triển khai web.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package từ Visual Studio.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Sau đó, cài đặt package lên server thông qua: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IIS Manager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Hoặc Command line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ical scenarios for enterprise web deployment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911" y="2046451"/>
            <a:ext cx="6652181" cy="449336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415636" y="646616"/>
            <a:ext cx="82794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thích hợp cho việc triển khai ứng dụng web trong tổ chức lớn, cần triển khai đến nhiều môi trường: test server, staging server, production server.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WEB LÊN IIS SERVER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581191" y="2228003"/>
            <a:ext cx="8691145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cách để deploy web lên IIS web server: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thủ công 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by hand</a:t>
            </a: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sử dụng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sử dụng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One-click Publish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958126" y="2582778"/>
            <a:ext cx="722774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Triển khai ứng dụng web thủ công (2 bước):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Application trong IIS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web lên thư mục Application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087508" y="4588832"/>
            <a:ext cx="4680227" cy="7379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Create Application on IIS</a:t>
            </a:r>
            <a:endParaRPr b="1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087507" y="5496531"/>
            <a:ext cx="4680228" cy="737937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Copy Web to IIS server</a:t>
            </a:r>
            <a:endParaRPr b="1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2521090" y="2582778"/>
            <a:ext cx="410182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Bước 1: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Tạo Application trong IIS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3143" y="941961"/>
            <a:ext cx="4261468" cy="466898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583247" y="1122948"/>
            <a:ext cx="3657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Mở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IIS Manager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 mục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Sites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 Web Site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Nhấp phải chuột,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“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 Application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62" y="2621765"/>
            <a:ext cx="5286277" cy="389515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705853" y="834189"/>
            <a:ext cx="843814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định đường dẫn vật lý sẽ chứa ứng dụng Web.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Lưu ý: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path có thể là bất kỳ đường dẫn nào trên server.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Tuy nhiên, thư mục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inetpub\wwwroot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thư mục được tạo sẵn, có cấu hình bảo mật chuẩn, thích hợp cho việc triển khai web.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465279" y="2582778"/>
            <a:ext cx="821346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Bước 2: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Copy thư mục Web lên thư mục Application đã tạo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10" y="1700901"/>
            <a:ext cx="7887382" cy="379976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689810" y="898358"/>
            <a:ext cx="13308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Kết quả: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TRIỂN KHAI WEB LÊN IIS SERVER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81191" y="2228003"/>
            <a:ext cx="8691145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cách để deploy web lên IIS web server: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thủ công (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by hand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sử dụng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sử dụng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One-click Publish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về triển khai ứng dụng Web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IIS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ứng dụng Web lên IIS server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649705" y="2582778"/>
            <a:ext cx="784459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Triển khai ứng dụng web dùng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 (2 bước)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deploy package (.zip) trong VisualStudio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Cài đặt package lên server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657727" y="2582778"/>
            <a:ext cx="78445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Bước 1: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Tạo deploy package trong Visual Studio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584" y="1157609"/>
            <a:ext cx="3314286" cy="51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28" y="738524"/>
            <a:ext cx="6857143" cy="5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28" y="738524"/>
            <a:ext cx="6857143" cy="5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28" y="738524"/>
            <a:ext cx="6857143" cy="5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28" y="738524"/>
            <a:ext cx="6857143" cy="5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28" y="738524"/>
            <a:ext cx="6857143" cy="5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25" y="946483"/>
            <a:ext cx="3603332" cy="499211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4154907" y="946483"/>
            <a:ext cx="476450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bấm Publish,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files được tạo ra: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.pubxml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publish profile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.zip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package sẽ triển khai lên server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657727" y="1604210"/>
            <a:ext cx="784459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Bước 2: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Cài đặt package lên server.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2 cách: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IIS Manager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Command 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81192" y="2228003"/>
            <a:ext cx="820988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ứng dụng web cần phải được chạy trên Web Server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658" y="3696055"/>
            <a:ext cx="7104762" cy="29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5245768" y="2909627"/>
            <a:ext cx="2818512" cy="54543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Developer Computer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5" name="Shape 125"/>
          <p:cNvCxnSpPr>
            <a:stCxn id="124" idx="1"/>
          </p:cNvCxnSpPr>
          <p:nvPr/>
        </p:nvCxnSpPr>
        <p:spPr>
          <a:xfrm flipH="1">
            <a:off x="4586968" y="3182343"/>
            <a:ext cx="658800" cy="1131300"/>
          </a:xfrm>
          <a:prstGeom prst="bentConnector2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3602474" y="3511389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Deploy</a:t>
            </a:r>
            <a:endParaRPr b="1" sz="1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CÀI ĐẶT PACKAGE LÊN SERVER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581191" y="2228003"/>
            <a:ext cx="8354261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package lên server dùng IIS Manager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 bước):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Cài đặt Web Deploy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Thực hiện lệnh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Import Application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khảo: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https://msdn.microsoft.com/en-us/library/dd465323(v=vs.110).aspx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65221" y="1652337"/>
            <a:ext cx="839002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Thực hiện cài đặt Web Deploy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Web Deploy tool và cài đặt: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https://technet.microsoft.com/en-us/library/dd569059(WS.10).aspx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452" y="986507"/>
            <a:ext cx="2731805" cy="472758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507212" y="1122947"/>
            <a:ext cx="517169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Thực hiện Import Application trong IIS Manager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Mở IIS Manager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chọn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Sites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Web Site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Bên thanh Actions, chọn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Import Application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571" y="948047"/>
            <a:ext cx="6542857" cy="49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571" y="948047"/>
            <a:ext cx="6542857" cy="49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571" y="948047"/>
            <a:ext cx="6542857" cy="49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188" y="3358425"/>
            <a:ext cx="4618768" cy="292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906" y="664870"/>
            <a:ext cx="5533333" cy="24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TÓM TẮT 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ứng dụng web cần phải được triển khai trên web server.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số web server phổ biến: Apache, IIS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cách cài đặt IIS: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Dùng Microsoft Web Platform Installer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Dùng “Turn Window Features”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TÓM TẮT 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cách triển khai ứng dụng web ASP.NET lên IIS server: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thủ công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dùng One-click publish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dùng Web Deployment Package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TÓM TẮT NỘI DUNG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One-click Publish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thích hợp cho ứng dụng Web có quy mô nhỏ.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Deployment Package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thích hợp cho ứng dụng Web có quy mô lớn.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Với phương pháp Web Deployment Package, cần thực hiện 2 bước:</a:t>
            </a:r>
            <a:endParaRPr/>
          </a:p>
          <a:p>
            <a:pPr indent="-306000" lvl="1" marL="630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package (là file .zip) trong Visual Studio</a:t>
            </a:r>
            <a:endParaRPr/>
          </a:p>
          <a:p>
            <a:pPr indent="-306000" lvl="1" marL="630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package lên IIS server (Dùng IIS Manager hoặc Command line)</a:t>
            </a:r>
            <a:endParaRPr/>
          </a:p>
          <a:p>
            <a:pPr indent="-165792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Server là một máy tính được cài đặt phần mềm web server. Chúng có thể là: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(Internet Information Services, by Microsoft)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Apache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(by Apache Software Foundation)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(/əˈpætʃiː/ ə-pa-chee)</a:t>
            </a:r>
            <a:endParaRPr b="0" i="1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Nginx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(by Nginx, Inc.) and …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192" y="6315998"/>
            <a:ext cx="42514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https://en.wikipedia.org/wiki/Web_server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996" y="4811356"/>
            <a:ext cx="2361905" cy="533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-X7CrLfzmTBQ/VB9_rUA0ubI/AAAAAAAACIA/7WXMI4by-F0/s1600/IIS%2B8.png"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337" y="4576130"/>
            <a:ext cx="2924123" cy="1282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HTTP server logo (2016).svg" id="136" name="Shape 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9857" y="4811356"/>
            <a:ext cx="2605434" cy="6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TẬP TÌM HIỂU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ứng dụng Web có CSDL được cài đặt trên SQL Server Express.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Web dùng phương pháp One-click Pubish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81192" y="2228003"/>
            <a:ext cx="7989752" cy="433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Trong môi trường Visual Studio, web server được tích hợp sẵn, dùng cho việc testing: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Ở phiên bản VS2012: mặc định sử dụng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IIS Express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(gần giống với IIS)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Ở phiên bản VS2010: mặc định sử dụng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Visual Studio Development Server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(còn gọi là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Cassini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Cả IIS Express và Cassini hoạt động không hoàn toàn giống với IIS → Có thể ứng dụng chạy tốt trên Visual Studio nhưng không tốt trên IIS.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Để đảm bảo, cần test trên cả Visual Studio và IIS.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30y9cdsu7xlg0.cloudfront.net/png/11319-200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61" y="3144990"/>
            <a:ext cx="1050913" cy="10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20160" y="4319691"/>
            <a:ext cx="15993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Developer Computer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386529" y="2174631"/>
            <a:ext cx="1342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Server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https://d30y9cdsu7xlg0.cloudfront.net/png/11319-200.png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754" y="4440565"/>
            <a:ext cx="1050913" cy="1050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30y9cdsu7xlg0.cloudfront.net/png/11319-200.png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855" y="3667406"/>
            <a:ext cx="1050913" cy="1050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30y9cdsu7xlg0.cloudfront.net/png/11319-200.pn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271" y="4966021"/>
            <a:ext cx="1050913" cy="10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063193" y="5517061"/>
            <a:ext cx="17568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Staging Server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313817" y="3730992"/>
            <a:ext cx="21171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Production Server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338974" y="5073075"/>
            <a:ext cx="21171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Production Server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https://d30y9cdsu7xlg0.cloudfront.net/png/11319-200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5616" y="2018506"/>
            <a:ext cx="1050913" cy="1050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>
            <a:stCxn id="147" idx="3"/>
            <a:endCxn id="156" idx="1"/>
          </p:cNvCxnSpPr>
          <p:nvPr/>
        </p:nvCxnSpPr>
        <p:spPr>
          <a:xfrm flipH="1" rot="10800000">
            <a:off x="1745274" y="2543947"/>
            <a:ext cx="1590300" cy="1126500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158" name="Shape 158"/>
          <p:cNvCxnSpPr>
            <a:endCxn id="150" idx="1"/>
          </p:cNvCxnSpPr>
          <p:nvPr/>
        </p:nvCxnSpPr>
        <p:spPr>
          <a:xfrm>
            <a:off x="1745154" y="3794221"/>
            <a:ext cx="1464600" cy="1171800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159" name="Shape 159"/>
          <p:cNvCxnSpPr>
            <a:stCxn id="150" idx="3"/>
            <a:endCxn id="151" idx="1"/>
          </p:cNvCxnSpPr>
          <p:nvPr/>
        </p:nvCxnSpPr>
        <p:spPr>
          <a:xfrm flipH="1" rot="10800000">
            <a:off x="4260667" y="4192921"/>
            <a:ext cx="1198200" cy="773100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cxnSp>
        <p:nvCxnSpPr>
          <p:cNvPr id="160" name="Shape 160"/>
          <p:cNvCxnSpPr>
            <a:stCxn id="150" idx="3"/>
            <a:endCxn id="152" idx="1"/>
          </p:cNvCxnSpPr>
          <p:nvPr/>
        </p:nvCxnSpPr>
        <p:spPr>
          <a:xfrm>
            <a:off x="4260667" y="4966021"/>
            <a:ext cx="1248600" cy="525600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161" name="Shape 161"/>
          <p:cNvSpPr txBox="1"/>
          <p:nvPr/>
        </p:nvSpPr>
        <p:spPr>
          <a:xfrm>
            <a:off x="420160" y="630905"/>
            <a:ext cx="82250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các ứng dụng Web có quy mô lớn, thường phải triển khai web lên rất nhiều server để phục vụ cho những mục đích khác nhau.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852944" y="2596447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Deploy</a:t>
            </a:r>
            <a:endParaRPr b="1" sz="1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339435" y="3931047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Deploy</a:t>
            </a:r>
            <a:endParaRPr b="1" sz="1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về triển khai ứng dụng Web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IIS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 khai ứng dụng Web lên IIS server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CÀI ĐẶT IIS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IIS bằng một trong các cách sau: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Dùng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Microsoft Web Platform Installe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(WPI)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Dùng “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Turn Window features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