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Description, Discovery and the Integration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81192" y="3476625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WEB SERVICE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81192" y="5910428"/>
            <a:ext cx="7989752" cy="43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THS. VŨ SƠN LÂM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195634" y="646123"/>
            <a:ext cx="6760868" cy="8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Trường Đại học Quy Nhơn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Khoa Công nghệ thông tin – Bộ môn Công nghệ phần mềm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81192" y="1850906"/>
            <a:ext cx="7989752" cy="940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4:</a:t>
            </a:r>
            <a:b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 TRIỂN ỨNG DỤNG WEB VỚI ASP.NET</a:t>
            </a:r>
            <a:endParaRPr b="0" i="0" sz="23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of the following is NOT correct about SOAP?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 is an XML-based protocol for exchanging information between computers.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 stands for Simple Object Access Protocol.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 is for communication between applications.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 can not used on HTTP protocol.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 takes the help of _______ to describe the availability of service.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WSDL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purpose of SOAP in a web service?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services takes the help of SOAP to tag the data, format the data.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 takes the help of SOAP to transfer a message.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 takes the help of SOAP to describe the availability of service.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of the above.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services allow various applications to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talk to each other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share data and services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among themselves.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of the following is not a core role in Web Service architecture?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Provider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Requestor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Registry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Locator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purpose of WSDL in a web service?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services takes the help of WSDL to tag the data, format the data.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 takes the help of WSDL to transfer a message.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 takes the help of WSDL to describe the availability of service.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of the above.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Services is NOT tied to any one operating system or programming language.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Services define a platform-independent standard based on XML to communicate within distributed systems.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 is used for listing what services are available.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WSDL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UDDI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of the above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Web services can not offer the application components like: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currency conversion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Weather reports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language translation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Web browsers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 is a platform independent protocol.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a ______ you can do exchange the data between the different applications and different platforms.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Web application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Web pages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Web services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None of these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UDDI is: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Universal Description, Discovery and the Integration Service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Unidirectional Description, Discovery and the Integration Service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United Description, Discovery and the Integration Service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Universal Discovery, Description and the Integration Service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of these are not the elements WSDL?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Port Type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WSDL is: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Servers Definition Language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Services Developing Language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Web Services Definition Language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None of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attribute can used to publish a method on web?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[WebService]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[WebMethod]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[WebServiceBinding]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[PublicMethod]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 extension of a .NET web service?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ascx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asmx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aspx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edmx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Services can convert your existing applications into Web-applications.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services are used to make the application platform and technology independent.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purpose of XML in a web service?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services takes the help of XML to tag the data, format the data.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 takes the help of XML to transfer a message.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web service takes the help of XML to describe the availability of service.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of the above.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of the following is correct about SOAP?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 is language independent.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 stands for Simple Object Access Protocol 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Both of the above.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of the above.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also use C# to build new web services on Windows that can be invoked from your web application that is based on JavaServer Pages (JSP) and runs on Linux.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of the following role of web service architecture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the service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makes it available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the Internet?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Provider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Requestor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Registry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of the above.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provides a central place where developers can publish new services or find existing ones.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requestor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provider</a:t>
            </a:r>
            <a:endParaRPr/>
          </a:p>
          <a:p>
            <a:pPr indent="-457200" lvl="1" marL="7812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Cabin"/>
              <a:buAutoNum type="alphaU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registry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