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cách ghi chú trong C#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Tại sao phải ghi chú khi lập trình?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ghi chú 1 dòng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ghi chú nhiều dòng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ghi chú dạng XML document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5285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Tại sao phải ghi chú khi lập trình?</a:t>
              </a: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 u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Ghi chú trong lập trình thể hiện tính chuyên nghiệp của lập trình viên.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 u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Dự án làm lâu năm có thể đọc lại ghi chú để hiểu được giải thuật một cách nhanh chóng và chính xác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 u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Dễ chuyển giao công nghệ cùng với những tài liệu chi tiết cho từng chức năng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 u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Người quản lý dễ dàng điều khiển hệ thống, nhân viên dễ dàng học hệ thống.</a:t>
            </a:r>
            <a:endParaRPr b="0" sz="3200" u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5285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Tại sao phải ghi chú khi lập trình?</a:t>
              </a:r>
              <a:endParaRPr/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Khi ghi chú thì ít nhất có các thông tin: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Tác giả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Ngày thay đổi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Lý do thay đổi</a:t>
            </a:r>
            <a:endParaRPr b="0" i="1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Trình biên dịch sẽ bỏ qua các ghi chú trong quá trình dịch.</a:t>
            </a:r>
            <a:endParaRPr b="0" sz="32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ghi chú 1 dòng</a:t>
              </a:r>
              <a:endParaRPr/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Shape 135"/>
          <p:cNvSpPr/>
          <p:nvPr/>
        </p:nvSpPr>
        <p:spPr>
          <a:xfrm>
            <a:off x="506913" y="1371600"/>
            <a:ext cx="24507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//Comment 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41" name="Shape 141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ghi chú nhiều dòng</a:t>
              </a:r>
              <a:endParaRPr/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Shape 146"/>
          <p:cNvSpPr/>
          <p:nvPr/>
        </p:nvSpPr>
        <p:spPr>
          <a:xfrm>
            <a:off x="505776" y="129540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*Comment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/*Comment 3*/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152" name="Shape 152"/>
            <p:cNvSpPr/>
            <p:nvPr/>
          </p:nvSpPr>
          <p:spPr>
            <a:xfrm>
              <a:off x="990600" y="1191463"/>
              <a:ext cx="5285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ghi chú dạng XML document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Shape 157"/>
          <p:cNvSpPr txBox="1"/>
          <p:nvPr/>
        </p:nvSpPr>
        <p:spPr>
          <a:xfrm>
            <a:off x="681368" y="1295400"/>
            <a:ext cx="671003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/// &lt;summary&gt;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///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Comment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/// &lt;/summary&gt;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/// &lt;param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=“a"&gt;&lt;/param&gt;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/// &lt;param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=“b"&gt;&lt;/param&gt;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private void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func1(</a:t>
            </a: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a,</a:t>
            </a: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