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 cấu trúc điều kiện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86" name="Shape 186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Cấu trúc switch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87" name="Shape 187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8" name="Shape 18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1" name="Shape 191"/>
          <p:cNvSpPr txBox="1"/>
          <p:nvPr/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Ví dụ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switch 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case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Console.WriteLine("so 1");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case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Console.WriteLine("so 2");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default: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Console.WriteLine("default");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Shape 1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97" name="Shape 1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Cấu trúc switch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98" name="Shape 1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2" name="Shape 202"/>
          <p:cNvSpPr txBox="1"/>
          <p:nvPr/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sng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Bà</a:t>
            </a:r>
            <a:r>
              <a:rPr b="0" lang="en-US" sz="3200" u="sng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 1:</a:t>
            </a:r>
            <a:endParaRPr b="0" i="0" sz="3200" u="sng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Cho a,b là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2 số nguyên, kt là 1 ký tự nhập từ bàn phím (+,-,*,/). </a:t>
            </a: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Nếu nhập</a:t>
            </a: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kt là phép toán nào thì tự động tính toán cho a,b.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1" lang="en-US" sz="3200" u="sng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Bài</a:t>
            </a:r>
            <a:r>
              <a:rPr b="0" i="1" lang="en-US" sz="3200" u="sng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1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Nhập</a:t>
            </a:r>
            <a:r>
              <a:rPr b="0" i="1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vào 1 tháng hỏi tháng đó có bao nhiêu ngày, nếu là tháng 2 thì yêu cầu nhập năm để kiểm tra năm nhuần, năm nhuần tháng 2 có 29 ngày, ko nhuần thì có 28 ngày.</a:t>
            </a:r>
            <a:endParaRPr b="0" i="1" sz="3200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97" name="Shape 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Shape 102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if, if else, if lồng nhau 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Toán tử 3 ngôi 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switch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8" name="Shape 108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if, if else, if lồng nhau </a:t>
              </a:r>
              <a:endParaRPr/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Shape 113"/>
          <p:cNvSpPr txBox="1"/>
          <p:nvPr/>
        </p:nvSpPr>
        <p:spPr>
          <a:xfrm>
            <a:off x="1752600" y="1219200"/>
            <a:ext cx="48006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if</a:t>
            </a:r>
            <a:r>
              <a:rPr b="0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 (&lt;điều kiện&gt; 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b="0" i="0" sz="36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  &lt;Công việc 1&gt;;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else</a:t>
            </a:r>
            <a:endParaRPr b="0" i="0" sz="36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b="0" i="0" sz="36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  &lt;Công việc 2&gt;;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19" name="Shape 119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if, if else, if lồng nhau </a:t>
              </a:r>
              <a:endParaRPr/>
            </a:p>
          </p:txBody>
        </p:sp>
        <p:grpSp>
          <p:nvGrpSpPr>
            <p:cNvPr id="120" name="Shape 12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Shape 124"/>
          <p:cNvSpPr txBox="1"/>
          <p:nvPr/>
        </p:nvSpPr>
        <p:spPr>
          <a:xfrm>
            <a:off x="457200" y="1076325"/>
            <a:ext cx="86868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Ví dụ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if (i % 2 ==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Console.WriteLine("i la so chan");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else</a:t>
            </a:r>
            <a:endParaRPr b="1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Console.WriteLine("i la so le");</a:t>
            </a:r>
            <a:endParaRPr b="1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Ví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dụ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lang="en-US" sz="2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if ((y % 4 == 0 &amp;&amp;y%100!=0) || y%400==0)</a:t>
            </a:r>
            <a:endParaRPr b="1" sz="28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lang="en-US" sz="2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Console.WriteLine("y la năm nhuận");</a:t>
            </a:r>
            <a:endParaRPr b="1" sz="28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lang="en-US" sz="2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else</a:t>
            </a:r>
            <a:endParaRPr b="1" sz="28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lang="en-US" sz="2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Console.WriteLine("y không là năm nhuận");</a:t>
            </a:r>
            <a:endParaRPr b="1" sz="28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30" name="Shape 130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if, if else, if lồng nhau </a:t>
              </a:r>
              <a:endParaRPr/>
            </a:p>
          </p:txBody>
        </p:sp>
        <p:grpSp>
          <p:nvGrpSpPr>
            <p:cNvPr id="131" name="Shape 13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1295400"/>
            <a:ext cx="3503272" cy="396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210" y="1578591"/>
            <a:ext cx="2720012" cy="385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42" name="Shape 142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Toán tử 3 ngôi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43" name="Shape 14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7" name="Shape 147"/>
          <p:cNvSpPr txBox="1"/>
          <p:nvPr/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Có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dạng: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 &lt;Điều kiện&gt; </a:t>
            </a: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? </a:t>
            </a: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&lt;Biểu thức 1&gt; </a:t>
            </a: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&lt;Biểu thức 2&gt;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Nếu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&lt;Điều kiện&gt; đúng thì &lt;Biểu thức 1&gt; thực hiện, ngược lại &lt;Biểu thức 2&gt; thực hiện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Là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dạng rút gọn của if…else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Ví dụ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string a = (i % 2 == 0) ? “so chan” : “so le”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53" name="Shape 153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Toán tử 3 ngôi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54" name="Shape 154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Shape 158"/>
          <p:cNvSpPr txBox="1"/>
          <p:nvPr/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Dùng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toán tử 3 ngôi để xuất xếp loại: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Gọi</a:t>
            </a: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x là điểm nhập vào từ bàn phím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Nếu</a:t>
            </a: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[8..10]➔Giỏi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lang="en-US" sz="2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[6.5..8)➔khá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lang="en-US" sz="2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[5..6.5)➔trung bình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lang="en-US" sz="2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[0…5)➔yếu</a:t>
            </a:r>
            <a:endParaRPr b="0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Shape 163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64" name="Shape 164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Cấu trúc switch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65" name="Shape 165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9" name="Shape 169"/>
          <p:cNvSpPr txBox="1"/>
          <p:nvPr/>
        </p:nvSpPr>
        <p:spPr>
          <a:xfrm>
            <a:off x="304800" y="1152525"/>
            <a:ext cx="83820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switch</a:t>
            </a: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(&lt;biến cần kiểm tra&gt;)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b="0" i="0" sz="2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b="1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case</a:t>
            </a: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&lt;giá trị 1&gt;: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&lt;công việc 1&gt;;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b="1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break;</a:t>
            </a:r>
            <a:endParaRPr b="0" i="0" sz="2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b="1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case</a:t>
            </a: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&lt;giá trị 2&gt;: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&lt;công việc 2&gt;;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b="1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break;</a:t>
            </a:r>
            <a:endParaRPr b="0" i="0" sz="2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…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b="1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default:</a:t>
            </a:r>
            <a:endParaRPr b="0" i="0" sz="2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&lt;công việc nếu không thuộc trường hợp nào ở trên&gt;;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b="1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break;</a:t>
            </a:r>
            <a:endParaRPr b="0" i="0" sz="2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b="0" i="0" sz="2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Shape 174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75" name="Shape 175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Cấu trúc switch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76" name="Shape 17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2628"/>
          <a:stretch/>
        </p:blipFill>
        <p:spPr>
          <a:xfrm>
            <a:off x="990600" y="1143000"/>
            <a:ext cx="6820832" cy="526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