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Xử lý Dictionary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trong C#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191" name="Shape 191"/>
            <p:cNvSpPr/>
            <p:nvPr/>
          </p:nvSpPr>
          <p:spPr>
            <a:xfrm>
              <a:off x="990600" y="1191463"/>
              <a:ext cx="5056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phương thức trên Dictionary</a:t>
              </a:r>
              <a:endParaRPr b="1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92" name="Shape 19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6" name="Shape 196"/>
          <p:cNvSpPr/>
          <p:nvPr/>
        </p:nvSpPr>
        <p:spPr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Đếm số phần tử trong Dictionary</a:t>
            </a:r>
            <a:endParaRPr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838200" y="1765909"/>
            <a:ext cx="1713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dic.Count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203" name="Shape 203"/>
            <p:cNvSpPr/>
            <p:nvPr/>
          </p:nvSpPr>
          <p:spPr>
            <a:xfrm>
              <a:off x="990600" y="1191463"/>
              <a:ext cx="5056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phương thức trên Dictionary</a:t>
              </a:r>
              <a:endParaRPr b="1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04" name="Shape 20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" name="Shape 208"/>
          <p:cNvSpPr/>
          <p:nvPr/>
        </p:nvSpPr>
        <p:spPr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Xóa phần tử theo key</a:t>
            </a:r>
            <a:endParaRPr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295400" y="1981200"/>
            <a:ext cx="23936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dic.Remove(1)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Shape 214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215" name="Shape 215"/>
            <p:cNvSpPr/>
            <p:nvPr/>
          </p:nvSpPr>
          <p:spPr>
            <a:xfrm>
              <a:off x="990600" y="1191463"/>
              <a:ext cx="5056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phương thức trên Dictionary</a:t>
              </a:r>
              <a:endParaRPr b="1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16" name="Shape 21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0" name="Shape 220"/>
          <p:cNvSpPr/>
          <p:nvPr/>
        </p:nvSpPr>
        <p:spPr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Xóa toàn bộ phần tử</a:t>
            </a:r>
            <a:endParaRPr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43200" y="1765909"/>
            <a:ext cx="14469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dic.Clear()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Ý nghĩa của Dictionary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Khai báo và sử dụng Dictionary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 phương thức trên Dictionary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8" name="Shape 108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Ý nghĩa của Dictionary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Shape 113"/>
          <p:cNvSpPr/>
          <p:nvPr/>
        </p:nvSpPr>
        <p:spPr>
          <a:xfrm>
            <a:off x="429576" y="1193483"/>
            <a:ext cx="833342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Kiểu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Dictionary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trong C# dùng để lưu dữ liệu dạng dựa trên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key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và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value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. Các phần tử trong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Dictionary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có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key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là duy nhất, tức là không tồn tại 2 phần tử nào có</a:t>
            </a:r>
            <a:endParaRPr b="0"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cùng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key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.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Dictionary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dựa vào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key 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để xác định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value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tương ứng.</a:t>
            </a:r>
            <a:endParaRPr b="0"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Dictionary cũng nằm trong thư viện: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System.Collections.Generic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304800" y="558800"/>
            <a:ext cx="5029200" cy="508000"/>
            <a:chOff x="789624" y="1191463"/>
            <a:chExt cx="5029200" cy="508000"/>
          </a:xfrm>
        </p:grpSpPr>
        <p:sp>
          <p:nvSpPr>
            <p:cNvPr id="119" name="Shape 119"/>
            <p:cNvSpPr/>
            <p:nvPr/>
          </p:nvSpPr>
          <p:spPr>
            <a:xfrm>
              <a:off x="990600" y="1191463"/>
              <a:ext cx="48282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Khai báo và sử dụng Dictionary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20" name="Shape 12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Shape 124"/>
          <p:cNvSpPr/>
          <p:nvPr/>
        </p:nvSpPr>
        <p:spPr>
          <a:xfrm>
            <a:off x="503501" y="1170737"/>
            <a:ext cx="8335699" cy="19389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Cambria"/>
              <a:buNone/>
            </a:pP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Key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và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Value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có thể thuộc bất kỳ kiểu dữ liệu nào, từ kiểu dữ liệu cơ bản đến những class tự tạo.</a:t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Cambria"/>
              <a:buNone/>
            </a:pP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Ví dụ chúng ta cần khai báo một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Dictionary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có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key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thuộc kiểu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và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value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 thuộc kiểu </a:t>
            </a:r>
            <a:r>
              <a:rPr b="1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Cambria"/>
              <a:buNone/>
            </a:pPr>
            <a:r>
              <a:rPr b="0"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37842" y="3022090"/>
            <a:ext cx="87299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dic =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131" name="Shape 131"/>
            <p:cNvSpPr/>
            <p:nvPr/>
          </p:nvSpPr>
          <p:spPr>
            <a:xfrm>
              <a:off x="990600" y="1191463"/>
              <a:ext cx="5056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phương thức trên Dictionary</a:t>
              </a:r>
              <a:endParaRPr b="1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32" name="Shape 13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Shape 136"/>
          <p:cNvSpPr/>
          <p:nvPr/>
        </p:nvSpPr>
        <p:spPr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❖"/>
            </a:pP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Thêm</a:t>
            </a: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 phần tử vào Dictionary</a:t>
            </a:r>
            <a:endParaRPr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40903" y="1905000"/>
            <a:ext cx="813127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dic.Add(1,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"Nguyễn Thị Hạnh"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dic.Add(2,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"Trần Văn Phúc"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dic.Add(3,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"Hồ Văn Giải"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dic.Add(4,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"Phan Thị Thoát"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143" name="Shape 143"/>
            <p:cNvSpPr/>
            <p:nvPr/>
          </p:nvSpPr>
          <p:spPr>
            <a:xfrm>
              <a:off x="990600" y="1191463"/>
              <a:ext cx="5056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phương thức trên Dictionary</a:t>
              </a:r>
              <a:endParaRPr b="1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44" name="Shape 14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Shape 148"/>
          <p:cNvSpPr/>
          <p:nvPr/>
        </p:nvSpPr>
        <p:spPr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❖"/>
            </a:pP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Duyệt</a:t>
            </a: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 danh sách </a:t>
            </a:r>
            <a:endParaRPr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48187" y="1981200"/>
            <a:ext cx="809328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KeyValuePair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item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key = item.Key;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 = item.Value;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Shape 154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155" name="Shape 155"/>
            <p:cNvSpPr/>
            <p:nvPr/>
          </p:nvSpPr>
          <p:spPr>
            <a:xfrm>
              <a:off x="990600" y="1191463"/>
              <a:ext cx="5056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phương thức trên Dictionary</a:t>
              </a:r>
              <a:endParaRPr b="1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56" name="Shape 15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" name="Shape 160"/>
          <p:cNvSpPr/>
          <p:nvPr/>
        </p:nvSpPr>
        <p:spPr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❖"/>
            </a:pP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Kiểm</a:t>
            </a: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 tra Key tồn tại hay không?</a:t>
            </a:r>
            <a:endParaRPr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371600" y="1905000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(dic.ContainsKey(1))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167" name="Shape 167"/>
            <p:cNvSpPr/>
            <p:nvPr/>
          </p:nvSpPr>
          <p:spPr>
            <a:xfrm>
              <a:off x="990600" y="1191463"/>
              <a:ext cx="5056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phương thức trên Dictionary</a:t>
              </a:r>
              <a:endParaRPr b="1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68" name="Shape 16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Shape 172"/>
          <p:cNvSpPr/>
          <p:nvPr/>
        </p:nvSpPr>
        <p:spPr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❖"/>
            </a:pP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Lấy</a:t>
            </a: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 value từ key</a:t>
            </a:r>
            <a:endParaRPr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219200" y="1981200"/>
            <a:ext cx="3752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= dic[1];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Shape 178"/>
          <p:cNvGrpSpPr/>
          <p:nvPr/>
        </p:nvGrpSpPr>
        <p:grpSpPr>
          <a:xfrm>
            <a:off x="304800" y="558800"/>
            <a:ext cx="5257800" cy="508000"/>
            <a:chOff x="789624" y="1191463"/>
            <a:chExt cx="5257800" cy="508000"/>
          </a:xfrm>
        </p:grpSpPr>
        <p:sp>
          <p:nvSpPr>
            <p:cNvPr id="179" name="Shape 179"/>
            <p:cNvSpPr/>
            <p:nvPr/>
          </p:nvSpPr>
          <p:spPr>
            <a:xfrm>
              <a:off x="990600" y="1191463"/>
              <a:ext cx="5056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phương thức trên Dictionary</a:t>
              </a:r>
              <a:endParaRPr b="1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80" name="Shape 18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" name="Shape 184"/>
          <p:cNvSpPr/>
          <p:nvPr/>
        </p:nvSpPr>
        <p:spPr>
          <a:xfrm>
            <a:off x="505776" y="1185522"/>
            <a:ext cx="8335699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Noto Sans Symbols"/>
              <a:buChar char="❖"/>
            </a:pP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Kiểm</a:t>
            </a:r>
            <a:r>
              <a:rPr i="0" lang="en-US" sz="2400" u="none" cap="none" strike="noStrike">
                <a:solidFill>
                  <a:srgbClr val="383838"/>
                </a:solidFill>
                <a:latin typeface="Cambria"/>
                <a:ea typeface="Cambria"/>
                <a:cs typeface="Cambria"/>
                <a:sym typeface="Cambria"/>
              </a:rPr>
              <a:t> tra Value tồn tại hay không?</a:t>
            </a:r>
            <a:endParaRPr i="0" sz="2400" u="none" cap="none" strike="noStrike">
              <a:solidFill>
                <a:srgbClr val="38383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838200" y="1905000"/>
            <a:ext cx="7315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(dic.ContainsValue(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"Trần Văn Phúc"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