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Project demo Tra Cứu từ điển Anh- Việt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Viết phần mềm Demo tra cứu từ điển Anh – Việt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Phần mềm có các chức năng:</a:t>
            </a:r>
            <a:endParaRPr/>
          </a:p>
          <a:p>
            <a:pPr indent="-5207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Nhập từ mới vào từ điển</a:t>
            </a:r>
            <a:endParaRPr/>
          </a:p>
          <a:p>
            <a:pPr indent="-5207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Sửa từ trong từ điển</a:t>
            </a:r>
            <a:endParaRPr/>
          </a:p>
          <a:p>
            <a:pPr indent="-5207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Cho tra cứu từ điển: Nhập Tiếng anh để tra ra Tiếng Việt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207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Xóa từ trong từ điển</a:t>
            </a:r>
            <a:endParaRPr/>
          </a:p>
          <a:p>
            <a:pPr indent="-5207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DC5C5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Nâng cao: Thay đổi cấu trúc dữ liệu để làm bổ sung tra cứu từ đồng nghĩa.</a:t>
            </a:r>
            <a:endParaRPr b="0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