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Giới thiệu về thanh 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công cụ Toolbox &amp; Properties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hape 197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98" name="Shape 198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99" name="Shape 19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0" name="Shape 20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3" name="Shape 203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tạo nhóm control trên toolbox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76" y="1797894"/>
            <a:ext cx="3228024" cy="392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63398" y="4419600"/>
            <a:ext cx="1975002" cy="381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Shape 206"/>
          <p:cNvCxnSpPr/>
          <p:nvPr/>
        </p:nvCxnSpPr>
        <p:spPr>
          <a:xfrm flipH="1">
            <a:off x="3200400" y="4572000"/>
            <a:ext cx="1905000" cy="3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4535605" y="3529344"/>
            <a:ext cx="45720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 chỉ việc kéo thả các Control mà ta hay sử dụng vào đây là OK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213" name="Shape 213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214" name="Shape 21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Shape 218"/>
          <p:cNvSpPr/>
          <p:nvPr/>
        </p:nvSpPr>
        <p:spPr>
          <a:xfrm>
            <a:off x="463398" y="1170737"/>
            <a:ext cx="79948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kéo thả các control từ Toolbox ra Windows Form</a:t>
            </a:r>
            <a:endParaRPr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26041" l="0" r="54685" t="15524"/>
          <a:stretch/>
        </p:blipFill>
        <p:spPr>
          <a:xfrm>
            <a:off x="2286000" y="1752600"/>
            <a:ext cx="5895975" cy="427455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3200400" y="2124844"/>
            <a:ext cx="3114171" cy="354842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4207" y="106153"/>
                </a:lnTo>
                <a:cubicBezTo>
                  <a:pt x="4728" y="104491"/>
                  <a:pt x="5289" y="103714"/>
                  <a:pt x="5784" y="101538"/>
                </a:cubicBezTo>
                <a:cubicBezTo>
                  <a:pt x="6350" y="99057"/>
                  <a:pt x="6749" y="93653"/>
                  <a:pt x="7362" y="92307"/>
                </a:cubicBezTo>
                <a:cubicBezTo>
                  <a:pt x="10441" y="85551"/>
                  <a:pt x="16106" y="81403"/>
                  <a:pt x="19458" y="78461"/>
                </a:cubicBezTo>
                <a:cubicBezTo>
                  <a:pt x="20159" y="76923"/>
                  <a:pt x="20866" y="75589"/>
                  <a:pt x="21561" y="73846"/>
                </a:cubicBezTo>
                <a:cubicBezTo>
                  <a:pt x="22094" y="72509"/>
                  <a:pt x="22599" y="70324"/>
                  <a:pt x="23139" y="69230"/>
                </a:cubicBezTo>
                <a:cubicBezTo>
                  <a:pt x="30812" y="53689"/>
                  <a:pt x="25797" y="65114"/>
                  <a:pt x="32079" y="55384"/>
                </a:cubicBezTo>
                <a:cubicBezTo>
                  <a:pt x="33840" y="52658"/>
                  <a:pt x="35571" y="48504"/>
                  <a:pt x="37338" y="46153"/>
                </a:cubicBezTo>
                <a:cubicBezTo>
                  <a:pt x="41358" y="40808"/>
                  <a:pt x="45402" y="36963"/>
                  <a:pt x="49434" y="32307"/>
                </a:cubicBezTo>
                <a:cubicBezTo>
                  <a:pt x="59665" y="20492"/>
                  <a:pt x="54371" y="25431"/>
                  <a:pt x="63107" y="18461"/>
                </a:cubicBezTo>
                <a:cubicBezTo>
                  <a:pt x="64334" y="15384"/>
                  <a:pt x="65524" y="10744"/>
                  <a:pt x="66788" y="9230"/>
                </a:cubicBezTo>
                <a:cubicBezTo>
                  <a:pt x="69400" y="6106"/>
                  <a:pt x="72055" y="6916"/>
                  <a:pt x="74677" y="4615"/>
                </a:cubicBezTo>
                <a:cubicBezTo>
                  <a:pt x="75566" y="3834"/>
                  <a:pt x="76430" y="1538"/>
                  <a:pt x="77306" y="0"/>
                </a:cubicBezTo>
                <a:lnTo>
                  <a:pt x="115697" y="4615"/>
                </a:lnTo>
                <a:cubicBezTo>
                  <a:pt x="116328" y="4911"/>
                  <a:pt x="116492" y="13392"/>
                  <a:pt x="116749" y="18461"/>
                </a:cubicBezTo>
                <a:cubicBezTo>
                  <a:pt x="117199" y="27352"/>
                  <a:pt x="117185" y="38057"/>
                  <a:pt x="117800" y="46153"/>
                </a:cubicBezTo>
                <a:cubicBezTo>
                  <a:pt x="120682" y="84087"/>
                  <a:pt x="119904" y="62752"/>
                  <a:pt x="119904" y="110769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193576" y="3193576"/>
            <a:ext cx="2784195" cy="559572"/>
          </a:xfrm>
          <a:custGeom>
            <a:pathLst>
              <a:path extrusionOk="0" h="120000" w="120000">
                <a:moveTo>
                  <a:pt x="0" y="102436"/>
                </a:moveTo>
                <a:cubicBezTo>
                  <a:pt x="784" y="107314"/>
                  <a:pt x="1348" y="113322"/>
                  <a:pt x="2352" y="117070"/>
                </a:cubicBezTo>
                <a:cubicBezTo>
                  <a:pt x="2999" y="119483"/>
                  <a:pt x="3897" y="120048"/>
                  <a:pt x="4705" y="119996"/>
                </a:cubicBezTo>
                <a:cubicBezTo>
                  <a:pt x="19219" y="119071"/>
                  <a:pt x="33724" y="116094"/>
                  <a:pt x="48234" y="114143"/>
                </a:cubicBezTo>
                <a:cubicBezTo>
                  <a:pt x="49410" y="113168"/>
                  <a:pt x="50632" y="113093"/>
                  <a:pt x="51763" y="111216"/>
                </a:cubicBezTo>
                <a:cubicBezTo>
                  <a:pt x="52434" y="110104"/>
                  <a:pt x="52857" y="106475"/>
                  <a:pt x="53528" y="105363"/>
                </a:cubicBezTo>
                <a:cubicBezTo>
                  <a:pt x="54659" y="103486"/>
                  <a:pt x="55871" y="103057"/>
                  <a:pt x="57057" y="102436"/>
                </a:cubicBezTo>
                <a:cubicBezTo>
                  <a:pt x="59600" y="101105"/>
                  <a:pt x="62157" y="100611"/>
                  <a:pt x="64704" y="99509"/>
                </a:cubicBezTo>
                <a:cubicBezTo>
                  <a:pt x="66667" y="98660"/>
                  <a:pt x="68626" y="97558"/>
                  <a:pt x="70586" y="96582"/>
                </a:cubicBezTo>
                <a:cubicBezTo>
                  <a:pt x="71175" y="94631"/>
                  <a:pt x="71687" y="91931"/>
                  <a:pt x="72351" y="90729"/>
                </a:cubicBezTo>
                <a:cubicBezTo>
                  <a:pt x="78212" y="80126"/>
                  <a:pt x="84444" y="83277"/>
                  <a:pt x="90586" y="81949"/>
                </a:cubicBezTo>
                <a:cubicBezTo>
                  <a:pt x="92939" y="77071"/>
                  <a:pt x="95227" y="71326"/>
                  <a:pt x="97645" y="67315"/>
                </a:cubicBezTo>
                <a:cubicBezTo>
                  <a:pt x="98821" y="65364"/>
                  <a:pt x="100142" y="64884"/>
                  <a:pt x="101174" y="61461"/>
                </a:cubicBezTo>
                <a:cubicBezTo>
                  <a:pt x="106231" y="44686"/>
                  <a:pt x="99833" y="64799"/>
                  <a:pt x="104703" y="52681"/>
                </a:cubicBezTo>
                <a:cubicBezTo>
                  <a:pt x="105726" y="50137"/>
                  <a:pt x="106604" y="46255"/>
                  <a:pt x="107645" y="43901"/>
                </a:cubicBezTo>
                <a:cubicBezTo>
                  <a:pt x="112274" y="33430"/>
                  <a:pt x="109875" y="43096"/>
                  <a:pt x="113527" y="32194"/>
                </a:cubicBezTo>
                <a:cubicBezTo>
                  <a:pt x="115713" y="25667"/>
                  <a:pt x="117254" y="21063"/>
                  <a:pt x="118821" y="11707"/>
                </a:cubicBezTo>
                <a:cubicBezTo>
                  <a:pt x="120106" y="4033"/>
                  <a:pt x="119997" y="5912"/>
                  <a:pt x="119997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02758" y="4135272"/>
            <a:ext cx="3220872" cy="1858776"/>
          </a:xfrm>
          <a:custGeom>
            <a:pathLst>
              <a:path extrusionOk="0" h="120000" w="120000">
                <a:moveTo>
                  <a:pt x="0" y="113659"/>
                </a:moveTo>
                <a:cubicBezTo>
                  <a:pt x="35406" y="125929"/>
                  <a:pt x="8035" y="117059"/>
                  <a:pt x="98644" y="114540"/>
                </a:cubicBezTo>
                <a:cubicBezTo>
                  <a:pt x="99255" y="114523"/>
                  <a:pt x="99672" y="113393"/>
                  <a:pt x="100169" y="112778"/>
                </a:cubicBezTo>
                <a:cubicBezTo>
                  <a:pt x="100859" y="111924"/>
                  <a:pt x="101484" y="110913"/>
                  <a:pt x="102203" y="110135"/>
                </a:cubicBezTo>
                <a:cubicBezTo>
                  <a:pt x="102846" y="109438"/>
                  <a:pt x="103620" y="109136"/>
                  <a:pt x="104237" y="108372"/>
                </a:cubicBezTo>
                <a:cubicBezTo>
                  <a:pt x="112022" y="98737"/>
                  <a:pt x="97503" y="114316"/>
                  <a:pt x="108305" y="103086"/>
                </a:cubicBezTo>
                <a:cubicBezTo>
                  <a:pt x="108474" y="102205"/>
                  <a:pt x="108547" y="101249"/>
                  <a:pt x="108813" y="100443"/>
                </a:cubicBezTo>
                <a:cubicBezTo>
                  <a:pt x="109233" y="99168"/>
                  <a:pt x="109846" y="98113"/>
                  <a:pt x="110338" y="96918"/>
                </a:cubicBezTo>
                <a:cubicBezTo>
                  <a:pt x="114056" y="87900"/>
                  <a:pt x="107896" y="102269"/>
                  <a:pt x="112881" y="90751"/>
                </a:cubicBezTo>
                <a:cubicBezTo>
                  <a:pt x="113050" y="89870"/>
                  <a:pt x="113129" y="88919"/>
                  <a:pt x="113389" y="88108"/>
                </a:cubicBezTo>
                <a:cubicBezTo>
                  <a:pt x="114284" y="85318"/>
                  <a:pt x="115806" y="81937"/>
                  <a:pt x="116949" y="79297"/>
                </a:cubicBezTo>
                <a:cubicBezTo>
                  <a:pt x="117288" y="77535"/>
                  <a:pt x="117671" y="75796"/>
                  <a:pt x="117966" y="74010"/>
                </a:cubicBezTo>
                <a:cubicBezTo>
                  <a:pt x="119277" y="66057"/>
                  <a:pt x="118592" y="69871"/>
                  <a:pt x="120000" y="62556"/>
                </a:cubicBezTo>
                <a:cubicBezTo>
                  <a:pt x="119425" y="11748"/>
                  <a:pt x="119491" y="32602"/>
                  <a:pt x="119491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228" name="Shape 228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công cụ Properties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29" name="Shape 22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Shape 233"/>
          <p:cNvSpPr/>
          <p:nvPr/>
        </p:nvSpPr>
        <p:spPr>
          <a:xfrm>
            <a:off x="463398" y="1170737"/>
            <a:ext cx="7994801" cy="147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Hiệu chỉnh thuộc tính cho control thông qua công cụ Properties 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sử dụng taborder trên Form</a:t>
            </a:r>
            <a:endParaRPr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Shape 238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239" name="Shape 239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công cụ Properties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40" name="Shape 24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4" name="Shape 244"/>
          <p:cNvSpPr/>
          <p:nvPr/>
        </p:nvSpPr>
        <p:spPr>
          <a:xfrm>
            <a:off x="463398" y="1170737"/>
            <a:ext cx="79948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Hiệu chỉnh thuộc tính cho control thông qua công cụ Properties 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14583" l="34187" r="-584" t="14583"/>
          <a:stretch/>
        </p:blipFill>
        <p:spPr>
          <a:xfrm>
            <a:off x="1454293" y="2124844"/>
            <a:ext cx="6999357" cy="419807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463398" y="5181600"/>
            <a:ext cx="38038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Nhấn F4 để hiển thị công cụ Properties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Shape 25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252" name="Shape 252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công cụ Properties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53" name="Shape 25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7" name="Shape 25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sử dụng taborder trên Form</a:t>
            </a:r>
            <a:endParaRPr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26041" l="0" r="38872" t="0"/>
          <a:stretch/>
        </p:blipFill>
        <p:spPr>
          <a:xfrm>
            <a:off x="595796" y="1693957"/>
            <a:ext cx="6713444" cy="45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4267200" y="4419600"/>
            <a:ext cx="4876800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Chọn Form trước/ vào View chọn Tab 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Mục đích để định tab cho các control trên giao diện giúp thao tác thân thiện hơn với người sử dụng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0" name="Shape 260"/>
          <p:cNvCxnSpPr/>
          <p:nvPr/>
        </p:nvCxnSpPr>
        <p:spPr>
          <a:xfrm flipH="1">
            <a:off x="2057400" y="5105400"/>
            <a:ext cx="914400" cy="9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Shape 265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266" name="Shape 266"/>
            <p:cNvSpPr/>
            <p:nvPr/>
          </p:nvSpPr>
          <p:spPr>
            <a:xfrm>
              <a:off x="990600" y="1191463"/>
              <a:ext cx="58188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công cụ Properties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67" name="Shape 26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1" name="Shape 271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sử dụng taborder trên Form</a:t>
            </a:r>
            <a:endParaRPr sz="28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34664" l="16618" r="52343" t="18315"/>
          <a:stretch/>
        </p:blipFill>
        <p:spPr>
          <a:xfrm>
            <a:off x="1828800" y="1797894"/>
            <a:ext cx="4953000" cy="399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280" name="Shape 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/>
          <p:nvPr/>
        </p:nvSpPr>
        <p:spPr>
          <a:xfrm>
            <a:off x="463398" y="1170737"/>
            <a:ext cx="7994801" cy="104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Giới thiệu thanh công cụ Toolbox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Giới thiệu công cụ Properties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/>
          <p:nvPr/>
        </p:nvSpPr>
        <p:spPr>
          <a:xfrm>
            <a:off x="463398" y="1170737"/>
            <a:ext cx="7994801" cy="2505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hiển thị thanh công cụ Toolbox 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thay đổi các control bên trong Toolbox 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tạo nhóm control trên toolbox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kéo thả các control từ Toolbox ra Windows Form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hiển thị thanh công cụ Toolbox 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743" y="1797894"/>
            <a:ext cx="7492109" cy="446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 rot="10800000">
            <a:off x="4191000" y="2590800"/>
            <a:ext cx="9144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32" name="Shape 132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Shape 13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hiển thị thanh công cụ Toolbox 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81447"/>
            <a:ext cx="7467600" cy="476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44" name="Shape 144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45" name="Shape 14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9" name="Shape 149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hiển thị thanh công cụ Toolbox 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41547" l="0" r="70132" t="0"/>
          <a:stretch/>
        </p:blipFill>
        <p:spPr>
          <a:xfrm>
            <a:off x="574598" y="1797894"/>
            <a:ext cx="3886200" cy="4275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507287" y="3200400"/>
            <a:ext cx="40918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Vào menu View chọn Toolbox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Hoặc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Gõ tổ hợp phím tắt Ctrl+ Alt+x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57" name="Shape 157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58" name="Shape 15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Shape 162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hiển thị thanh công cụ Toolbox 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76" y="1676756"/>
            <a:ext cx="2705100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626" y="1705189"/>
            <a:ext cx="28289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0798" y="4648200"/>
            <a:ext cx="24574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70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71" name="Shape 171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72" name="Shape 17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Shape 176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thay đổi các control bên trong Toolbox 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42708" l="0" r="78331" t="4167"/>
          <a:stretch/>
        </p:blipFill>
        <p:spPr>
          <a:xfrm>
            <a:off x="541033" y="1897640"/>
            <a:ext cx="28194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3543136" y="1671211"/>
            <a:ext cx="5385912" cy="2012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Để thay đổi các control trong Toolbox ta có thể chọn Control rồi kéo thả vào vị trí bất kỳ</a:t>
            </a:r>
            <a:endParaRPr/>
          </a:p>
          <a:p>
            <a:pPr indent="-4572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Hoặc bấm chuột phải chọn Choose Items để thay đổi, reset để phục hồi.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15012" l="0" r="69326" t="44001"/>
          <a:stretch/>
        </p:blipFill>
        <p:spPr>
          <a:xfrm>
            <a:off x="4726530" y="3684070"/>
            <a:ext cx="3731669" cy="2803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Shape 184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185" name="Shape 185"/>
            <p:cNvSpPr/>
            <p:nvPr/>
          </p:nvSpPr>
          <p:spPr>
            <a:xfrm>
              <a:off x="990600" y="1191463"/>
              <a:ext cx="6047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Giới thiệu thanh công cụ Toolbox</a:t>
              </a:r>
              <a:endParaRPr/>
            </a:p>
          </p:txBody>
        </p:sp>
        <p:grpSp>
          <p:nvGrpSpPr>
            <p:cNvPr id="186" name="Shape 18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" name="Shape 190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Cách tạo nhóm control trên toolbox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18749" l="0" r="64641" t="41636"/>
          <a:stretch/>
        </p:blipFill>
        <p:spPr>
          <a:xfrm>
            <a:off x="2362200" y="2895600"/>
            <a:ext cx="4600575" cy="28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04800" y="1797894"/>
            <a:ext cx="8534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Đôi khi trong quá trình thiết kế, ta thường chọn một nhóm các control hay sử dụng➔nhóm nó lại: bấm chuột phải chọn Add Tab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