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Panel &amp; SplitContainer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/>
          <p:nvPr/>
        </p:nvSpPr>
        <p:spPr>
          <a:xfrm>
            <a:off x="463398" y="1170737"/>
            <a:ext cx="7994801" cy="147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sử dụng Panel để sắp xếp các control theo ý muốn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SplitContainer để phân chia vùng giao diện Form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25332" l="15910" r="47692" t="18066"/>
          <a:stretch/>
        </p:blipFill>
        <p:spPr>
          <a:xfrm>
            <a:off x="2611639" y="2641909"/>
            <a:ext cx="4627474" cy="383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9" name="Shape 109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sử dụng Panel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10" name="Shape 11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" name="Shape 114"/>
          <p:cNvSpPr/>
          <p:nvPr/>
        </p:nvSpPr>
        <p:spPr>
          <a:xfrm>
            <a:off x="463398" y="1170737"/>
            <a:ext cx="7994801" cy="276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Mục đích của Panel là tạo các phần vùng để ta sắp xếp các control lên nó theo ý thích, các control sẽ được gom nhóm trong panel. Ta có thể di chuyển toàn bộ control bên trong bằng cách kéo 1 mình panel mà thôi.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Có 2 loại: Panel và FlowLayoutPanel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20" name="Shape 120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sử dụng Panel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21" name="Shape 12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95400"/>
            <a:ext cx="59436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31" name="Shape 131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sử dụng Panel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32" name="Shape 13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314" y="1170737"/>
            <a:ext cx="8410575" cy="537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>
            <a:off x="6122727" y="4212641"/>
            <a:ext cx="990600" cy="56631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Shape 138"/>
          <p:cNvCxnSpPr/>
          <p:nvPr/>
        </p:nvCxnSpPr>
        <p:spPr>
          <a:xfrm rot="10800000">
            <a:off x="6819900" y="5405018"/>
            <a:ext cx="533400" cy="53858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1447800" y="4158082"/>
            <a:ext cx="1447800" cy="10911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45" name="Shape 145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sử dụng Panel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20834" l="34187" r="17789" t="15625"/>
          <a:stretch/>
        </p:blipFill>
        <p:spPr>
          <a:xfrm>
            <a:off x="990600" y="1295400"/>
            <a:ext cx="6248401" cy="464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 flipH="1">
            <a:off x="4648200" y="3390900"/>
            <a:ext cx="13716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157" name="Shape 157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sử dụng FlowLayoutPanel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58" name="Shape 15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20833" l="17798" r="17789" t="16666"/>
          <a:stretch/>
        </p:blipFill>
        <p:spPr>
          <a:xfrm>
            <a:off x="479321" y="1447800"/>
            <a:ext cx="8380863" cy="4572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/>
          <p:nvPr/>
        </p:nvCxnSpPr>
        <p:spPr>
          <a:xfrm>
            <a:off x="1752600" y="3048000"/>
            <a:ext cx="1219200" cy="76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4572000" y="4496974"/>
            <a:ext cx="1018208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70" name="Shape 170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sử dụng SplitContainer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71" name="Shape 17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21875" l="17789" r="17789" t="5632"/>
          <a:stretch/>
        </p:blipFill>
        <p:spPr>
          <a:xfrm>
            <a:off x="655210" y="1371600"/>
            <a:ext cx="7543800" cy="4772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1676400" y="396240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Shape 177"/>
          <p:cNvCxnSpPr/>
          <p:nvPr/>
        </p:nvCxnSpPr>
        <p:spPr>
          <a:xfrm flipH="1">
            <a:off x="6096000" y="4191000"/>
            <a:ext cx="228600" cy="609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83" name="Shape 183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sử dụng SplitContainer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84" name="Shape 18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25332" l="15910" r="47692" t="18066"/>
          <a:stretch/>
        </p:blipFill>
        <p:spPr>
          <a:xfrm>
            <a:off x="2286000" y="1828800"/>
            <a:ext cx="4627474" cy="383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