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sng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Bài tập rèn luyện 5:</a:t>
            </a:r>
            <a:endParaRPr b="1" i="0" sz="4800" u="sng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Thiết kế giao diện tương tác với Mảng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98" name="Shape 98"/>
            <p:cNvSpPr/>
            <p:nvPr/>
          </p:nvSpPr>
          <p:spPr>
            <a:xfrm>
              <a:off x="990600" y="1191463"/>
              <a:ext cx="59712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Shape 9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904999"/>
            <a:ext cx="54864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55210" y="1255067"/>
            <a:ext cx="76652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Thiết kế và xử lý sự kiện trên giao diện như hình dưới đây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