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mailto:duythanhcse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38200" y="2644775"/>
            <a:ext cx="75438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Bài tập rèn luyện 6: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(tự giải)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Màn hình hóa đơn bán xe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98" name="Shape 98"/>
            <p:cNvSpPr/>
            <p:nvPr/>
          </p:nvSpPr>
          <p:spPr>
            <a:xfrm>
              <a:off x="990600" y="1191463"/>
              <a:ext cx="5971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066800"/>
            <a:ext cx="4048125" cy="53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25332" y="1295400"/>
            <a:ext cx="40180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Thiết kế giao diện như  hình bên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Viết các lớp đối tượng phù hợp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Xử lý các nút Tính, Tiếp, Thống Kê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Mua xe đen phụ thu 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Thuế 200%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Thành tiền = giá tiền + phụ thu + thuế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duythanhcse@gmail.com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