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8" name="Shape 10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duythanhcse@gmail.com"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sng" cap="none" strike="noStrike">
                <a:solidFill>
                  <a:srgbClr val="002060"/>
                </a:solidFill>
                <a:latin typeface="Cambria"/>
                <a:ea typeface="Cambria"/>
                <a:cs typeface="Cambria"/>
                <a:sym typeface="Cambria"/>
              </a:rPr>
              <a:t>Bài tập rèn luyện 8:</a:t>
            </a:r>
            <a:endParaRPr/>
          </a:p>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(tự giải)</a:t>
            </a:r>
            <a:endParaRPr b="1" i="0" sz="4800" u="none" cap="none" strike="noStrike">
              <a:solidFill>
                <a:srgbClr val="002060"/>
              </a:solidFill>
              <a:latin typeface="Cambria"/>
              <a:ea typeface="Cambria"/>
              <a:cs typeface="Cambria"/>
              <a:sym typeface="Cambria"/>
            </a:endParaRPr>
          </a:p>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Viết phần mềm </a:t>
            </a:r>
            <a:endParaRPr/>
          </a:p>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kiểm tra gõ phím</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pSp>
        <p:nvGrpSpPr>
          <p:cNvPr id="97" name="Shape 97"/>
          <p:cNvGrpSpPr/>
          <p:nvPr/>
        </p:nvGrpSpPr>
        <p:grpSpPr>
          <a:xfrm>
            <a:off x="304800" y="558800"/>
            <a:ext cx="6172200" cy="508000"/>
            <a:chOff x="789624" y="1191463"/>
            <a:chExt cx="6172200" cy="508000"/>
          </a:xfrm>
        </p:grpSpPr>
        <p:sp>
          <p:nvSpPr>
            <p:cNvPr id="98" name="Shape 98"/>
            <p:cNvSpPr/>
            <p:nvPr/>
          </p:nvSpPr>
          <p:spPr>
            <a:xfrm>
              <a:off x="990600" y="1191463"/>
              <a:ext cx="59712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Nội dung</a:t>
              </a:r>
              <a:endParaRPr b="1" sz="2400">
                <a:solidFill>
                  <a:srgbClr val="002060"/>
                </a:solidFill>
                <a:latin typeface="Calibri"/>
                <a:ea typeface="Calibri"/>
                <a:cs typeface="Calibri"/>
                <a:sym typeface="Calibri"/>
              </a:endParaRPr>
            </a:p>
          </p:txBody>
        </p:sp>
        <p:grpSp>
          <p:nvGrpSpPr>
            <p:cNvPr id="99" name="Shape 99"/>
            <p:cNvGrpSpPr/>
            <p:nvPr/>
          </p:nvGrpSpPr>
          <p:grpSpPr>
            <a:xfrm>
              <a:off x="789624" y="1295400"/>
              <a:ext cx="353376" cy="272472"/>
              <a:chOff x="1110" y="2656"/>
              <a:chExt cx="1549" cy="1351"/>
            </a:xfrm>
          </p:grpSpPr>
          <p:sp>
            <p:nvSpPr>
              <p:cNvPr id="100" name="Shape 10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2" name="Shape 10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3" name="Shape 103"/>
          <p:cNvSpPr/>
          <p:nvPr/>
        </p:nvSpPr>
        <p:spPr>
          <a:xfrm>
            <a:off x="381000" y="1295400"/>
            <a:ext cx="848191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mbria"/>
                <a:ea typeface="Cambria"/>
                <a:cs typeface="Cambria"/>
                <a:sym typeface="Cambria"/>
              </a:rPr>
              <a:t>Viết chương trình thực hiện việc thực hành đánh máy chữ, giao diện như hình bên.</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Yêu cầu : Khi nhấn 1 kí tự hoặt 1 số nào thì kí tự hoặt số đó chuyển sang màu đỏ, khi thả phím ra thì màu chữ trở lại màu đen. Đồng thời ký tự vừa được nhấn sẽ hiện bên dưới Text box.</a:t>
            </a:r>
            <a:endParaRPr/>
          </a:p>
          <a:p>
            <a:pPr indent="0" lvl="0" marL="0" marR="0" rtl="0" algn="just">
              <a:spcBef>
                <a:spcPts val="0"/>
              </a:spcBef>
              <a:spcAft>
                <a:spcPts val="0"/>
              </a:spcAft>
              <a:buNone/>
            </a:pPr>
            <a:r>
              <a:rPr lang="en-US" sz="2400" u="sng">
                <a:solidFill>
                  <a:schemeClr val="hlink"/>
                </a:solidFill>
                <a:latin typeface="Cambria"/>
                <a:ea typeface="Cambria"/>
                <a:cs typeface="Cambria"/>
                <a:sym typeface="Cambria"/>
                <a:hlinkClick r:id="rId3"/>
              </a:rPr>
              <a:t>duythanhcse@gmail.com</a:t>
            </a:r>
            <a:r>
              <a:rPr lang="en-US" sz="2400">
                <a:solidFill>
                  <a:schemeClr val="dk1"/>
                </a:solidFill>
                <a:latin typeface="Cambria"/>
                <a:ea typeface="Cambria"/>
                <a:cs typeface="Cambria"/>
                <a:sym typeface="Cambria"/>
              </a:rPr>
              <a:t> </a:t>
            </a:r>
            <a:endParaRPr sz="2400">
              <a:solidFill>
                <a:schemeClr val="dk1"/>
              </a:solidFill>
              <a:latin typeface="Cambria"/>
              <a:ea typeface="Cambria"/>
              <a:cs typeface="Cambria"/>
              <a:sym typeface="Cambria"/>
            </a:endParaRPr>
          </a:p>
        </p:txBody>
      </p:sp>
      <p:pic>
        <p:nvPicPr>
          <p:cNvPr id="104" name="Shape 104"/>
          <p:cNvPicPr preferRelativeResize="0"/>
          <p:nvPr/>
        </p:nvPicPr>
        <p:blipFill rotWithShape="1">
          <a:blip r:embed="rId4">
            <a:alphaModFix/>
          </a:blip>
          <a:srcRect b="0" l="0" r="0" t="0"/>
          <a:stretch/>
        </p:blipFill>
        <p:spPr>
          <a:xfrm>
            <a:off x="3491388" y="3599663"/>
            <a:ext cx="4191000" cy="259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chemeClr val="dk1"/>
                </a:solidFill>
                <a:latin typeface="Arial"/>
                <a:ea typeface="Arial"/>
                <a:cs typeface="Arial"/>
                <a:sym typeface="Arial"/>
              </a:rPr>
              <a:t>END</a:t>
            </a:r>
            <a:endParaRPr/>
          </a:p>
        </p:txBody>
      </p:sp>
      <p:pic>
        <p:nvPicPr>
          <p:cNvPr descr="Image result for minions.png" id="111" name="Shape 111"/>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112" name="Shape 112"/>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113" name="Shape 113"/>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mbria"/>
                <a:ea typeface="Cambria"/>
                <a:cs typeface="Cambria"/>
                <a:sym typeface="Cambria"/>
              </a:rPr>
              <a:t>Hey! Coding is easy!</a:t>
            </a:r>
            <a:endParaRPr b="1" sz="18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