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mailto:duythanhcse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sng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Bài tập rèn luyện 9: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(tự giải)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Viết phần mềm tương tự Mspaint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98" name="Shape 98"/>
            <p:cNvSpPr/>
            <p:nvPr/>
          </p:nvSpPr>
          <p:spPr>
            <a:xfrm>
              <a:off x="990600" y="1191463"/>
              <a:ext cx="59712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Shape 9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" name="Shape 103"/>
          <p:cNvSpPr txBox="1"/>
          <p:nvPr/>
        </p:nvSpPr>
        <p:spPr>
          <a:xfrm>
            <a:off x="479321" y="1295400"/>
            <a:ext cx="85138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Thiết kế giao diện đăng nhập như dưới đây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4403" y="2093051"/>
            <a:ext cx="462915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51330" y="4467387"/>
            <a:ext cx="85138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Giả lập đăng nhập thành công thì mở màn hình vẽ Mspaint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Shape 11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112" name="Shape 112"/>
            <p:cNvSpPr/>
            <p:nvPr/>
          </p:nvSpPr>
          <p:spPr>
            <a:xfrm>
              <a:off x="990600" y="1191463"/>
              <a:ext cx="5971224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Shape 11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19200"/>
            <a:ext cx="6243638" cy="487999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4495800" y="4876800"/>
            <a:ext cx="184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Codeproject.com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030915" y="6099197"/>
            <a:ext cx="26188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duythanhcse@gmail.com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