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mailto:duythanhcse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Bài tập rèn luyện 10: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(tự giải)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Viết Game xếp hình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98" name="Shape 98"/>
            <p:cNvSpPr/>
            <p:nvPr/>
          </p:nvSpPr>
          <p:spPr>
            <a:xfrm>
              <a:off x="990600" y="1191463"/>
              <a:ext cx="5971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Shape 103"/>
          <p:cNvSpPr txBox="1"/>
          <p:nvPr/>
        </p:nvSpPr>
        <p:spPr>
          <a:xfrm>
            <a:off x="479321" y="1295400"/>
            <a:ext cx="8513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Viết Game xếp hình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788441"/>
            <a:ext cx="59912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473046" y="5773234"/>
            <a:ext cx="8513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duythanhcse@gmail.com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