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Open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OpenSans-bold.fntdata"/><Relationship Id="rId12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-boldItalic.fntdata"/><Relationship Id="rId14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1:notes"/>
          <p:cNvSpPr/>
          <p:nvPr>
            <p:ph idx="2" type="sldImg"/>
          </p:nvPr>
        </p:nvSpPr>
        <p:spPr>
          <a:xfrm>
            <a:off x="217488" y="812800"/>
            <a:ext cx="7124700" cy="40084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/>
          <p:nvPr>
            <p:ph idx="2" type="sldImg"/>
          </p:nvPr>
        </p:nvSpPr>
        <p:spPr>
          <a:xfrm>
            <a:off x="381000" y="685800"/>
            <a:ext cx="609441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/>
          <p:nvPr>
            <p:ph idx="2" type="sldImg"/>
          </p:nvPr>
        </p:nvSpPr>
        <p:spPr>
          <a:xfrm>
            <a:off x="381000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343400"/>
            <a:ext cx="54858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/>
          <p:nvPr>
            <p:ph idx="2" type="sldImg"/>
          </p:nvPr>
        </p:nvSpPr>
        <p:spPr>
          <a:xfrm>
            <a:off x="381000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343400"/>
            <a:ext cx="54858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/>
          <p:nvPr>
            <p:ph idx="2" type="sldImg"/>
          </p:nvPr>
        </p:nvSpPr>
        <p:spPr>
          <a:xfrm>
            <a:off x="381000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685800" y="4343400"/>
            <a:ext cx="54858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:notes"/>
          <p:cNvSpPr/>
          <p:nvPr>
            <p:ph idx="2" type="sldImg"/>
          </p:nvPr>
        </p:nvSpPr>
        <p:spPr>
          <a:xfrm>
            <a:off x="381000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6:notes"/>
          <p:cNvSpPr txBox="1"/>
          <p:nvPr>
            <p:ph idx="1" type="body"/>
          </p:nvPr>
        </p:nvSpPr>
        <p:spPr>
          <a:xfrm>
            <a:off x="685800" y="4343400"/>
            <a:ext cx="54858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/>
          <p:nvPr>
            <p:ph idx="2" type="sldImg"/>
          </p:nvPr>
        </p:nvSpPr>
        <p:spPr>
          <a:xfrm>
            <a:off x="381000" y="685800"/>
            <a:ext cx="60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7:notes"/>
          <p:cNvSpPr txBox="1"/>
          <p:nvPr>
            <p:ph idx="1" type="body"/>
          </p:nvPr>
        </p:nvSpPr>
        <p:spPr>
          <a:xfrm>
            <a:off x="685800" y="4343400"/>
            <a:ext cx="54858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1600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sz="1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498160" y="4688640"/>
            <a:ext cx="547920" cy="392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Open Sans"/>
              <a:buNone/>
              <a:defRPr b="0" i="0" sz="1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9.jpg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B2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4"/>
          <p:cNvGrpSpPr/>
          <p:nvPr/>
        </p:nvGrpSpPr>
        <p:grpSpPr>
          <a:xfrm>
            <a:off x="-38959" y="-13264"/>
            <a:ext cx="9146880" cy="5158440"/>
            <a:chOff x="-3240" y="-6120"/>
            <a:chExt cx="9146880" cy="5158440"/>
          </a:xfrm>
        </p:grpSpPr>
        <p:pic>
          <p:nvPicPr>
            <p:cNvPr id="78" name="Google Shape;78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60" y="0"/>
              <a:ext cx="9143280" cy="5142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" name="Google Shape;79;p14"/>
            <p:cNvSpPr/>
            <p:nvPr/>
          </p:nvSpPr>
          <p:spPr>
            <a:xfrm>
              <a:off x="-3240" y="-6120"/>
              <a:ext cx="5981040" cy="5158440"/>
            </a:xfrm>
            <a:custGeom>
              <a:rect b="b" l="l" r="r" t="t"/>
              <a:pathLst>
                <a:path extrusionOk="0" h="205359" w="239268">
                  <a:moveTo>
                    <a:pt x="0" y="0"/>
                  </a:moveTo>
                  <a:lnTo>
                    <a:pt x="0" y="205359"/>
                  </a:lnTo>
                  <a:lnTo>
                    <a:pt x="239268" y="205359"/>
                  </a:lnTo>
                  <a:lnTo>
                    <a:pt x="103632" y="0"/>
                  </a:lnTo>
                  <a:close/>
                </a:path>
              </a:pathLst>
            </a:custGeom>
            <a:solidFill>
              <a:srgbClr val="FBDFDC"/>
            </a:solidFill>
            <a:ln>
              <a:noFill/>
            </a:ln>
          </p:spPr>
        </p:sp>
        <p:grpSp>
          <p:nvGrpSpPr>
            <p:cNvPr id="80" name="Google Shape;80;p14"/>
            <p:cNvGrpSpPr/>
            <p:nvPr/>
          </p:nvGrpSpPr>
          <p:grpSpPr>
            <a:xfrm>
              <a:off x="2613600" y="3629880"/>
              <a:ext cx="838440" cy="1509840"/>
              <a:chOff x="2613600" y="3629880"/>
              <a:chExt cx="838440" cy="1509840"/>
            </a:xfrm>
          </p:grpSpPr>
          <p:sp>
            <p:nvSpPr>
              <p:cNvPr id="81" name="Google Shape;81;p14"/>
              <p:cNvSpPr/>
              <p:nvPr/>
            </p:nvSpPr>
            <p:spPr>
              <a:xfrm>
                <a:off x="2930040" y="3897720"/>
                <a:ext cx="207360" cy="179280"/>
              </a:xfrm>
              <a:prstGeom prst="triangle">
                <a:avLst>
                  <a:gd fmla="val 50000" name="adj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4"/>
              <p:cNvSpPr/>
              <p:nvPr/>
            </p:nvSpPr>
            <p:spPr>
              <a:xfrm>
                <a:off x="2930040" y="4163400"/>
                <a:ext cx="207360" cy="17928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2930040" y="4429080"/>
                <a:ext cx="207360" cy="179280"/>
              </a:xfrm>
              <a:prstGeom prst="triangle">
                <a:avLst>
                  <a:gd fmla="val 50000" name="adj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2930040" y="4694760"/>
                <a:ext cx="207360" cy="179280"/>
              </a:xfrm>
              <a:prstGeom prst="triangle">
                <a:avLst>
                  <a:gd fmla="val 50000" name="adj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2930040" y="4960440"/>
                <a:ext cx="207360" cy="17928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2613600" y="4163040"/>
                <a:ext cx="207360" cy="17928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2613600" y="4428720"/>
                <a:ext cx="207360" cy="17928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2613600" y="4694400"/>
                <a:ext cx="207360" cy="179280"/>
              </a:xfrm>
              <a:prstGeom prst="triangle">
                <a:avLst>
                  <a:gd fmla="val 50000" name="adj"/>
                </a:avLst>
              </a:prstGeom>
              <a:solidFill>
                <a:srgbClr val="FFFFFF">
                  <a:alpha val="1490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2613600" y="4960080"/>
                <a:ext cx="207360" cy="179280"/>
              </a:xfrm>
              <a:prstGeom prst="triangle">
                <a:avLst>
                  <a:gd fmla="val 50000" name="adj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3244680" y="3629880"/>
                <a:ext cx="207360" cy="17928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3244680" y="3895560"/>
                <a:ext cx="207360" cy="17928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3244680" y="4161240"/>
                <a:ext cx="207360" cy="179280"/>
              </a:xfrm>
              <a:prstGeom prst="triangle">
                <a:avLst>
                  <a:gd fmla="val 50000" name="adj"/>
                </a:avLst>
              </a:prstGeom>
              <a:solidFill>
                <a:srgbClr val="FFFFFF">
                  <a:alpha val="1490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3244680" y="4426920"/>
                <a:ext cx="207360" cy="179280"/>
              </a:xfrm>
              <a:prstGeom prst="triangle">
                <a:avLst>
                  <a:gd fmla="val 50000" name="adj"/>
                </a:avLst>
              </a:pr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3244680" y="4692600"/>
                <a:ext cx="207360" cy="179280"/>
              </a:xfrm>
              <a:prstGeom prst="triangle">
                <a:avLst>
                  <a:gd fmla="val 5000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3244680" y="4958280"/>
                <a:ext cx="207360" cy="179280"/>
              </a:xfrm>
              <a:prstGeom prst="triangle">
                <a:avLst>
                  <a:gd fmla="val 50000" name="adj"/>
                </a:avLst>
              </a:prstGeom>
              <a:solidFill>
                <a:srgbClr val="FFFFFF">
                  <a:alpha val="14901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14"/>
            <p:cNvGrpSpPr/>
            <p:nvPr/>
          </p:nvGrpSpPr>
          <p:grpSpPr>
            <a:xfrm>
              <a:off x="92520" y="8280"/>
              <a:ext cx="8604360" cy="4845465"/>
              <a:chOff x="92520" y="8280"/>
              <a:chExt cx="8604360" cy="4845465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92520" y="1318680"/>
                <a:ext cx="3198960" cy="504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0000" spcFirstLastPara="1" rIns="90000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169560" y="1356480"/>
                <a:ext cx="3104640" cy="4305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0000" spcFirstLastPara="1" rIns="90000" wrap="square" tIns="91425">
                <a:noAutofit/>
              </a:bodyPr>
              <a:lstStyle/>
              <a:p>
                <a:pPr indent="0" lvl="0" marL="0" marR="0" rtl="0" algn="ctr">
                  <a:lnSpc>
                    <a:spcPct val="114999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000"/>
                  <a:buFont typeface="Arial"/>
                  <a:buNone/>
                </a:pPr>
                <a:r>
                  <a:rPr b="1" i="0" lang="en-US" sz="3000" u="none" cap="none" strike="noStrike">
                    <a:solidFill>
                      <a:srgbClr val="008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BÀI TẬP LỚN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9" name="Google Shape;99;p14"/>
              <p:cNvGrpSpPr/>
              <p:nvPr/>
            </p:nvGrpSpPr>
            <p:grpSpPr>
              <a:xfrm>
                <a:off x="7767360" y="8280"/>
                <a:ext cx="929520" cy="2559600"/>
                <a:chOff x="7767360" y="8280"/>
                <a:chExt cx="929520" cy="2559600"/>
              </a:xfrm>
            </p:grpSpPr>
            <p:sp>
              <p:nvSpPr>
                <p:cNvPr id="100" name="Google Shape;100;p14"/>
                <p:cNvSpPr/>
                <p:nvPr/>
              </p:nvSpPr>
              <p:spPr>
                <a:xfrm>
                  <a:off x="8117640" y="305640"/>
                  <a:ext cx="230040" cy="19872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14"/>
                <p:cNvSpPr/>
                <p:nvPr/>
              </p:nvSpPr>
              <p:spPr>
                <a:xfrm>
                  <a:off x="8117640" y="600480"/>
                  <a:ext cx="230040" cy="19872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14"/>
                <p:cNvSpPr/>
                <p:nvPr/>
              </p:nvSpPr>
              <p:spPr>
                <a:xfrm>
                  <a:off x="8117640" y="895320"/>
                  <a:ext cx="230040" cy="19872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14"/>
                <p:cNvSpPr/>
                <p:nvPr/>
              </p:nvSpPr>
              <p:spPr>
                <a:xfrm>
                  <a:off x="8117640" y="1190160"/>
                  <a:ext cx="230040" cy="19872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104;p14"/>
                <p:cNvSpPr/>
                <p:nvPr/>
              </p:nvSpPr>
              <p:spPr>
                <a:xfrm>
                  <a:off x="8117640" y="1485000"/>
                  <a:ext cx="230040" cy="19872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5" name="Google Shape;105;p14"/>
                <p:cNvSpPr/>
                <p:nvPr/>
              </p:nvSpPr>
              <p:spPr>
                <a:xfrm>
                  <a:off x="8117640" y="1779840"/>
                  <a:ext cx="230040" cy="19872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6" name="Google Shape;106;p14"/>
                <p:cNvSpPr/>
                <p:nvPr/>
              </p:nvSpPr>
              <p:spPr>
                <a:xfrm>
                  <a:off x="8117640" y="2074680"/>
                  <a:ext cx="230040" cy="19872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Google Shape;107;p14"/>
                <p:cNvSpPr/>
                <p:nvPr/>
              </p:nvSpPr>
              <p:spPr>
                <a:xfrm>
                  <a:off x="7767360" y="599760"/>
                  <a:ext cx="230040" cy="19872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14"/>
                <p:cNvSpPr/>
                <p:nvPr/>
              </p:nvSpPr>
              <p:spPr>
                <a:xfrm>
                  <a:off x="7767360" y="894600"/>
                  <a:ext cx="230040" cy="19872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109;p14"/>
                <p:cNvSpPr/>
                <p:nvPr/>
              </p:nvSpPr>
              <p:spPr>
                <a:xfrm>
                  <a:off x="7767360" y="1189800"/>
                  <a:ext cx="230040" cy="19872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>
                    <a:alpha val="1490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" name="Google Shape;110;p14"/>
                <p:cNvSpPr/>
                <p:nvPr/>
              </p:nvSpPr>
              <p:spPr>
                <a:xfrm>
                  <a:off x="7767360" y="1484640"/>
                  <a:ext cx="230040" cy="19872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" name="Google Shape;111;p14"/>
                <p:cNvSpPr/>
                <p:nvPr/>
              </p:nvSpPr>
              <p:spPr>
                <a:xfrm>
                  <a:off x="7767360" y="1779480"/>
                  <a:ext cx="230040" cy="19872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" name="Google Shape;112;p14"/>
                <p:cNvSpPr/>
                <p:nvPr/>
              </p:nvSpPr>
              <p:spPr>
                <a:xfrm>
                  <a:off x="7767360" y="2074320"/>
                  <a:ext cx="230040" cy="19872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>
                    <a:alpha val="1490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3" name="Google Shape;113;p14"/>
                <p:cNvSpPr/>
                <p:nvPr/>
              </p:nvSpPr>
              <p:spPr>
                <a:xfrm>
                  <a:off x="7767360" y="2369160"/>
                  <a:ext cx="230040" cy="19872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4" name="Google Shape;114;p14"/>
                <p:cNvSpPr/>
                <p:nvPr/>
              </p:nvSpPr>
              <p:spPr>
                <a:xfrm>
                  <a:off x="8466840" y="8280"/>
                  <a:ext cx="230040" cy="19872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5" name="Google Shape;115;p14"/>
                <p:cNvSpPr/>
                <p:nvPr/>
              </p:nvSpPr>
              <p:spPr>
                <a:xfrm>
                  <a:off x="8466840" y="303120"/>
                  <a:ext cx="230040" cy="19872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6" name="Google Shape;116;p14"/>
                <p:cNvSpPr/>
                <p:nvPr/>
              </p:nvSpPr>
              <p:spPr>
                <a:xfrm>
                  <a:off x="8466840" y="597960"/>
                  <a:ext cx="230040" cy="19872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>
                    <a:alpha val="1490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" name="Google Shape;117;p14"/>
                <p:cNvSpPr/>
                <p:nvPr/>
              </p:nvSpPr>
              <p:spPr>
                <a:xfrm>
                  <a:off x="8466840" y="892800"/>
                  <a:ext cx="230040" cy="19872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8" name="Google Shape;118;p14"/>
                <p:cNvSpPr/>
                <p:nvPr/>
              </p:nvSpPr>
              <p:spPr>
                <a:xfrm>
                  <a:off x="8466840" y="1187640"/>
                  <a:ext cx="230040" cy="19872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9" name="Google Shape;119;p14"/>
                <p:cNvSpPr/>
                <p:nvPr/>
              </p:nvSpPr>
              <p:spPr>
                <a:xfrm>
                  <a:off x="8466840" y="1482480"/>
                  <a:ext cx="230040" cy="19872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>
                    <a:alpha val="14901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" name="Google Shape;120;p14"/>
                <p:cNvSpPr/>
                <p:nvPr/>
              </p:nvSpPr>
              <p:spPr>
                <a:xfrm>
                  <a:off x="8466840" y="1777680"/>
                  <a:ext cx="230040" cy="19872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" name="Google Shape;121;p14"/>
                <p:cNvSpPr/>
                <p:nvPr/>
              </p:nvSpPr>
              <p:spPr>
                <a:xfrm>
                  <a:off x="7767360" y="305640"/>
                  <a:ext cx="230040" cy="198720"/>
                </a:xfrm>
                <a:prstGeom prst="triangle">
                  <a:avLst>
                    <a:gd fmla="val 50000" name="adj"/>
                  </a:avLst>
                </a:prstGeom>
                <a:solidFill>
                  <a:srgbClr val="FFFFFF">
                    <a:alpha val="4000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2" name="Google Shape;122;p14"/>
              <p:cNvSpPr/>
              <p:nvPr/>
            </p:nvSpPr>
            <p:spPr>
              <a:xfrm>
                <a:off x="92520" y="3355560"/>
                <a:ext cx="3198960" cy="554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0000" spcFirstLastPara="1" rIns="90000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92520" y="3397320"/>
                <a:ext cx="3198960" cy="4726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0000" spcFirstLastPara="1" rIns="90000" wrap="square" tIns="91425">
                <a:noAutofit/>
              </a:bodyPr>
              <a:lstStyle/>
              <a:p>
                <a:pPr indent="0" lvl="0" marL="0" marR="0" rtl="0" algn="l">
                  <a:lnSpc>
                    <a:spcPct val="114999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4"/>
              <p:cNvSpPr/>
              <p:nvPr/>
            </p:nvSpPr>
            <p:spPr>
              <a:xfrm rot="-3000">
                <a:off x="3942720" y="668160"/>
                <a:ext cx="3817080" cy="41839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228600" rotWithShape="0" algn="tl" dir="5400000" dist="50760">
                  <a:srgbClr val="000000">
                    <a:alpha val="5098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" name="Google Shape;125;p14"/>
            <p:cNvGrpSpPr/>
            <p:nvPr/>
          </p:nvGrpSpPr>
          <p:grpSpPr>
            <a:xfrm>
              <a:off x="2286000" y="2420640"/>
              <a:ext cx="4571280" cy="302760"/>
              <a:chOff x="2286000" y="2420640"/>
              <a:chExt cx="4571280" cy="302760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2286000" y="2420640"/>
                <a:ext cx="4571280" cy="302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2286000" y="2420640"/>
                <a:ext cx="4571280" cy="302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4"/>
              <p:cNvSpPr/>
              <p:nvPr/>
            </p:nvSpPr>
            <p:spPr>
              <a:xfrm>
                <a:off x="2286000" y="2420640"/>
                <a:ext cx="4571280" cy="302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Ảnh có chứa văn bản, ảnh chụp màn hình, Phông chữ, thiết kế&#10;&#10;Mô tả được tự động tạo" id="129" name="Google Shape;12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469" y="1771650"/>
            <a:ext cx="274320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Ảnh có chứa văn bản, ảnh chụp màn hình, đa phương tiện, Thiết bị điện&#10;&#10;Mô tả được tự động tạo" id="130" name="Google Shape;13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00488" y="648938"/>
            <a:ext cx="5207793" cy="4202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120"/>
            <a:ext cx="9143280" cy="5142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/>
          <p:nvPr/>
        </p:nvSpPr>
        <p:spPr>
          <a:xfrm flipH="1" rot="10800000">
            <a:off x="-6738" y="-7257"/>
            <a:ext cx="9150120" cy="5158440"/>
          </a:xfrm>
          <a:custGeom>
            <a:rect b="b" l="l" r="r" t="t"/>
            <a:pathLst>
              <a:path extrusionOk="0" h="205359" w="239268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E6F4E4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307800" y="47160"/>
            <a:ext cx="7236000" cy="668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4191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3000"/>
              <a:buFont typeface="Times New Roman"/>
              <a:buAutoNum type="arabicPeriod"/>
            </a:pPr>
            <a:r>
              <a:rPr b="1" i="0" lang="en-US" sz="3000" u="none" cap="none" strike="noStrike">
                <a:solidFill>
                  <a:srgbClr val="008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 lớn: Quản lý thời khóa biểu</a:t>
            </a:r>
            <a:endParaRPr b="1" i="0" sz="3000" u="none" cap="none" strike="noStrike">
              <a:solidFill>
                <a:srgbClr val="008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5"/>
          <p:cNvSpPr/>
          <p:nvPr/>
        </p:nvSpPr>
        <p:spPr>
          <a:xfrm rot="5400000">
            <a:off x="1698840" y="4382640"/>
            <a:ext cx="230040" cy="19872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 rot="5400000">
            <a:off x="1404000" y="4382640"/>
            <a:ext cx="230040" cy="19872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 rot="5400000">
            <a:off x="1109160" y="4382640"/>
            <a:ext cx="230040" cy="19872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 rot="5400000">
            <a:off x="814320" y="4382640"/>
            <a:ext cx="230040" cy="19872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/>
          <p:nvPr/>
        </p:nvSpPr>
        <p:spPr>
          <a:xfrm rot="5400000">
            <a:off x="519480" y="4382640"/>
            <a:ext cx="230040" cy="19872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/>
          <p:nvPr/>
        </p:nvSpPr>
        <p:spPr>
          <a:xfrm rot="5400000">
            <a:off x="224640" y="4382640"/>
            <a:ext cx="230040" cy="19872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 rot="5400000">
            <a:off x="-69840" y="4382640"/>
            <a:ext cx="230040" cy="19872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/>
          <p:nvPr/>
        </p:nvSpPr>
        <p:spPr>
          <a:xfrm rot="5400000">
            <a:off x="1404720" y="4032360"/>
            <a:ext cx="230040" cy="19872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/>
          <p:nvPr/>
        </p:nvSpPr>
        <p:spPr>
          <a:xfrm rot="5400000">
            <a:off x="1109520" y="4032360"/>
            <a:ext cx="230040" cy="19872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 rot="5400000">
            <a:off x="814680" y="4032360"/>
            <a:ext cx="230040" cy="198720"/>
          </a:xfrm>
          <a:prstGeom prst="triangle">
            <a:avLst>
              <a:gd fmla="val 50000" name="adj"/>
            </a:avLst>
          </a:prstGeom>
          <a:solidFill>
            <a:srgbClr val="FFFFFF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 rot="5400000">
            <a:off x="519840" y="4032360"/>
            <a:ext cx="230040" cy="19872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/>
          <p:nvPr/>
        </p:nvSpPr>
        <p:spPr>
          <a:xfrm rot="5400000">
            <a:off x="225000" y="4032360"/>
            <a:ext cx="230040" cy="19872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/>
          <p:nvPr/>
        </p:nvSpPr>
        <p:spPr>
          <a:xfrm rot="5400000">
            <a:off x="-69120" y="4032360"/>
            <a:ext cx="230040" cy="198720"/>
          </a:xfrm>
          <a:prstGeom prst="triangle">
            <a:avLst>
              <a:gd fmla="val 50000" name="adj"/>
            </a:avLst>
          </a:prstGeom>
          <a:solidFill>
            <a:srgbClr val="FFFFFF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/>
          <p:nvPr/>
        </p:nvSpPr>
        <p:spPr>
          <a:xfrm rot="5400000">
            <a:off x="-364320" y="4032360"/>
            <a:ext cx="230040" cy="19872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/>
          <p:nvPr/>
        </p:nvSpPr>
        <p:spPr>
          <a:xfrm rot="5400000">
            <a:off x="1996200" y="4731840"/>
            <a:ext cx="230040" cy="19872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5"/>
          <p:cNvSpPr/>
          <p:nvPr/>
        </p:nvSpPr>
        <p:spPr>
          <a:xfrm rot="5400000">
            <a:off x="1701360" y="4731840"/>
            <a:ext cx="230040" cy="19872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5"/>
          <p:cNvSpPr/>
          <p:nvPr/>
        </p:nvSpPr>
        <p:spPr>
          <a:xfrm rot="5400000">
            <a:off x="1406520" y="4731840"/>
            <a:ext cx="230040" cy="198720"/>
          </a:xfrm>
          <a:prstGeom prst="triangle">
            <a:avLst>
              <a:gd fmla="val 50000" name="adj"/>
            </a:avLst>
          </a:prstGeom>
          <a:solidFill>
            <a:srgbClr val="FFFFFF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5"/>
          <p:cNvSpPr/>
          <p:nvPr/>
        </p:nvSpPr>
        <p:spPr>
          <a:xfrm rot="5400000">
            <a:off x="1111680" y="4731840"/>
            <a:ext cx="230040" cy="19872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/>
          <p:nvPr/>
        </p:nvSpPr>
        <p:spPr>
          <a:xfrm rot="5400000">
            <a:off x="816480" y="4731840"/>
            <a:ext cx="230040" cy="19872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/>
          <p:nvPr/>
        </p:nvSpPr>
        <p:spPr>
          <a:xfrm rot="5400000">
            <a:off x="521640" y="4731840"/>
            <a:ext cx="230040" cy="198720"/>
          </a:xfrm>
          <a:prstGeom prst="triangle">
            <a:avLst>
              <a:gd fmla="val 50000" name="adj"/>
            </a:avLst>
          </a:prstGeom>
          <a:solidFill>
            <a:srgbClr val="FFFFFF">
              <a:alpha val="1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5"/>
          <p:cNvSpPr/>
          <p:nvPr/>
        </p:nvSpPr>
        <p:spPr>
          <a:xfrm rot="5400000">
            <a:off x="226800" y="4731840"/>
            <a:ext cx="230040" cy="19872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5"/>
          <p:cNvSpPr/>
          <p:nvPr/>
        </p:nvSpPr>
        <p:spPr>
          <a:xfrm rot="5400000">
            <a:off x="1698840" y="4032360"/>
            <a:ext cx="230040" cy="19872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438840" y="1070280"/>
            <a:ext cx="6028920" cy="397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0955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Màn hình chính bao gồm: thêm sự kiện, xem lịch trình, chỉnh sửa sự kiện và thoát.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1825" y="1528325"/>
            <a:ext cx="5502579" cy="33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120"/>
            <a:ext cx="9143280" cy="514296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/>
          <p:nvPr/>
        </p:nvSpPr>
        <p:spPr>
          <a:xfrm flipH="1" rot="10800000">
            <a:off x="-6738" y="-7435"/>
            <a:ext cx="9150206" cy="5158618"/>
          </a:xfrm>
          <a:custGeom>
            <a:rect b="b" l="l" r="r" t="t"/>
            <a:pathLst>
              <a:path extrusionOk="0" h="205359" w="239268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E6F4E4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307800" y="47160"/>
            <a:ext cx="72360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4191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3000"/>
              <a:buFont typeface="Times New Roman"/>
              <a:buAutoNum type="arabicPeriod"/>
            </a:pPr>
            <a:r>
              <a:rPr b="1" i="0" lang="en-US" sz="3000" u="none" cap="none" strike="noStrike">
                <a:solidFill>
                  <a:srgbClr val="008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 lớn 1: Quản lý thời khoá biểu</a:t>
            </a:r>
            <a:endParaRPr b="1" i="0" sz="3000" u="none" cap="none" strike="noStrike">
              <a:solidFill>
                <a:srgbClr val="008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6"/>
          <p:cNvSpPr/>
          <p:nvPr/>
        </p:nvSpPr>
        <p:spPr>
          <a:xfrm rot="5400000">
            <a:off x="169887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/>
          <p:nvPr/>
        </p:nvSpPr>
        <p:spPr>
          <a:xfrm rot="5400000">
            <a:off x="140403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 rot="5400000">
            <a:off x="110919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6"/>
          <p:cNvSpPr/>
          <p:nvPr/>
        </p:nvSpPr>
        <p:spPr>
          <a:xfrm rot="5400000">
            <a:off x="81435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/>
          <p:nvPr/>
        </p:nvSpPr>
        <p:spPr>
          <a:xfrm rot="5400000">
            <a:off x="51951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/>
          <p:nvPr/>
        </p:nvSpPr>
        <p:spPr>
          <a:xfrm rot="5400000">
            <a:off x="22467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6"/>
          <p:cNvSpPr/>
          <p:nvPr/>
        </p:nvSpPr>
        <p:spPr>
          <a:xfrm rot="5400000">
            <a:off x="-6981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/>
          <p:nvPr/>
        </p:nvSpPr>
        <p:spPr>
          <a:xfrm rot="5400000">
            <a:off x="140475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 rot="5400000">
            <a:off x="110955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 rot="5400000">
            <a:off x="81471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1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 rot="5400000">
            <a:off x="51987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6"/>
          <p:cNvSpPr/>
          <p:nvPr/>
        </p:nvSpPr>
        <p:spPr>
          <a:xfrm rot="5400000">
            <a:off x="22503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 rot="5400000">
            <a:off x="-6909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1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/>
          <p:nvPr/>
        </p:nvSpPr>
        <p:spPr>
          <a:xfrm rot="5400000">
            <a:off x="-36429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/>
          <p:nvPr/>
        </p:nvSpPr>
        <p:spPr>
          <a:xfrm rot="5400000">
            <a:off x="199623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/>
          <p:nvPr/>
        </p:nvSpPr>
        <p:spPr>
          <a:xfrm rot="5400000">
            <a:off x="170139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/>
          <p:nvPr/>
        </p:nvSpPr>
        <p:spPr>
          <a:xfrm rot="5400000">
            <a:off x="140655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1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6"/>
          <p:cNvSpPr/>
          <p:nvPr/>
        </p:nvSpPr>
        <p:spPr>
          <a:xfrm rot="5400000">
            <a:off x="111171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"/>
          <p:cNvSpPr/>
          <p:nvPr/>
        </p:nvSpPr>
        <p:spPr>
          <a:xfrm rot="5400000">
            <a:off x="81651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6"/>
          <p:cNvSpPr/>
          <p:nvPr/>
        </p:nvSpPr>
        <p:spPr>
          <a:xfrm rot="5400000">
            <a:off x="52167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1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6"/>
          <p:cNvSpPr/>
          <p:nvPr/>
        </p:nvSpPr>
        <p:spPr>
          <a:xfrm rot="5400000">
            <a:off x="22683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6"/>
          <p:cNvSpPr/>
          <p:nvPr/>
        </p:nvSpPr>
        <p:spPr>
          <a:xfrm rot="5400000">
            <a:off x="169887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438845" y="1070236"/>
            <a:ext cx="32406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0955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Thêm sự kiện: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 Nhập tháng.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 Nhập tuần.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 Nhập ngày.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 Nhập thời gian bắt đầu.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 Nhập thời gian kết thúc.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 Nhập tên sự kiện.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 Nhập chi tiết sự kiện.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+ Nó có quan trọng hay không?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Sau khi nhập hết thông tin thì ta có thể nhập thêm những sự kiện khác, nếu không gõ “end” để thoát ra.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1475" y="1200088"/>
            <a:ext cx="5295900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120"/>
            <a:ext cx="9143280" cy="514296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7"/>
          <p:cNvSpPr/>
          <p:nvPr/>
        </p:nvSpPr>
        <p:spPr>
          <a:xfrm flipH="1" rot="10800000">
            <a:off x="-6738" y="-7435"/>
            <a:ext cx="9150206" cy="5158618"/>
          </a:xfrm>
          <a:custGeom>
            <a:rect b="b" l="l" r="r" t="t"/>
            <a:pathLst>
              <a:path extrusionOk="0" h="205359" w="239268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E6F4E4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7"/>
          <p:cNvSpPr/>
          <p:nvPr/>
        </p:nvSpPr>
        <p:spPr>
          <a:xfrm>
            <a:off x="307800" y="47160"/>
            <a:ext cx="72360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4191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3000"/>
              <a:buFont typeface="Times New Roman"/>
              <a:buAutoNum type="arabicPeriod"/>
            </a:pPr>
            <a:r>
              <a:rPr b="1" i="0" lang="en-US" sz="3000" u="none" cap="none" strike="noStrike">
                <a:solidFill>
                  <a:srgbClr val="008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 lớn 1: Quản lý thời khóa biểu</a:t>
            </a:r>
            <a:endParaRPr b="1" i="0" sz="3000" u="none" cap="none" strike="noStrike">
              <a:solidFill>
                <a:srgbClr val="008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7"/>
          <p:cNvSpPr/>
          <p:nvPr/>
        </p:nvSpPr>
        <p:spPr>
          <a:xfrm rot="5400000">
            <a:off x="169887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7"/>
          <p:cNvSpPr/>
          <p:nvPr/>
        </p:nvSpPr>
        <p:spPr>
          <a:xfrm rot="5400000">
            <a:off x="140403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/>
          <p:nvPr/>
        </p:nvSpPr>
        <p:spPr>
          <a:xfrm rot="5400000">
            <a:off x="110919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/>
          <p:nvPr/>
        </p:nvSpPr>
        <p:spPr>
          <a:xfrm rot="5400000">
            <a:off x="81435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 rot="5400000">
            <a:off x="51951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/>
          <p:nvPr/>
        </p:nvSpPr>
        <p:spPr>
          <a:xfrm rot="5400000">
            <a:off x="22467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/>
          <p:nvPr/>
        </p:nvSpPr>
        <p:spPr>
          <a:xfrm rot="5400000">
            <a:off x="-6981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/>
          <p:nvPr/>
        </p:nvSpPr>
        <p:spPr>
          <a:xfrm rot="5400000">
            <a:off x="140475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7"/>
          <p:cNvSpPr/>
          <p:nvPr/>
        </p:nvSpPr>
        <p:spPr>
          <a:xfrm rot="5400000">
            <a:off x="110955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/>
          <p:nvPr/>
        </p:nvSpPr>
        <p:spPr>
          <a:xfrm rot="5400000">
            <a:off x="81471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1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 rot="5400000">
            <a:off x="51987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7"/>
          <p:cNvSpPr/>
          <p:nvPr/>
        </p:nvSpPr>
        <p:spPr>
          <a:xfrm rot="5400000">
            <a:off x="22503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/>
          <p:nvPr/>
        </p:nvSpPr>
        <p:spPr>
          <a:xfrm rot="5400000">
            <a:off x="-6909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1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/>
          <p:nvPr/>
        </p:nvSpPr>
        <p:spPr>
          <a:xfrm rot="5400000">
            <a:off x="-36429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7"/>
          <p:cNvSpPr/>
          <p:nvPr/>
        </p:nvSpPr>
        <p:spPr>
          <a:xfrm rot="5400000">
            <a:off x="199623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/>
          <p:nvPr/>
        </p:nvSpPr>
        <p:spPr>
          <a:xfrm rot="5400000">
            <a:off x="170139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 rot="5400000">
            <a:off x="140655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1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 rot="5400000">
            <a:off x="111171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"/>
          <p:cNvSpPr/>
          <p:nvPr/>
        </p:nvSpPr>
        <p:spPr>
          <a:xfrm rot="5400000">
            <a:off x="81651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/>
          <p:nvPr/>
        </p:nvSpPr>
        <p:spPr>
          <a:xfrm rot="5400000">
            <a:off x="52167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1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7"/>
          <p:cNvSpPr/>
          <p:nvPr/>
        </p:nvSpPr>
        <p:spPr>
          <a:xfrm rot="5400000">
            <a:off x="22683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7"/>
          <p:cNvSpPr/>
          <p:nvPr/>
        </p:nvSpPr>
        <p:spPr>
          <a:xfrm rot="5400000">
            <a:off x="169887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438845" y="1070236"/>
            <a:ext cx="32406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-20955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Xem lịch trình: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+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Nhập tháng bạn muốn xem.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+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Nhập tuần của tháng bạn muốn xem. 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0275" y="1159574"/>
            <a:ext cx="4746790" cy="308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120"/>
            <a:ext cx="9143280" cy="514296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8"/>
          <p:cNvSpPr/>
          <p:nvPr/>
        </p:nvSpPr>
        <p:spPr>
          <a:xfrm flipH="1" rot="10800000">
            <a:off x="-6738" y="-7435"/>
            <a:ext cx="9150206" cy="5158618"/>
          </a:xfrm>
          <a:custGeom>
            <a:rect b="b" l="l" r="r" t="t"/>
            <a:pathLst>
              <a:path extrusionOk="0" h="205359" w="239268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E6F4E4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307800" y="47160"/>
            <a:ext cx="72360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4191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3000"/>
              <a:buFont typeface="Times New Roman"/>
              <a:buAutoNum type="arabicPeriod"/>
            </a:pPr>
            <a:r>
              <a:rPr b="1" i="0" lang="en-US" sz="3000" u="none" cap="none" strike="noStrike">
                <a:solidFill>
                  <a:srgbClr val="008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 lớn 1: Quản lý thời khóa biểu</a:t>
            </a:r>
            <a:endParaRPr b="1" i="0" sz="3000" u="none" cap="none" strike="noStrike">
              <a:solidFill>
                <a:srgbClr val="008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18"/>
          <p:cNvSpPr/>
          <p:nvPr/>
        </p:nvSpPr>
        <p:spPr>
          <a:xfrm rot="5400000">
            <a:off x="169887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 rot="5400000">
            <a:off x="140403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 rot="5400000">
            <a:off x="110919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/>
          <p:nvPr/>
        </p:nvSpPr>
        <p:spPr>
          <a:xfrm rot="5400000">
            <a:off x="81435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/>
          <p:nvPr/>
        </p:nvSpPr>
        <p:spPr>
          <a:xfrm rot="5400000">
            <a:off x="51951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8"/>
          <p:cNvSpPr/>
          <p:nvPr/>
        </p:nvSpPr>
        <p:spPr>
          <a:xfrm rot="5400000">
            <a:off x="22467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"/>
          <p:cNvSpPr/>
          <p:nvPr/>
        </p:nvSpPr>
        <p:spPr>
          <a:xfrm rot="5400000">
            <a:off x="-6981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 rot="5400000">
            <a:off x="140475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/>
          <p:nvPr/>
        </p:nvSpPr>
        <p:spPr>
          <a:xfrm rot="5400000">
            <a:off x="110955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8"/>
          <p:cNvSpPr/>
          <p:nvPr/>
        </p:nvSpPr>
        <p:spPr>
          <a:xfrm rot="5400000">
            <a:off x="81471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1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8"/>
          <p:cNvSpPr/>
          <p:nvPr/>
        </p:nvSpPr>
        <p:spPr>
          <a:xfrm rot="5400000">
            <a:off x="51987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8"/>
          <p:cNvSpPr/>
          <p:nvPr/>
        </p:nvSpPr>
        <p:spPr>
          <a:xfrm rot="5400000">
            <a:off x="22503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 rot="5400000">
            <a:off x="-6909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1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/>
          <p:nvPr/>
        </p:nvSpPr>
        <p:spPr>
          <a:xfrm rot="5400000">
            <a:off x="-36429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8"/>
          <p:cNvSpPr/>
          <p:nvPr/>
        </p:nvSpPr>
        <p:spPr>
          <a:xfrm rot="5400000">
            <a:off x="199623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8"/>
          <p:cNvSpPr/>
          <p:nvPr/>
        </p:nvSpPr>
        <p:spPr>
          <a:xfrm rot="5400000">
            <a:off x="170139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8"/>
          <p:cNvSpPr/>
          <p:nvPr/>
        </p:nvSpPr>
        <p:spPr>
          <a:xfrm rot="5400000">
            <a:off x="140655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1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 rot="5400000">
            <a:off x="111171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 rot="5400000">
            <a:off x="81651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 rot="5400000">
            <a:off x="52167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1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 rot="5400000">
            <a:off x="22683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 rot="5400000">
            <a:off x="169887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438845" y="1070236"/>
            <a:ext cx="3240600" cy="3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Chỉnh sửa sự kiện: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+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Nhập tháng.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+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Nhập tuần.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+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Nhập ngày.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Chọn option muốn chỉnh: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+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Thêm công việc.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+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Chỉnh sửa công việc.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+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Xóa công việc.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8000" y="1548425"/>
            <a:ext cx="5034524" cy="26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120"/>
            <a:ext cx="9143280" cy="514296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9"/>
          <p:cNvSpPr/>
          <p:nvPr/>
        </p:nvSpPr>
        <p:spPr>
          <a:xfrm flipH="1" rot="10800000">
            <a:off x="-6738" y="-7435"/>
            <a:ext cx="9150206" cy="5158618"/>
          </a:xfrm>
          <a:custGeom>
            <a:rect b="b" l="l" r="r" t="t"/>
            <a:pathLst>
              <a:path extrusionOk="0" h="205359" w="239268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E6F4E4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307800" y="47160"/>
            <a:ext cx="72360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4191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3000"/>
              <a:buFont typeface="Times New Roman"/>
              <a:buAutoNum type="arabicPeriod"/>
            </a:pPr>
            <a:r>
              <a:rPr b="1" i="0" lang="en-US" sz="3000" u="none" cap="none" strike="noStrike">
                <a:solidFill>
                  <a:srgbClr val="008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 lớn 1: Quản lý thời khóa biểu</a:t>
            </a:r>
            <a:endParaRPr b="1" i="0" sz="3000" u="none" cap="none" strike="noStrike">
              <a:solidFill>
                <a:srgbClr val="008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19"/>
          <p:cNvSpPr/>
          <p:nvPr/>
        </p:nvSpPr>
        <p:spPr>
          <a:xfrm rot="5400000">
            <a:off x="169887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 rot="5400000">
            <a:off x="140403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 rot="5400000">
            <a:off x="110919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 rot="5400000">
            <a:off x="81435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 rot="5400000">
            <a:off x="51951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9"/>
          <p:cNvSpPr/>
          <p:nvPr/>
        </p:nvSpPr>
        <p:spPr>
          <a:xfrm rot="5400000">
            <a:off x="22467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9"/>
          <p:cNvSpPr/>
          <p:nvPr/>
        </p:nvSpPr>
        <p:spPr>
          <a:xfrm rot="5400000">
            <a:off x="-6981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9"/>
          <p:cNvSpPr/>
          <p:nvPr/>
        </p:nvSpPr>
        <p:spPr>
          <a:xfrm rot="5400000">
            <a:off x="140475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/>
          <p:nvPr/>
        </p:nvSpPr>
        <p:spPr>
          <a:xfrm rot="5400000">
            <a:off x="110955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"/>
          <p:cNvSpPr/>
          <p:nvPr/>
        </p:nvSpPr>
        <p:spPr>
          <a:xfrm rot="5400000">
            <a:off x="81471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1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9"/>
          <p:cNvSpPr/>
          <p:nvPr/>
        </p:nvSpPr>
        <p:spPr>
          <a:xfrm rot="5400000">
            <a:off x="51987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9"/>
          <p:cNvSpPr/>
          <p:nvPr/>
        </p:nvSpPr>
        <p:spPr>
          <a:xfrm rot="5400000">
            <a:off x="22503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9"/>
          <p:cNvSpPr/>
          <p:nvPr/>
        </p:nvSpPr>
        <p:spPr>
          <a:xfrm rot="5400000">
            <a:off x="-6909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1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9"/>
          <p:cNvSpPr/>
          <p:nvPr/>
        </p:nvSpPr>
        <p:spPr>
          <a:xfrm rot="5400000">
            <a:off x="-36429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 rot="5400000">
            <a:off x="199623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9"/>
          <p:cNvSpPr/>
          <p:nvPr/>
        </p:nvSpPr>
        <p:spPr>
          <a:xfrm rot="5400000">
            <a:off x="170139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9"/>
          <p:cNvSpPr/>
          <p:nvPr/>
        </p:nvSpPr>
        <p:spPr>
          <a:xfrm rot="5400000">
            <a:off x="140655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1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9"/>
          <p:cNvSpPr/>
          <p:nvPr/>
        </p:nvSpPr>
        <p:spPr>
          <a:xfrm rot="5400000">
            <a:off x="111171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9"/>
          <p:cNvSpPr/>
          <p:nvPr/>
        </p:nvSpPr>
        <p:spPr>
          <a:xfrm rot="5400000">
            <a:off x="81651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/>
          <p:nvPr/>
        </p:nvSpPr>
        <p:spPr>
          <a:xfrm rot="5400000">
            <a:off x="52167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1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/>
          <p:nvPr/>
        </p:nvSpPr>
        <p:spPr>
          <a:xfrm rot="5400000">
            <a:off x="22683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9"/>
          <p:cNvSpPr/>
          <p:nvPr/>
        </p:nvSpPr>
        <p:spPr>
          <a:xfrm rot="5400000">
            <a:off x="169887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438850" y="1070224"/>
            <a:ext cx="32775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Thêm công việc: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+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Nhập thời gian bắt đầu.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+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Nhập thời gian kết thúc.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+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Nhập tên công việc.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+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Nhập chi tiết công việc.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+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Nó có quan trọng không?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58050" y="1070221"/>
            <a:ext cx="2484350" cy="18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9"/>
          <p:cNvSpPr/>
          <p:nvPr/>
        </p:nvSpPr>
        <p:spPr>
          <a:xfrm>
            <a:off x="472525" y="3223799"/>
            <a:ext cx="32775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Chỉnh sửa công việc: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+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Chọn id công việc.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+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Nhập thời gian bắt đầu.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+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Nhập thời gian kết thúc.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+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Nhập tên công việc.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+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Nhập chi tiết công việc.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+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Nó có quan trọng không. 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81375" y="3130375"/>
            <a:ext cx="2411134" cy="20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120"/>
            <a:ext cx="9143280" cy="514296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0"/>
          <p:cNvSpPr/>
          <p:nvPr/>
        </p:nvSpPr>
        <p:spPr>
          <a:xfrm flipH="1" rot="10800000">
            <a:off x="-6738" y="-7435"/>
            <a:ext cx="9150206" cy="5158618"/>
          </a:xfrm>
          <a:custGeom>
            <a:rect b="b" l="l" r="r" t="t"/>
            <a:pathLst>
              <a:path extrusionOk="0" h="205359" w="239268">
                <a:moveTo>
                  <a:pt x="0" y="0"/>
                </a:moveTo>
                <a:lnTo>
                  <a:pt x="0" y="205359"/>
                </a:lnTo>
                <a:lnTo>
                  <a:pt x="239268" y="205359"/>
                </a:lnTo>
                <a:lnTo>
                  <a:pt x="103632" y="0"/>
                </a:lnTo>
                <a:close/>
              </a:path>
            </a:pathLst>
          </a:custGeom>
          <a:solidFill>
            <a:srgbClr val="E6F4E4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0"/>
          <p:cNvSpPr/>
          <p:nvPr/>
        </p:nvSpPr>
        <p:spPr>
          <a:xfrm>
            <a:off x="307800" y="47160"/>
            <a:ext cx="72360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-419100" lvl="0" marL="4572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8FFF"/>
              </a:buClr>
              <a:buSzPts val="3000"/>
              <a:buFont typeface="Times New Roman"/>
              <a:buAutoNum type="arabicPeriod"/>
            </a:pPr>
            <a:r>
              <a:rPr b="1" i="0" lang="en-US" sz="3000" u="none" cap="none" strike="noStrike">
                <a:solidFill>
                  <a:srgbClr val="008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Bài tập lớn 1: Quản lý thời khóa biểu</a:t>
            </a:r>
            <a:endParaRPr b="1" i="0" sz="3000" u="none" cap="none" strike="noStrike">
              <a:solidFill>
                <a:srgbClr val="008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20"/>
          <p:cNvSpPr/>
          <p:nvPr/>
        </p:nvSpPr>
        <p:spPr>
          <a:xfrm rot="5400000">
            <a:off x="169887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0"/>
          <p:cNvSpPr/>
          <p:nvPr/>
        </p:nvSpPr>
        <p:spPr>
          <a:xfrm rot="5400000">
            <a:off x="140403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/>
          <p:nvPr/>
        </p:nvSpPr>
        <p:spPr>
          <a:xfrm rot="5400000">
            <a:off x="110919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0"/>
          <p:cNvSpPr/>
          <p:nvPr/>
        </p:nvSpPr>
        <p:spPr>
          <a:xfrm rot="5400000">
            <a:off x="81435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0"/>
          <p:cNvSpPr/>
          <p:nvPr/>
        </p:nvSpPr>
        <p:spPr>
          <a:xfrm rot="5400000">
            <a:off x="51951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/>
          <p:nvPr/>
        </p:nvSpPr>
        <p:spPr>
          <a:xfrm rot="5400000">
            <a:off x="22467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0"/>
          <p:cNvSpPr/>
          <p:nvPr/>
        </p:nvSpPr>
        <p:spPr>
          <a:xfrm rot="5400000">
            <a:off x="-69810" y="43827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0"/>
          <p:cNvSpPr/>
          <p:nvPr/>
        </p:nvSpPr>
        <p:spPr>
          <a:xfrm rot="5400000">
            <a:off x="140475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0"/>
          <p:cNvSpPr/>
          <p:nvPr/>
        </p:nvSpPr>
        <p:spPr>
          <a:xfrm rot="5400000">
            <a:off x="110955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0"/>
          <p:cNvSpPr/>
          <p:nvPr/>
        </p:nvSpPr>
        <p:spPr>
          <a:xfrm rot="5400000">
            <a:off x="81471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1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0"/>
          <p:cNvSpPr/>
          <p:nvPr/>
        </p:nvSpPr>
        <p:spPr>
          <a:xfrm rot="5400000">
            <a:off x="51987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/>
          <p:nvPr/>
        </p:nvSpPr>
        <p:spPr>
          <a:xfrm rot="5400000">
            <a:off x="22503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 rot="5400000">
            <a:off x="-6909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1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/>
          <p:nvPr/>
        </p:nvSpPr>
        <p:spPr>
          <a:xfrm rot="5400000">
            <a:off x="-36429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0"/>
          <p:cNvSpPr/>
          <p:nvPr/>
        </p:nvSpPr>
        <p:spPr>
          <a:xfrm rot="5400000">
            <a:off x="199623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/>
          <p:nvPr/>
        </p:nvSpPr>
        <p:spPr>
          <a:xfrm rot="5400000">
            <a:off x="170139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0"/>
          <p:cNvSpPr/>
          <p:nvPr/>
        </p:nvSpPr>
        <p:spPr>
          <a:xfrm rot="5400000">
            <a:off x="140655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1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/>
          <p:nvPr/>
        </p:nvSpPr>
        <p:spPr>
          <a:xfrm rot="5400000">
            <a:off x="111171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0"/>
          <p:cNvSpPr/>
          <p:nvPr/>
        </p:nvSpPr>
        <p:spPr>
          <a:xfrm rot="5400000">
            <a:off x="81651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0"/>
          <p:cNvSpPr/>
          <p:nvPr/>
        </p:nvSpPr>
        <p:spPr>
          <a:xfrm rot="5400000">
            <a:off x="52167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1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"/>
          <p:cNvSpPr/>
          <p:nvPr/>
        </p:nvSpPr>
        <p:spPr>
          <a:xfrm rot="5400000">
            <a:off x="226830" y="473193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0"/>
          <p:cNvSpPr/>
          <p:nvPr/>
        </p:nvSpPr>
        <p:spPr>
          <a:xfrm rot="5400000">
            <a:off x="1698870" y="4032450"/>
            <a:ext cx="230100" cy="198600"/>
          </a:xfrm>
          <a:prstGeom prst="triangle">
            <a:avLst>
              <a:gd fmla="val 50000" name="adj"/>
            </a:avLst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0"/>
          <p:cNvSpPr/>
          <p:nvPr/>
        </p:nvSpPr>
        <p:spPr>
          <a:xfrm>
            <a:off x="439025" y="1070224"/>
            <a:ext cx="32775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Xóa công việc: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Char char="+"/>
            </a:pPr>
            <a:r>
              <a:rPr b="0" i="0" lang="en-US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Nhập id công việc.</a:t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52250" y="1070225"/>
            <a:ext cx="3476783" cy="18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