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6"/>
  </p:notesMasterIdLst>
  <p:sldIdLst>
    <p:sldId id="267" r:id="rId2"/>
    <p:sldId id="268" r:id="rId3"/>
    <p:sldId id="269" r:id="rId4"/>
    <p:sldId id="27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06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89FD6B-FDA9-4E94-8B3D-135770466D2C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66583-89BE-41AC-9A97-462FFAC4C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80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66583-89BE-41AC-9A97-462FFAC4CD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15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1713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60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1F00D-C072-40E3-A415-15BC7D749A6F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B3D5E1D1-F958-4CA4-9899-E7C18B97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72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1F00D-C072-40E3-A415-15BC7D749A6F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5E1D1-F958-4CA4-9899-E7C18B97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01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1F00D-C072-40E3-A415-15BC7D749A6F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5E1D1-F958-4CA4-9899-E7C18B97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81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1F00D-C072-40E3-A415-15BC7D749A6F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5E1D1-F958-4CA4-9899-E7C18B97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468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6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AA1F00D-C072-40E3-A415-15BC7D749A6F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B3D5E1D1-F958-4CA4-9899-E7C18B97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29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1F00D-C072-40E3-A415-15BC7D749A6F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5E1D1-F958-4CA4-9899-E7C18B97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91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1F00D-C072-40E3-A415-15BC7D749A6F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5E1D1-F958-4CA4-9899-E7C18B97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46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AA1F00D-C072-40E3-A415-15BC7D749A6F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5E1D1-F958-4CA4-9899-E7C18B97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84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1F00D-C072-40E3-A415-15BC7D749A6F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5E1D1-F958-4CA4-9899-E7C18B97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04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1F00D-C072-40E3-A415-15BC7D749A6F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5E1D1-F958-4CA4-9899-E7C18B97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0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1F00D-C072-40E3-A415-15BC7D749A6F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5E1D1-F958-4CA4-9899-E7C18B97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98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AA1F00D-C072-40E3-A415-15BC7D749A6F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B3D5E1D1-F958-4CA4-9899-E7C18B97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82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76400" y="2277346"/>
            <a:ext cx="6019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smtClean="0"/>
              <a:t>THANKS YOU FOR LISTEN</a:t>
            </a:r>
            <a:endParaRPr lang="en-US" sz="3600"/>
          </a:p>
        </p:txBody>
      </p:sp>
      <p:sp>
        <p:nvSpPr>
          <p:cNvPr id="4" name="Smiley Face 3"/>
          <p:cNvSpPr/>
          <p:nvPr/>
        </p:nvSpPr>
        <p:spPr>
          <a:xfrm>
            <a:off x="3048000" y="3352800"/>
            <a:ext cx="2514600" cy="2362200"/>
          </a:xfrm>
          <a:prstGeom prst="smileyFac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806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42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9480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9454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71999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ood Type" id="{7ACABC62-BF99-48CF-A9DC-4DB89C7B13DC}" vid="{BE1B6DD8-9976-4550-A6F4-B2DD4EA939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671</TotalTime>
  <Words>5</Words>
  <Application>Microsoft Office PowerPoint</Application>
  <PresentationFormat>On-screen Show (4:3)</PresentationFormat>
  <Paragraphs>2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Wood Type</vt:lpstr>
      <vt:lpstr>PowerPoint Presentation</vt:lpstr>
      <vt:lpstr>PowerPoint Presentation</vt:lpstr>
      <vt:lpstr>PowerPoint Presentation</vt:lpstr>
      <vt:lpstr>PowerPoint Presentation</vt:lpstr>
    </vt:vector>
  </TitlesOfParts>
  <Company>Tin hoc Soc Nau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AND GITHUB</dc:title>
  <dc:creator>Tin hoc Soc Nau</dc:creator>
  <cp:lastModifiedBy>nguyen</cp:lastModifiedBy>
  <cp:revision>58</cp:revision>
  <dcterms:created xsi:type="dcterms:W3CDTF">2017-05-28T05:42:55Z</dcterms:created>
  <dcterms:modified xsi:type="dcterms:W3CDTF">2017-06-07T19:12:18Z</dcterms:modified>
</cp:coreProperties>
</file>