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9FD6B-FDA9-4E94-8B3D-135770466D2C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66583-89BE-41AC-9A97-462FFAC4C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UP </a:t>
            </a:r>
            <a:r>
              <a:rPr lang="en-US" sz="3600" smtClean="0"/>
              <a:t>03 9/6/2017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THANKS YOU FOR LISTEN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THANKS YOU FOR LISTEN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671</TotalTime>
  <Words>14</Words>
  <Application>Microsoft Office PowerPoint</Application>
  <PresentationFormat>On-screen Show (4:3)</PresentationFormat>
  <Paragraphs>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Wood Type</vt:lpstr>
      <vt:lpstr>PowerPoint Presentation</vt:lpstr>
      <vt:lpstr>PowerPoint Presentation</vt:lpstr>
      <vt:lpstr>PowerPoint Presentation</vt:lpstr>
    </vt:vector>
  </TitlesOfParts>
  <Company>Tin hoc Soc Nau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Tin hoc Soc Nau</dc:creator>
  <cp:lastModifiedBy>nguyen</cp:lastModifiedBy>
  <cp:revision>62</cp:revision>
  <dcterms:created xsi:type="dcterms:W3CDTF">2017-05-28T05:42:55Z</dcterms:created>
  <dcterms:modified xsi:type="dcterms:W3CDTF">2017-06-09T13:38:46Z</dcterms:modified>
</cp:coreProperties>
</file>